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8" autoAdjust="0"/>
    <p:restoredTop sz="94660"/>
  </p:normalViewPr>
  <p:slideViewPr>
    <p:cSldViewPr>
      <p:cViewPr varScale="1">
        <p:scale>
          <a:sx n="44" d="100"/>
          <a:sy n="44" d="100"/>
        </p:scale>
        <p:origin x="-9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5CB1C9-E3EB-4124-AD0F-9871F55BEF7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8F6E86-E9DC-443A-B18E-E07BAAE5E2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National and International Government and NGOs and Private Industry change to one record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latin typeface="Arial Narrow" panose="020B0606020202030204" pitchFamily="34" charset="0"/>
              </a:rPr>
              <a:t>Whole of Government </a:t>
            </a:r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Lisa Martinez – WICKED Design Solutions and the Institute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22286" y="6336268"/>
            <a:ext cx="5297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WICKED 2015@copyright Lisa Martinez 408.638.9016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94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Contact Lisa Martinez 408.638.9016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The End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6301655"/>
            <a:ext cx="5029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WICKED 2014@copyright Lisa Martinez 408.638.9016</a:t>
            </a:r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3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Content for Presentation on Any Device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Direct per cloud provisioning online using a national account service with fault tolerance, quality of service near real time reporting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Systemic redirect on traffic anomalies.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Avoidance of Technology Threats – end point to end point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3371" y="6254093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WICKED 2014@copyright Lisa Martinez 408.638.9016</a:t>
            </a:r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97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The following slides suggest a uniform way in which any type of financing source and shows the most common stakeholders for any medium to large organization.  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Preventing new regulatory and environmental requirements for reputation, regulation, legal and financial risk associated with normal operations.   </a:t>
            </a:r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The first slides are highlighting the same model would be used to acquire financing from any type of funding scenarios.  </a:t>
            </a:r>
          </a:p>
          <a:p>
            <a:pPr marL="880110" lvl="1" indent="-514350"/>
            <a:r>
              <a:rPr lang="en-US" dirty="0" smtClean="0">
                <a:latin typeface="Arial Narrow" panose="020B0606020202030204" pitchFamily="34" charset="0"/>
              </a:rPr>
              <a:t>More than one funding mechanism would be an outcome of the service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A living enterprise, infers the many organizations partnerships will commit to the delivery to a person’s commons platform.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Assume Intimacy Gradient 7 equals the default social media of each users choice.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The objectives are to ensure the implementation will enable the communities with the least effort.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Transform All to Sustainable Delivery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4229" y="6458635"/>
            <a:ext cx="48768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WICKED 2014@copyright Lisa Martinez 408.638.9016</a:t>
            </a:r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6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8382000" cy="54062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All carrier coverage should be consolidated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Far too many exceptions and no integration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6581001"/>
            <a:ext cx="42672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Copyright @2014 Wicked Design Solutions Lisa Martinez 408-638-9016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5943600"/>
            <a:ext cx="12192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Services</a:t>
            </a:r>
            <a:endParaRPr lang="en-US" b="1" dirty="0"/>
          </a:p>
        </p:txBody>
      </p:sp>
      <p:sp>
        <p:nvSpPr>
          <p:cNvPr id="2" name="Oval 1"/>
          <p:cNvSpPr/>
          <p:nvPr/>
        </p:nvSpPr>
        <p:spPr>
          <a:xfrm>
            <a:off x="3810000" y="5101158"/>
            <a:ext cx="1905000" cy="14617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OFFER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Items 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Components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291771"/>
            <a:ext cx="68580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Insurance Home, Auto, Life, Health, Workers Compensation and Disability Insurance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90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8382000" cy="54062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Auto and Loan Services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Economic </a:t>
            </a:r>
            <a:r>
              <a:rPr lang="en-US" sz="2200" dirty="0" smtClean="0">
                <a:latin typeface="Arial Narrow" panose="020B0606020202030204" pitchFamily="34" charset="0"/>
              </a:rPr>
              <a:t>sustainability and enablement ensures each citizen has visibility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6581001"/>
            <a:ext cx="42672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Copyright @2014 Wicked Design Solutions Lisa Martinez 408-638-9016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5943600"/>
            <a:ext cx="12192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Services</a:t>
            </a:r>
            <a:endParaRPr lang="en-US" b="1" dirty="0"/>
          </a:p>
        </p:txBody>
      </p:sp>
      <p:sp>
        <p:nvSpPr>
          <p:cNvPr id="2" name="Oval 1"/>
          <p:cNvSpPr/>
          <p:nvPr/>
        </p:nvSpPr>
        <p:spPr>
          <a:xfrm>
            <a:off x="3810000" y="5101158"/>
            <a:ext cx="1905000" cy="14617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OFFER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Items 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Components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291771"/>
            <a:ext cx="68580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Auto and Loan Services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52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8382000" cy="54062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Lifelong Learning Record 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Economic </a:t>
            </a:r>
            <a:r>
              <a:rPr lang="en-US" sz="2200" dirty="0" smtClean="0">
                <a:latin typeface="Arial Narrow" panose="020B0606020202030204" pitchFamily="34" charset="0"/>
              </a:rPr>
              <a:t>sustainability and enablement ensures each citizen has visibility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6581001"/>
            <a:ext cx="42672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Copyright @2014 Wicked Design Solutions Lisa Martinez 408-638-9016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5943600"/>
            <a:ext cx="12192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Services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810000" y="5101158"/>
            <a:ext cx="1905000" cy="14617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OFFER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Items 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Components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291771"/>
            <a:ext cx="68580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Education Early Care, Primary, and Secondary</a:t>
            </a: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Education  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338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8382000" cy="54062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Military National Services and Housing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Economic </a:t>
            </a:r>
            <a:r>
              <a:rPr lang="en-US" sz="2200" dirty="0" smtClean="0">
                <a:latin typeface="Arial Narrow" panose="020B0606020202030204" pitchFamily="34" charset="0"/>
              </a:rPr>
              <a:t>sustainability and enablement ensures each citizen has visibility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6581001"/>
            <a:ext cx="42672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Copyright @2014 Wicked Design Solutions Lisa Martinez 408-638-9016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5943600"/>
            <a:ext cx="12192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Services</a:t>
            </a:r>
            <a:endParaRPr lang="en-US" b="1" dirty="0"/>
          </a:p>
        </p:txBody>
      </p:sp>
      <p:sp>
        <p:nvSpPr>
          <p:cNvPr id="2" name="Oval 1"/>
          <p:cNvSpPr/>
          <p:nvPr/>
        </p:nvSpPr>
        <p:spPr>
          <a:xfrm>
            <a:off x="3810000" y="5101158"/>
            <a:ext cx="1905000" cy="14617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OFFER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Items 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Components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291771"/>
            <a:ext cx="68580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Military or Veterans Services</a:t>
            </a: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Active Duty or Combat with Family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400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8382000" cy="54062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Retail Use Case Credit </a:t>
            </a:r>
            <a:r>
              <a:rPr lang="en-US" dirty="0" smtClean="0">
                <a:latin typeface="Arial Narrow" panose="020B0606020202030204" pitchFamily="34" charset="0"/>
              </a:rPr>
              <a:t>Card and Merchant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Economic </a:t>
            </a:r>
            <a:r>
              <a:rPr lang="en-US" sz="2200" dirty="0" smtClean="0">
                <a:latin typeface="Arial Narrow" panose="020B0606020202030204" pitchFamily="34" charset="0"/>
              </a:rPr>
              <a:t>sustainability and enablement ensures each citizen has visibility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6581001"/>
            <a:ext cx="42672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Copyright @2014 Wicked Design Solutions Lisa Martinez 408-638-9016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5943600"/>
            <a:ext cx="12192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Services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810000" y="5101158"/>
            <a:ext cx="1905000" cy="14617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OFFER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Items 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Components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291771"/>
            <a:ext cx="68580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Retail to Financial and 3</a:t>
            </a:r>
            <a:r>
              <a:rPr lang="en-US" sz="2400" baseline="30000" dirty="0" smtClean="0">
                <a:latin typeface="Arial Narrow" panose="020B0606020202030204" pitchFamily="34" charset="0"/>
              </a:rPr>
              <a:t>rd</a:t>
            </a:r>
            <a:r>
              <a:rPr lang="en-US" sz="2400" dirty="0" smtClean="0">
                <a:latin typeface="Arial Narrow" panose="020B0606020202030204" pitchFamily="34" charset="0"/>
              </a:rPr>
              <a:t> Party Merchant Services</a:t>
            </a:r>
            <a:endParaRPr 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91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8382000" cy="54062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Any stakeholder can acquire shared service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Innovation Rationalized by students using objective tools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6581001"/>
            <a:ext cx="42672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Copyright @2014 Wicked Design Solutions Lisa Martinez 408-638-9016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5943600"/>
            <a:ext cx="12192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Services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810000" y="5101158"/>
            <a:ext cx="1905000" cy="14617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 Narrow" panose="020B0606020202030204" pitchFamily="34" charset="0"/>
              </a:rPr>
              <a:t>OFFER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Items </a:t>
            </a:r>
          </a:p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Components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066800"/>
            <a:ext cx="6858000" cy="8345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Financing  for Development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Any Sponsor any amount not regulated “Innovation”</a:t>
            </a:r>
            <a:endParaRPr 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95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395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National and International Government and NGOs and Private Industry change to one record</vt:lpstr>
      <vt:lpstr>Content for Presentation on Any Device </vt:lpstr>
      <vt:lpstr>Transform All to Sustainable Delivery</vt:lpstr>
      <vt:lpstr>All carrier coverage should be consolidated Far too many exceptions and no integration </vt:lpstr>
      <vt:lpstr>Auto and Loan Services Economic sustainability and enablement ensures each citizen has visibility </vt:lpstr>
      <vt:lpstr>Lifelong Learning Record  Economic sustainability and enablement ensures each citizen has visibility </vt:lpstr>
      <vt:lpstr>Military National Services and Housing Economic sustainability and enablement ensures each citizen has visibility </vt:lpstr>
      <vt:lpstr>Retail Use Case Credit Card and Merchant Economic sustainability and enablement ensures each citizen has visibility </vt:lpstr>
      <vt:lpstr>Any stakeholder can acquire shared service Innovation Rationalized by students using objective tools 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and International Government and NGOs and Private Industry change to one record</dc:title>
  <dc:creator>Lisa Marie Martinez</dc:creator>
  <cp:lastModifiedBy>Lisa Marie Martinez</cp:lastModifiedBy>
  <cp:revision>2</cp:revision>
  <dcterms:created xsi:type="dcterms:W3CDTF">2015-03-07T00:47:54Z</dcterms:created>
  <dcterms:modified xsi:type="dcterms:W3CDTF">2015-03-07T00:56:57Z</dcterms:modified>
</cp:coreProperties>
</file>