
<file path=[Content_Types].xml><?xml version="1.0" encoding="utf-8"?>
<Types xmlns="http://schemas.openxmlformats.org/package/2006/content-types">
  <Default Extension="jpeg" ContentType="image/jpeg"/>
  <Default Extension="png" ContentType="image/png"/>
  <Default Extension="bmp" ContentType="image/bmp"/>
  <Default Extension="gif" ContentType="image/gif"/>
  <Default Extension="tiff" ContentType="image/tiff"/>
  <Default Extension="wmf" ContentType="image/wmf"/>
  <Default Extension="emf" ContentType="image/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ableStyles" Target="tableStyles.xml"/><Relationship Id="rId3" Type="http://schemas.openxmlformats.org/officeDocument/2006/relationships/theme" Target="theme/theme1.xml"/><Relationship Id="rId4" Type="http://schemas.openxmlformats.org/officeDocument/2006/relationships/viewProps" Target="viewProps.xml"/><Relationship Id="rId5" Type="http://schemas.openxmlformats.org/officeDocument/2006/relationships/presProps" Target="presProp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46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6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151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53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0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63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750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0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516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240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t>2013/7/23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33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0DB7-6E48-4466-B7A9-24611520A472}" type="datetimeFigureOut">
              <a:rPr lang="zh-CN" altLang="en-US" smtClean="0"/>
              <a:t>2013/8/19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7CD6-334A-41AE-9AE2-B93EEDD81D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06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Relationship Id="rId3" Type="http://schemas.openxmlformats.org/officeDocument/2006/relationships/hyperlink" Target="http://www.dhs.gov/xlibrary/assets/st/bips07_428_schools.pdf" TargetMode="External"/><Relationship Id="rId4" Type="http://schemas.openxmlformats.org/officeDocument/2006/relationships/hyperlink" Target="https://it.ojp.gov/default.aspx?area=globalJustice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oceanfilmfest.org/education/" TargetMode="External"/><Relationship Id="rId3" Type="http://schemas.openxmlformats.org/officeDocument/2006/relationships/hyperlink" Target="http://www.conradawards.org/pages/inspiration" TargetMode="Externa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bmp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DHS Marine Data Exchanges" id="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32" name="Group4632"/>
          <p:cNvGrpSpPr/>
          <p:nvPr/>
        </p:nvGrpSpPr>
        <p:grpSpPr>
          <a:xfrm>
            <a:off x="-671287" y="327012"/>
            <a:ext cx="10486575" cy="6203976"/>
            <a:chOff x="-671287" y="327012"/>
            <a:chExt cx="10486575" cy="6203976"/>
          </a:xfrm>
        </p:grpSpPr>
        <p:sp>
          <p:nvSpPr>
            <p:cNvPr id="302" name="FlexibleLine"/>
            <p:cNvSpPr/>
            <p:nvPr/>
          </p:nvSpPr>
          <p:spPr>
            <a:xfrm>
              <a:off x="263513" y="2337783"/>
              <a:ext cx="1231200" cy="1645879"/>
            </a:xfrm>
            <a:custGeom>
              <a:avLst/>
              <a:gdLst/>
              <a:ahLst/>
              <a:cxnLst/>
              <a:pathLst>
                <a:path w="1231200" h="1645879" fill="none">
                  <a:moveTo>
                    <a:pt x="0" y="0"/>
                  </a:moveTo>
                  <a:lnTo>
                    <a:pt x="1231200" y="-1645879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306" name="FlexibleLine"/>
            <p:cNvSpPr/>
            <p:nvPr/>
          </p:nvSpPr>
          <p:spPr>
            <a:xfrm>
              <a:off x="263513" y="2337783"/>
              <a:ext cx="1231200" cy="1645879"/>
            </a:xfrm>
            <a:custGeom>
              <a:avLst/>
              <a:gdLst/>
              <a:ahLst/>
              <a:cxnLst/>
              <a:pathLst>
                <a:path w="1231200" h="1645879" fill="none">
                  <a:moveTo>
                    <a:pt x="0" y="0"/>
                  </a:moveTo>
                  <a:lnTo>
                    <a:pt x="1231200" y="1645879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324" name="FlexibleLine"/>
            <p:cNvSpPr/>
            <p:nvPr/>
          </p:nvSpPr>
          <p:spPr>
            <a:xfrm>
              <a:off x="2155913" y="691908"/>
              <a:ext cx="152000" cy="0"/>
            </a:xfrm>
            <a:custGeom>
              <a:avLst/>
              <a:gdLst/>
              <a:ahLst/>
              <a:cxnLst/>
              <a:pathLst>
                <a:path w="152000" h="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0"/>
                  </a:lnTo>
                  <a:cubicBezTo>
                    <a:pt x="60800" y="0"/>
                    <a:pt x="60800" y="0"/>
                    <a:pt x="60800" y="0"/>
                  </a:cubicBezTo>
                  <a:lnTo>
                    <a:pt x="152000" y="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328" name="FlexibleLine"/>
            <p:cNvSpPr/>
            <p:nvPr/>
          </p:nvSpPr>
          <p:spPr>
            <a:xfrm>
              <a:off x="2678792" y="691908"/>
              <a:ext cx="152000" cy="0"/>
            </a:xfrm>
            <a:custGeom>
              <a:avLst/>
              <a:gdLst/>
              <a:ahLst/>
              <a:cxnLst/>
              <a:pathLst>
                <a:path w="152000" h="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0"/>
                  </a:lnTo>
                  <a:cubicBezTo>
                    <a:pt x="60800" y="0"/>
                    <a:pt x="60800" y="0"/>
                    <a:pt x="60800" y="0"/>
                  </a:cubicBezTo>
                  <a:lnTo>
                    <a:pt x="152000" y="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342" name="FlexibleLine"/>
            <p:cNvSpPr/>
            <p:nvPr/>
          </p:nvSpPr>
          <p:spPr>
            <a:xfrm>
              <a:off x="2239513" y="3983658"/>
              <a:ext cx="152000" cy="1440770"/>
            </a:xfrm>
            <a:custGeom>
              <a:avLst/>
              <a:gdLst/>
              <a:ahLst/>
              <a:cxnLst/>
              <a:pathLst>
                <a:path w="152000" h="144077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1395170"/>
                  </a:lnTo>
                  <a:cubicBezTo>
                    <a:pt x="60800" y="-1422530"/>
                    <a:pt x="79040" y="-1440770"/>
                    <a:pt x="106400" y="-1440770"/>
                  </a:cubicBezTo>
                  <a:lnTo>
                    <a:pt x="152000" y="-144077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346" name="FlexibleLine"/>
            <p:cNvSpPr/>
            <p:nvPr/>
          </p:nvSpPr>
          <p:spPr>
            <a:xfrm>
              <a:off x="2239513" y="3983658"/>
              <a:ext cx="152000" cy="358530"/>
            </a:xfrm>
            <a:custGeom>
              <a:avLst/>
              <a:gdLst/>
              <a:ahLst/>
              <a:cxnLst/>
              <a:pathLst>
                <a:path w="152000" h="35853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312930"/>
                  </a:lnTo>
                  <a:cubicBezTo>
                    <a:pt x="60800" y="340290"/>
                    <a:pt x="79040" y="358530"/>
                    <a:pt x="106400" y="358530"/>
                  </a:cubicBezTo>
                  <a:lnTo>
                    <a:pt x="152000" y="35853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350" name="FlexibleLine"/>
            <p:cNvSpPr/>
            <p:nvPr/>
          </p:nvSpPr>
          <p:spPr>
            <a:xfrm>
              <a:off x="2239513" y="3983658"/>
              <a:ext cx="152000" cy="1176290"/>
            </a:xfrm>
            <a:custGeom>
              <a:avLst/>
              <a:gdLst/>
              <a:ahLst/>
              <a:cxnLst/>
              <a:pathLst>
                <a:path w="152000" h="117629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1130690"/>
                  </a:lnTo>
                  <a:cubicBezTo>
                    <a:pt x="60800" y="1158050"/>
                    <a:pt x="79040" y="1176290"/>
                    <a:pt x="106400" y="1176290"/>
                  </a:cubicBezTo>
                  <a:lnTo>
                    <a:pt x="152000" y="117629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354" name="FlexibleLine"/>
            <p:cNvSpPr/>
            <p:nvPr/>
          </p:nvSpPr>
          <p:spPr>
            <a:xfrm>
              <a:off x="2239513" y="3983654"/>
              <a:ext cx="152000" cy="2063970"/>
            </a:xfrm>
            <a:custGeom>
              <a:avLst/>
              <a:gdLst/>
              <a:ahLst/>
              <a:cxnLst/>
              <a:pathLst>
                <a:path w="152000" h="206397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2018370"/>
                  </a:lnTo>
                  <a:cubicBezTo>
                    <a:pt x="60800" y="2045730"/>
                    <a:pt x="79040" y="2063970"/>
                    <a:pt x="106400" y="2063970"/>
                  </a:cubicBezTo>
                  <a:lnTo>
                    <a:pt x="152000" y="206397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959" name="FlexibleLine"/>
            <p:cNvSpPr/>
            <p:nvPr/>
          </p:nvSpPr>
          <p:spPr>
            <a:xfrm>
              <a:off x="4744473" y="2542884"/>
              <a:ext cx="152001" cy="626619"/>
            </a:xfrm>
            <a:custGeom>
              <a:avLst/>
              <a:gdLst/>
              <a:ahLst/>
              <a:cxnLst/>
              <a:pathLst>
                <a:path w="152001" h="626619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581019"/>
                  </a:lnTo>
                  <a:cubicBezTo>
                    <a:pt x="60800" y="-608379"/>
                    <a:pt x="79040" y="-626619"/>
                    <a:pt x="106400" y="-626619"/>
                  </a:cubicBezTo>
                  <a:lnTo>
                    <a:pt x="152001" y="-626619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963" name="FlexibleLine"/>
            <p:cNvSpPr/>
            <p:nvPr/>
          </p:nvSpPr>
          <p:spPr>
            <a:xfrm>
              <a:off x="5692953" y="1916264"/>
              <a:ext cx="152000" cy="693120"/>
            </a:xfrm>
            <a:custGeom>
              <a:avLst/>
              <a:gdLst/>
              <a:ahLst/>
              <a:cxnLst/>
              <a:pathLst>
                <a:path w="152000" h="69312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647520"/>
                  </a:lnTo>
                  <a:cubicBezTo>
                    <a:pt x="60800" y="-674880"/>
                    <a:pt x="79040" y="-693120"/>
                    <a:pt x="106400" y="-693120"/>
                  </a:cubicBezTo>
                  <a:lnTo>
                    <a:pt x="152000" y="-69312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974" name="FlexibleLine"/>
            <p:cNvSpPr/>
            <p:nvPr/>
          </p:nvSpPr>
          <p:spPr>
            <a:xfrm>
              <a:off x="5692953" y="1916264"/>
              <a:ext cx="152000" cy="231040"/>
            </a:xfrm>
            <a:custGeom>
              <a:avLst/>
              <a:gdLst/>
              <a:ahLst/>
              <a:cxnLst/>
              <a:pathLst>
                <a:path w="152000" h="23104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185440"/>
                  </a:lnTo>
                  <a:cubicBezTo>
                    <a:pt x="60800" y="-212800"/>
                    <a:pt x="79040" y="-231040"/>
                    <a:pt x="106400" y="-231040"/>
                  </a:cubicBezTo>
                  <a:lnTo>
                    <a:pt x="152000" y="-23104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978" name="FlexibleLine"/>
            <p:cNvSpPr/>
            <p:nvPr/>
          </p:nvSpPr>
          <p:spPr>
            <a:xfrm>
              <a:off x="5692953" y="1916264"/>
              <a:ext cx="152000" cy="231040"/>
            </a:xfrm>
            <a:custGeom>
              <a:avLst/>
              <a:gdLst/>
              <a:ahLst/>
              <a:cxnLst/>
              <a:pathLst>
                <a:path w="152000" h="23104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185440"/>
                  </a:lnTo>
                  <a:cubicBezTo>
                    <a:pt x="60800" y="212800"/>
                    <a:pt x="79040" y="231040"/>
                    <a:pt x="106400" y="231040"/>
                  </a:cubicBezTo>
                  <a:lnTo>
                    <a:pt x="152000" y="23104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982" name="FlexibleLine"/>
            <p:cNvSpPr/>
            <p:nvPr/>
          </p:nvSpPr>
          <p:spPr>
            <a:xfrm>
              <a:off x="5692953" y="1916264"/>
              <a:ext cx="152000" cy="693120"/>
            </a:xfrm>
            <a:custGeom>
              <a:avLst/>
              <a:gdLst/>
              <a:ahLst/>
              <a:cxnLst/>
              <a:pathLst>
                <a:path w="152000" h="69312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647520"/>
                  </a:lnTo>
                  <a:cubicBezTo>
                    <a:pt x="60800" y="674880"/>
                    <a:pt x="79040" y="693120"/>
                    <a:pt x="106400" y="693120"/>
                  </a:cubicBezTo>
                  <a:lnTo>
                    <a:pt x="152000" y="69312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987" name="FlexibleLine"/>
            <p:cNvSpPr/>
            <p:nvPr/>
          </p:nvSpPr>
          <p:spPr>
            <a:xfrm>
              <a:off x="4744473" y="2542884"/>
              <a:ext cx="152001" cy="504261"/>
            </a:xfrm>
            <a:custGeom>
              <a:avLst/>
              <a:gdLst/>
              <a:ahLst/>
              <a:cxnLst/>
              <a:pathLst>
                <a:path w="152001" h="504261" fill="none">
                  <a:moveTo>
                    <a:pt x="0" y="0"/>
                  </a:moveTo>
                  <a:lnTo>
                    <a:pt x="60800" y="0"/>
                  </a:lnTo>
                  <a:lnTo>
                    <a:pt x="60800" y="458661"/>
                  </a:lnTo>
                  <a:cubicBezTo>
                    <a:pt x="60800" y="486021"/>
                    <a:pt x="79040" y="504261"/>
                    <a:pt x="106400" y="504261"/>
                  </a:cubicBezTo>
                  <a:lnTo>
                    <a:pt x="152001" y="504261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290" name="FlexibleLine"/>
            <p:cNvSpPr/>
            <p:nvPr/>
          </p:nvSpPr>
          <p:spPr>
            <a:xfrm>
              <a:off x="4744473" y="2542884"/>
              <a:ext cx="152001" cy="1033220"/>
            </a:xfrm>
            <a:custGeom>
              <a:avLst/>
              <a:gdLst/>
              <a:ahLst/>
              <a:cxnLst/>
              <a:pathLst>
                <a:path w="152001" h="103322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987620"/>
                  </a:lnTo>
                  <a:cubicBezTo>
                    <a:pt x="60800" y="1014980"/>
                    <a:pt x="79040" y="1033220"/>
                    <a:pt x="106400" y="1033220"/>
                  </a:cubicBezTo>
                  <a:lnTo>
                    <a:pt x="152001" y="103322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294" name="FlexibleLine"/>
            <p:cNvSpPr/>
            <p:nvPr/>
          </p:nvSpPr>
          <p:spPr>
            <a:xfrm>
              <a:off x="5224792" y="3576104"/>
              <a:ext cx="152001" cy="0"/>
            </a:xfrm>
            <a:custGeom>
              <a:avLst/>
              <a:gdLst/>
              <a:ahLst/>
              <a:cxnLst/>
              <a:pathLst>
                <a:path w="152001" h="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7600"/>
                  </a:lnTo>
                  <a:cubicBezTo>
                    <a:pt x="60800" y="-3040"/>
                    <a:pt x="63840" y="0"/>
                    <a:pt x="68400" y="0"/>
                  </a:cubicBezTo>
                  <a:lnTo>
                    <a:pt x="152001" y="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grpSp>
          <p:nvGrpSpPr>
            <p:cNvPr id="296" name="Main Idea 4"/>
            <p:cNvGrpSpPr/>
            <p:nvPr/>
          </p:nvGrpSpPr>
          <p:grpSpPr>
            <a:xfrm>
              <a:off x="-663687" y="1805783"/>
              <a:ext cx="1854400" cy="1064000"/>
              <a:chOff x="-663687" y="1805783"/>
              <a:chExt cx="1854400" cy="1064000"/>
            </a:xfrm>
          </p:grpSpPr>
          <p:sp>
            <p:nvSpPr>
              <p:cNvPr id="297" name="Rectangle balloon"/>
              <p:cNvSpPr/>
              <p:nvPr/>
            </p:nvSpPr>
            <p:spPr>
              <a:xfrm>
                <a:off x="-663687" y="1805783"/>
                <a:ext cx="1854400" cy="1064000"/>
              </a:xfrm>
              <a:custGeom>
                <a:avLst/>
                <a:gdLst/>
                <a:ahLst/>
                <a:cxnLst/>
                <a:pathLst>
                  <a:path w="1854400" h="1064000">
                    <a:moveTo>
                      <a:pt x="91200" y="0"/>
                    </a:moveTo>
                    <a:lnTo>
                      <a:pt x="1763200" y="0"/>
                    </a:lnTo>
                    <a:cubicBezTo>
                      <a:pt x="1813573" y="0"/>
                      <a:pt x="1854400" y="40830"/>
                      <a:pt x="1854400" y="91200"/>
                    </a:cubicBezTo>
                    <a:lnTo>
                      <a:pt x="1854400" y="972800"/>
                    </a:lnTo>
                    <a:cubicBezTo>
                      <a:pt x="1854400" y="1023173"/>
                      <a:pt x="1813573" y="1064000"/>
                      <a:pt x="1763200" y="1064000"/>
                    </a:cubicBezTo>
                    <a:lnTo>
                      <a:pt x="91200" y="1064000"/>
                    </a:lnTo>
                    <a:cubicBezTo>
                      <a:pt x="40830" y="1064000"/>
                      <a:pt x="0" y="1023173"/>
                      <a:pt x="0" y="97280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7BF90"/>
                  </a:gs>
                  <a:gs pos="100000">
                    <a:srgbClr val="F4A460"/>
                  </a:gs>
                </a:gsLst>
                <a:lin ang="5400000" scaled="0"/>
              </a:gradFill>
              <a:ln w="7600" cap="flat">
                <a:solidFill>
                  <a:srgbClr val="F08020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298" name=""/>
              <p:cNvSpPr/>
              <p:nvPr/>
            </p:nvSpPr>
            <p:spPr>
              <a:xfrm>
                <a:off x="-640887" y="1828583"/>
                <a:ext cx="1808800" cy="532000"/>
              </a:xfrm>
              <a:custGeom>
                <a:avLst/>
                <a:gdLst/>
                <a:ahLst/>
                <a:cxnLst/>
                <a:pathLst>
                  <a:path w="1808800" h="532000">
                    <a:moveTo>
                      <a:pt x="91200" y="0"/>
                    </a:moveTo>
                    <a:lnTo>
                      <a:pt x="1717600" y="0"/>
                    </a:lnTo>
                    <a:cubicBezTo>
                      <a:pt x="1767973" y="0"/>
                      <a:pt x="1808800" y="40830"/>
                      <a:pt x="1808800" y="91200"/>
                    </a:cubicBezTo>
                    <a:lnTo>
                      <a:pt x="1808800" y="440800"/>
                    </a:lnTo>
                    <a:cubicBezTo>
                      <a:pt x="1808800" y="491170"/>
                      <a:pt x="1767973" y="532000"/>
                      <a:pt x="1717600" y="532000"/>
                    </a:cubicBezTo>
                    <a:lnTo>
                      <a:pt x="91200" y="532000"/>
                    </a:lnTo>
                    <a:cubicBezTo>
                      <a:pt x="40830" y="532000"/>
                      <a:pt x="0" y="491170"/>
                      <a:pt x="0" y="44080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33" name="Text 4633"/>
              <p:cNvSpPr txBox="1"/>
              <p:nvPr/>
            </p:nvSpPr>
            <p:spPr>
              <a:xfrm>
                <a:off x="-542087" y="1912183"/>
                <a:ext cx="1664400" cy="8512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t"/>
              <a:lstStyle/>
              <a:p>
                <a:pPr algn="l"/>
                <a:r>
                  <a:rPr sz="1368">
                    <a:solidFill>
                      <a:srgbClr val="262626"/>
                    </a:solidFill>
                    <a:latin typeface="Arial"/>
                  </a:rPr>
                  <a:t>DHS </a:t>
                </a:r>
                <a:r>
                  <a:rPr sz="1368">
                    <a:solidFill>
                      <a:srgbClr val="262626"/>
                    </a:solidFill>
                    <a:latin typeface="Arial"/>
                  </a:rPr>
                  <a:t>Department of </a:t>
                </a:r>
              </a:p>
              <a:p>
                <a:pPr algn="l"/>
                <a:r>
                  <a:rPr sz="1368">
                    <a:solidFill>
                      <a:srgbClr val="262626"/>
                    </a:solidFill>
                    <a:latin typeface="Arial"/>
                  </a:rPr>
                  <a:t>Homeland </a:t>
                </a:r>
                <a:r>
                  <a:rPr sz="1368">
                    <a:solidFill>
                      <a:srgbClr val="262626"/>
                    </a:solidFill>
                    <a:latin typeface="Arial"/>
                  </a:rPr>
                  <a:t>Security</a:t>
                </a:r>
              </a:p>
            </p:txBody>
          </p:sp>
        </p:grpSp>
        <p:grpSp>
          <p:nvGrpSpPr>
            <p:cNvPr id="299" name="Main Topic 4"/>
            <p:cNvGrpSpPr/>
            <p:nvPr/>
          </p:nvGrpSpPr>
          <p:grpSpPr>
            <a:xfrm>
              <a:off x="1494713" y="505708"/>
              <a:ext cx="661200" cy="372400"/>
              <a:chOff x="1494713" y="505708"/>
              <a:chExt cx="661200" cy="372400"/>
            </a:xfrm>
          </p:grpSpPr>
          <p:sp>
            <p:nvSpPr>
              <p:cNvPr id="300" name="Rectangle balloon"/>
              <p:cNvSpPr/>
              <p:nvPr/>
            </p:nvSpPr>
            <p:spPr>
              <a:xfrm>
                <a:off x="1494713" y="505708"/>
                <a:ext cx="661200" cy="372400"/>
              </a:xfrm>
              <a:custGeom>
                <a:avLst/>
                <a:gdLst/>
                <a:ahLst/>
                <a:cxnLst/>
                <a:pathLst>
                  <a:path w="661200" h="372400">
                    <a:moveTo>
                      <a:pt x="67032" y="0"/>
                    </a:moveTo>
                    <a:lnTo>
                      <a:pt x="594168" y="0"/>
                    </a:lnTo>
                    <a:cubicBezTo>
                      <a:pt x="631190" y="0"/>
                      <a:pt x="661200" y="30010"/>
                      <a:pt x="661200" y="67032"/>
                    </a:cubicBezTo>
                    <a:lnTo>
                      <a:pt x="661200" y="305368"/>
                    </a:lnTo>
                    <a:cubicBezTo>
                      <a:pt x="661200" y="342390"/>
                      <a:pt x="631190" y="372400"/>
                      <a:pt x="594168" y="372400"/>
                    </a:cubicBezTo>
                    <a:lnTo>
                      <a:pt x="67032" y="372400"/>
                    </a:lnTo>
                    <a:cubicBezTo>
                      <a:pt x="30010" y="372400"/>
                      <a:pt x="0" y="342390"/>
                      <a:pt x="0" y="305368"/>
                    </a:cubicBezTo>
                    <a:lnTo>
                      <a:pt x="0" y="67032"/>
                    </a:lnTo>
                    <a:cubicBezTo>
                      <a:pt x="0" y="30010"/>
                      <a:pt x="30010" y="0"/>
                      <a:pt x="6703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301" name=""/>
              <p:cNvSpPr/>
              <p:nvPr/>
            </p:nvSpPr>
            <p:spPr>
              <a:xfrm>
                <a:off x="1517513" y="528508"/>
                <a:ext cx="615600" cy="186200"/>
              </a:xfrm>
              <a:custGeom>
                <a:avLst/>
                <a:gdLst/>
                <a:ahLst/>
                <a:cxnLst/>
                <a:pathLst>
                  <a:path w="615600" h="186200">
                    <a:moveTo>
                      <a:pt x="67032" y="0"/>
                    </a:moveTo>
                    <a:lnTo>
                      <a:pt x="548568" y="0"/>
                    </a:lnTo>
                    <a:cubicBezTo>
                      <a:pt x="585590" y="0"/>
                      <a:pt x="615600" y="30010"/>
                      <a:pt x="615600" y="67032"/>
                    </a:cubicBezTo>
                    <a:lnTo>
                      <a:pt x="615600" y="119168"/>
                    </a:lnTo>
                    <a:cubicBezTo>
                      <a:pt x="615600" y="156190"/>
                      <a:pt x="585590" y="186200"/>
                      <a:pt x="548568" y="186200"/>
                    </a:cubicBezTo>
                    <a:lnTo>
                      <a:pt x="67032" y="186200"/>
                    </a:lnTo>
                    <a:cubicBezTo>
                      <a:pt x="30010" y="186200"/>
                      <a:pt x="0" y="156190"/>
                      <a:pt x="0" y="119168"/>
                    </a:cubicBezTo>
                    <a:lnTo>
                      <a:pt x="0" y="67032"/>
                    </a:lnTo>
                    <a:cubicBezTo>
                      <a:pt x="0" y="30010"/>
                      <a:pt x="30010" y="0"/>
                      <a:pt x="6703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07" name="Cancel"/>
              <p:cNvGrpSpPr/>
              <p:nvPr/>
            </p:nvGrpSpPr>
            <p:grpSpPr>
              <a:xfrm>
                <a:off x="1585913" y="600708"/>
                <a:ext cx="182400" cy="182400"/>
                <a:chOff x="1585913" y="600708"/>
                <a:chExt cx="182400" cy="182400"/>
              </a:xfrm>
            </p:grpSpPr>
            <p:sp>
              <p:nvSpPr>
                <p:cNvPr id="308" name=""/>
                <p:cNvSpPr/>
                <p:nvPr/>
              </p:nvSpPr>
              <p:spPr>
                <a:xfrm>
                  <a:off x="1588107" y="601100"/>
                  <a:ext cx="180193" cy="181616"/>
                </a:xfrm>
                <a:custGeom>
                  <a:avLst/>
                  <a:gdLst/>
                  <a:ahLst/>
                  <a:cxnLst/>
                  <a:pathLst>
                    <a:path w="180193" h="181616">
                      <a:moveTo>
                        <a:pt x="33266" y="181616"/>
                      </a:moveTo>
                      <a:cubicBezTo>
                        <a:pt x="28801" y="165527"/>
                        <a:pt x="15338" y="154080"/>
                        <a:pt x="0" y="147090"/>
                      </a:cubicBezTo>
                      <a:cubicBezTo>
                        <a:pt x="59239" y="115710"/>
                        <a:pt x="126464" y="24267"/>
                        <a:pt x="161511" y="0"/>
                      </a:cubicBezTo>
                      <a:cubicBezTo>
                        <a:pt x="161917" y="19999"/>
                        <a:pt x="168817" y="35689"/>
                        <a:pt x="180193" y="51779"/>
                      </a:cubicBezTo>
                      <a:cubicBezTo>
                        <a:pt x="163241" y="60941"/>
                        <a:pt x="76690" y="121594"/>
                        <a:pt x="33266" y="181616"/>
                      </a:cubicBezTo>
                      <a:close/>
                    </a:path>
                  </a:pathLst>
                </a:custGeom>
                <a:solidFill>
                  <a:srgbClr val="FF1418"/>
                </a:solidFill>
                <a:ln w="7600" cap="flat">
                  <a:noFill/>
                  <a:bevel/>
                </a:ln>
              </p:spPr>
            </p:sp>
            <p:sp>
              <p:nvSpPr>
                <p:cNvPr id="309" name=""/>
                <p:cNvSpPr/>
                <p:nvPr/>
              </p:nvSpPr>
              <p:spPr>
                <a:xfrm>
                  <a:off x="1693227" y="612867"/>
                  <a:ext cx="66000" cy="71783"/>
                </a:xfrm>
                <a:custGeom>
                  <a:avLst/>
                  <a:gdLst/>
                  <a:ahLst/>
                  <a:cxnLst/>
                  <a:pathLst>
                    <a:path w="66000" h="71783">
                      <a:moveTo>
                        <a:pt x="0" y="56461"/>
                      </a:moveTo>
                      <a:cubicBezTo>
                        <a:pt x="9314" y="41163"/>
                        <a:pt x="28794" y="19589"/>
                        <a:pt x="51116" y="0"/>
                      </a:cubicBezTo>
                      <a:cubicBezTo>
                        <a:pt x="51116" y="9091"/>
                        <a:pt x="59444" y="25531"/>
                        <a:pt x="66000" y="37795"/>
                      </a:cubicBezTo>
                      <a:cubicBezTo>
                        <a:pt x="57609" y="43517"/>
                        <a:pt x="17431" y="71783"/>
                        <a:pt x="17431" y="71783"/>
                      </a:cubicBezTo>
                      <a:lnTo>
                        <a:pt x="0" y="5646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0" name=""/>
                <p:cNvSpPr/>
                <p:nvPr/>
              </p:nvSpPr>
              <p:spPr>
                <a:xfrm>
                  <a:off x="1585907" y="600708"/>
                  <a:ext cx="181791" cy="182400"/>
                </a:xfrm>
                <a:custGeom>
                  <a:avLst/>
                  <a:gdLst/>
                  <a:ahLst/>
                  <a:cxnLst/>
                  <a:pathLst>
                    <a:path w="181791" h="182400">
                      <a:moveTo>
                        <a:pt x="17609" y="0"/>
                      </a:moveTo>
                      <a:cubicBezTo>
                        <a:pt x="58599" y="24300"/>
                        <a:pt x="127591" y="119619"/>
                        <a:pt x="181791" y="148781"/>
                      </a:cubicBezTo>
                      <a:cubicBezTo>
                        <a:pt x="168987" y="156491"/>
                        <a:pt x="160870" y="165905"/>
                        <a:pt x="154782" y="182400"/>
                      </a:cubicBezTo>
                      <a:cubicBezTo>
                        <a:pt x="119068" y="134132"/>
                        <a:pt x="59283" y="86338"/>
                        <a:pt x="0" y="52329"/>
                      </a:cubicBezTo>
                      <a:cubicBezTo>
                        <a:pt x="9847" y="37470"/>
                        <a:pt x="14362" y="19200"/>
                        <a:pt x="17609" y="0"/>
                      </a:cubicBezTo>
                      <a:close/>
                    </a:path>
                  </a:pathLst>
                </a:custGeom>
                <a:solidFill>
                  <a:srgbClr val="FF1418"/>
                </a:solidFill>
                <a:ln w="7600" cap="flat">
                  <a:noFill/>
                  <a:bevel/>
                </a:ln>
              </p:spPr>
            </p:sp>
            <p:sp>
              <p:nvSpPr>
                <p:cNvPr id="314" name=""/>
                <p:cNvSpPr/>
                <p:nvPr/>
              </p:nvSpPr>
              <p:spPr>
                <a:xfrm>
                  <a:off x="1595210" y="610889"/>
                  <a:ext cx="65949" cy="69675"/>
                </a:xfrm>
                <a:custGeom>
                  <a:avLst/>
                  <a:gdLst/>
                  <a:ahLst/>
                  <a:cxnLst/>
                  <a:pathLst>
                    <a:path w="65949" h="69675">
                      <a:moveTo>
                        <a:pt x="12364" y="0"/>
                      </a:moveTo>
                      <a:cubicBezTo>
                        <a:pt x="35091" y="14114"/>
                        <a:pt x="65949" y="52555"/>
                        <a:pt x="65949" y="52555"/>
                      </a:cubicBezTo>
                      <a:lnTo>
                        <a:pt x="47156" y="69675"/>
                      </a:lnTo>
                      <a:cubicBezTo>
                        <a:pt x="47156" y="69675"/>
                        <a:pt x="14573" y="47375"/>
                        <a:pt x="0" y="39230"/>
                      </a:cubicBezTo>
                      <a:cubicBezTo>
                        <a:pt x="6469" y="26659"/>
                        <a:pt x="11958" y="15291"/>
                        <a:pt x="1236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5" name=""/>
                <p:cNvSpPr/>
                <p:nvPr/>
              </p:nvSpPr>
              <p:spPr>
                <a:xfrm>
                  <a:off x="1599270" y="717199"/>
                  <a:ext cx="58644" cy="54132"/>
                </a:xfrm>
                <a:custGeom>
                  <a:avLst/>
                  <a:gdLst/>
                  <a:ahLst/>
                  <a:cxnLst/>
                  <a:pathLst>
                    <a:path w="58644" h="54132">
                      <a:moveTo>
                        <a:pt x="0" y="30773"/>
                      </a:moveTo>
                      <a:cubicBezTo>
                        <a:pt x="8176" y="26202"/>
                        <a:pt x="43206" y="0"/>
                        <a:pt x="43206" y="0"/>
                      </a:cubicBezTo>
                      <a:lnTo>
                        <a:pt x="58644" y="14499"/>
                      </a:lnTo>
                      <a:cubicBezTo>
                        <a:pt x="58644" y="14499"/>
                        <a:pt x="33185" y="43260"/>
                        <a:pt x="23726" y="54132"/>
                      </a:cubicBezTo>
                      <a:cubicBezTo>
                        <a:pt x="19667" y="46664"/>
                        <a:pt x="10739" y="35681"/>
                        <a:pt x="0" y="3077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6" name=""/>
                <p:cNvSpPr/>
                <p:nvPr/>
              </p:nvSpPr>
              <p:spPr>
                <a:xfrm>
                  <a:off x="1704571" y="721811"/>
                  <a:ext cx="54383" cy="52268"/>
                </a:xfrm>
                <a:custGeom>
                  <a:avLst/>
                  <a:gdLst/>
                  <a:ahLst/>
                  <a:cxnLst/>
                  <a:pathLst>
                    <a:path w="54383" h="52268">
                      <a:moveTo>
                        <a:pt x="34496" y="52268"/>
                      </a:moveTo>
                      <a:cubicBezTo>
                        <a:pt x="24946" y="35399"/>
                        <a:pt x="0" y="13416"/>
                        <a:pt x="0" y="13416"/>
                      </a:cubicBezTo>
                      <a:lnTo>
                        <a:pt x="14749" y="0"/>
                      </a:lnTo>
                      <a:cubicBezTo>
                        <a:pt x="14749" y="0"/>
                        <a:pt x="47079" y="23872"/>
                        <a:pt x="54383" y="28759"/>
                      </a:cubicBezTo>
                      <a:cubicBezTo>
                        <a:pt x="46517" y="33646"/>
                        <a:pt x="38148" y="42836"/>
                        <a:pt x="34496" y="52268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</p:grpSp>
          <p:sp>
            <p:nvSpPr>
              <p:cNvPr id="4634" name="Text 4634"/>
              <p:cNvSpPr txBox="1"/>
              <p:nvPr/>
            </p:nvSpPr>
            <p:spPr>
              <a:xfrm>
                <a:off x="1798713" y="589308"/>
                <a:ext cx="319200" cy="2052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368">
                    <a:solidFill>
                      <a:srgbClr val="000000"/>
                    </a:solidFill>
                    <a:latin typeface="Arial"/>
                  </a:rPr>
                  <a:t>N</a:t>
                </a:r>
                <a:r>
                  <a:rPr sz="1368">
                    <a:solidFill>
                      <a:srgbClr val="000000"/>
                    </a:solidFill>
                    <a:latin typeface="Arial"/>
                  </a:rPr>
                  <a:t>o</a:t>
                </a:r>
              </a:p>
            </p:txBody>
          </p:sp>
        </p:grpSp>
        <p:grpSp>
          <p:nvGrpSpPr>
            <p:cNvPr id="303" name="Main Topic 4"/>
            <p:cNvGrpSpPr/>
            <p:nvPr/>
          </p:nvGrpSpPr>
          <p:grpSpPr>
            <a:xfrm>
              <a:off x="1494713" y="3797454"/>
              <a:ext cx="744800" cy="372400"/>
              <a:chOff x="1494713" y="3797454"/>
              <a:chExt cx="744800" cy="372400"/>
            </a:xfrm>
          </p:grpSpPr>
          <p:sp>
            <p:nvSpPr>
              <p:cNvPr id="304" name="Rectangle balloon"/>
              <p:cNvSpPr/>
              <p:nvPr/>
            </p:nvSpPr>
            <p:spPr>
              <a:xfrm>
                <a:off x="1494713" y="3797454"/>
                <a:ext cx="744800" cy="372400"/>
              </a:xfrm>
              <a:custGeom>
                <a:avLst/>
                <a:gdLst/>
                <a:ahLst/>
                <a:cxnLst/>
                <a:pathLst>
                  <a:path w="744800" h="372400">
                    <a:moveTo>
                      <a:pt x="67032" y="0"/>
                    </a:moveTo>
                    <a:lnTo>
                      <a:pt x="677768" y="0"/>
                    </a:lnTo>
                    <a:cubicBezTo>
                      <a:pt x="714790" y="0"/>
                      <a:pt x="744800" y="30010"/>
                      <a:pt x="744800" y="67032"/>
                    </a:cubicBezTo>
                    <a:lnTo>
                      <a:pt x="744800" y="305368"/>
                    </a:lnTo>
                    <a:cubicBezTo>
                      <a:pt x="744800" y="342390"/>
                      <a:pt x="714790" y="372400"/>
                      <a:pt x="677768" y="372400"/>
                    </a:cubicBezTo>
                    <a:lnTo>
                      <a:pt x="67032" y="372400"/>
                    </a:lnTo>
                    <a:cubicBezTo>
                      <a:pt x="30010" y="372400"/>
                      <a:pt x="0" y="342390"/>
                      <a:pt x="0" y="305368"/>
                    </a:cubicBezTo>
                    <a:lnTo>
                      <a:pt x="0" y="67032"/>
                    </a:lnTo>
                    <a:cubicBezTo>
                      <a:pt x="0" y="30010"/>
                      <a:pt x="30010" y="0"/>
                      <a:pt x="6703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305" name=""/>
              <p:cNvSpPr/>
              <p:nvPr/>
            </p:nvSpPr>
            <p:spPr>
              <a:xfrm>
                <a:off x="1517513" y="3820254"/>
                <a:ext cx="699200" cy="186200"/>
              </a:xfrm>
              <a:custGeom>
                <a:avLst/>
                <a:gdLst/>
                <a:ahLst/>
                <a:cxnLst/>
                <a:pathLst>
                  <a:path w="699200" h="186200">
                    <a:moveTo>
                      <a:pt x="67032" y="0"/>
                    </a:moveTo>
                    <a:lnTo>
                      <a:pt x="632168" y="0"/>
                    </a:lnTo>
                    <a:cubicBezTo>
                      <a:pt x="669190" y="0"/>
                      <a:pt x="699200" y="30010"/>
                      <a:pt x="699200" y="67032"/>
                    </a:cubicBezTo>
                    <a:lnTo>
                      <a:pt x="699200" y="119168"/>
                    </a:lnTo>
                    <a:cubicBezTo>
                      <a:pt x="699200" y="156190"/>
                      <a:pt x="669190" y="186200"/>
                      <a:pt x="632168" y="186200"/>
                    </a:cubicBezTo>
                    <a:lnTo>
                      <a:pt x="67032" y="186200"/>
                    </a:lnTo>
                    <a:cubicBezTo>
                      <a:pt x="30010" y="186200"/>
                      <a:pt x="0" y="156190"/>
                      <a:pt x="0" y="119168"/>
                    </a:cubicBezTo>
                    <a:lnTo>
                      <a:pt x="0" y="67032"/>
                    </a:lnTo>
                    <a:cubicBezTo>
                      <a:pt x="0" y="30010"/>
                      <a:pt x="30010" y="0"/>
                      <a:pt x="6703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17" name="Completed"/>
              <p:cNvGrpSpPr/>
              <p:nvPr/>
            </p:nvGrpSpPr>
            <p:grpSpPr>
              <a:xfrm>
                <a:off x="1585913" y="3892454"/>
                <a:ext cx="182400" cy="182400"/>
                <a:chOff x="1585913" y="3892454"/>
                <a:chExt cx="182400" cy="182400"/>
              </a:xfrm>
            </p:grpSpPr>
            <p:sp>
              <p:nvSpPr>
                <p:cNvPr id="318" name=""/>
                <p:cNvSpPr/>
                <p:nvPr/>
              </p:nvSpPr>
              <p:spPr>
                <a:xfrm>
                  <a:off x="1585913" y="3892454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116296"/>
                      </a:moveTo>
                      <a:cubicBezTo>
                        <a:pt x="23987" y="100480"/>
                        <a:pt x="50638" y="84664"/>
                        <a:pt x="50638" y="84664"/>
                      </a:cubicBezTo>
                      <a:cubicBezTo>
                        <a:pt x="50638" y="84664"/>
                        <a:pt x="66630" y="119087"/>
                        <a:pt x="73737" y="134904"/>
                      </a:cubicBezTo>
                      <a:cubicBezTo>
                        <a:pt x="89728" y="91200"/>
                        <a:pt x="135924" y="18607"/>
                        <a:pt x="175014" y="0"/>
                      </a:cubicBezTo>
                      <a:cubicBezTo>
                        <a:pt x="172349" y="13955"/>
                        <a:pt x="172576" y="49487"/>
                        <a:pt x="182400" y="70885"/>
                      </a:cubicBezTo>
                      <a:cubicBezTo>
                        <a:pt x="161714" y="82968"/>
                        <a:pt x="113715" y="113505"/>
                        <a:pt x="77290" y="182400"/>
                      </a:cubicBezTo>
                      <a:cubicBezTo>
                        <a:pt x="53304" y="150719"/>
                        <a:pt x="21321" y="123739"/>
                        <a:pt x="0" y="116296"/>
                      </a:cubicBezTo>
                      <a:close/>
                    </a:path>
                  </a:pathLst>
                </a:custGeom>
                <a:solidFill>
                  <a:srgbClr val="00AF54"/>
                </a:solidFill>
                <a:ln w="7600" cap="flat">
                  <a:noFill/>
                  <a:bevel/>
                </a:ln>
              </p:spPr>
            </p:sp>
            <p:sp>
              <p:nvSpPr>
                <p:cNvPr id="319" name=""/>
                <p:cNvSpPr/>
                <p:nvPr/>
              </p:nvSpPr>
              <p:spPr>
                <a:xfrm>
                  <a:off x="1676523" y="3908204"/>
                  <a:ext cx="79393" cy="101213"/>
                </a:xfrm>
                <a:custGeom>
                  <a:avLst/>
                  <a:gdLst/>
                  <a:ahLst/>
                  <a:cxnLst/>
                  <a:pathLst>
                    <a:path w="79393" h="101213">
                      <a:moveTo>
                        <a:pt x="0" y="97979"/>
                      </a:moveTo>
                      <a:cubicBezTo>
                        <a:pt x="9030" y="78953"/>
                        <a:pt x="50009" y="17465"/>
                        <a:pt x="74789" y="0"/>
                      </a:cubicBezTo>
                      <a:cubicBezTo>
                        <a:pt x="72634" y="10549"/>
                        <a:pt x="71392" y="33822"/>
                        <a:pt x="79393" y="49997"/>
                      </a:cubicBezTo>
                      <a:cubicBezTo>
                        <a:pt x="68285" y="53799"/>
                        <a:pt x="21055" y="101213"/>
                        <a:pt x="21055" y="101213"/>
                      </a:cubicBezTo>
                      <a:lnTo>
                        <a:pt x="0" y="9797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0" name=""/>
                <p:cNvSpPr/>
                <p:nvPr/>
              </p:nvSpPr>
              <p:spPr>
                <a:xfrm>
                  <a:off x="1601411" y="3990051"/>
                  <a:ext cx="51029" cy="44210"/>
                </a:xfrm>
                <a:custGeom>
                  <a:avLst/>
                  <a:gdLst/>
                  <a:ahLst/>
                  <a:cxnLst/>
                  <a:pathLst>
                    <a:path w="51029" h="44210">
                      <a:moveTo>
                        <a:pt x="0" y="18365"/>
                      </a:moveTo>
                      <a:cubicBezTo>
                        <a:pt x="19282" y="6409"/>
                        <a:pt x="31228" y="0"/>
                        <a:pt x="31228" y="0"/>
                      </a:cubicBezTo>
                      <a:cubicBezTo>
                        <a:pt x="31228" y="0"/>
                        <a:pt x="41783" y="18314"/>
                        <a:pt x="50498" y="33802"/>
                      </a:cubicBezTo>
                      <a:cubicBezTo>
                        <a:pt x="53610" y="39334"/>
                        <a:pt x="42206" y="49612"/>
                        <a:pt x="32695" y="40751"/>
                      </a:cubicBezTo>
                      <a:cubicBezTo>
                        <a:pt x="20989" y="29844"/>
                        <a:pt x="9449" y="21469"/>
                        <a:pt x="0" y="1836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  <p:sp>
            <p:nvSpPr>
              <p:cNvPr id="4635" name="Text 4635"/>
              <p:cNvSpPr txBox="1"/>
              <p:nvPr/>
            </p:nvSpPr>
            <p:spPr>
              <a:xfrm>
                <a:off x="1798713" y="3881054"/>
                <a:ext cx="395200" cy="2052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368">
                    <a:solidFill>
                      <a:srgbClr val="000000"/>
                    </a:solidFill>
                    <a:latin typeface="Arial"/>
                  </a:rPr>
                  <a:t>Ye</a:t>
                </a:r>
                <a:r>
                  <a:rPr sz="1368">
                    <a:solidFill>
                      <a:srgbClr val="000000"/>
                    </a:solidFill>
                    <a:latin typeface="Arial"/>
                  </a:rPr>
                  <a:t>s</a:t>
                </a:r>
              </a:p>
            </p:txBody>
          </p:sp>
        </p:grpSp>
        <p:grpSp>
          <p:nvGrpSpPr>
            <p:cNvPr id="321" name="Sub Topic 4"/>
            <p:cNvGrpSpPr/>
            <p:nvPr/>
          </p:nvGrpSpPr>
          <p:grpSpPr>
            <a:xfrm>
              <a:off x="2307913" y="568788"/>
              <a:ext cx="370880" cy="246240"/>
              <a:chOff x="2307913" y="568788"/>
              <a:chExt cx="370880" cy="246240"/>
            </a:xfrm>
          </p:grpSpPr>
          <p:sp>
            <p:nvSpPr>
              <p:cNvPr id="322" name="Rectangle balloon"/>
              <p:cNvSpPr/>
              <p:nvPr/>
            </p:nvSpPr>
            <p:spPr>
              <a:xfrm>
                <a:off x="2307913" y="568788"/>
                <a:ext cx="370880" cy="246240"/>
              </a:xfrm>
              <a:custGeom>
                <a:avLst/>
                <a:gdLst/>
                <a:ahLst/>
                <a:cxnLst/>
                <a:pathLst>
                  <a:path w="370880" h="246240">
                    <a:moveTo>
                      <a:pt x="44323" y="0"/>
                    </a:moveTo>
                    <a:lnTo>
                      <a:pt x="326557" y="0"/>
                    </a:lnTo>
                    <a:cubicBezTo>
                      <a:pt x="351036" y="0"/>
                      <a:pt x="370880" y="19844"/>
                      <a:pt x="370880" y="44323"/>
                    </a:cubicBezTo>
                    <a:lnTo>
                      <a:pt x="370880" y="201917"/>
                    </a:lnTo>
                    <a:cubicBezTo>
                      <a:pt x="370880" y="226396"/>
                      <a:pt x="351036" y="246240"/>
                      <a:pt x="326557" y="246240"/>
                    </a:cubicBezTo>
                    <a:lnTo>
                      <a:pt x="44323" y="246240"/>
                    </a:lnTo>
                    <a:cubicBezTo>
                      <a:pt x="19844" y="246240"/>
                      <a:pt x="0" y="226396"/>
                      <a:pt x="0" y="201917"/>
                    </a:cubicBezTo>
                    <a:lnTo>
                      <a:pt x="0" y="44323"/>
                    </a:lnTo>
                    <a:cubicBezTo>
                      <a:pt x="0" y="19844"/>
                      <a:pt x="19844" y="0"/>
                      <a:pt x="44323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323" name=""/>
              <p:cNvSpPr/>
              <p:nvPr/>
            </p:nvSpPr>
            <p:spPr>
              <a:xfrm>
                <a:off x="2330713" y="591588"/>
                <a:ext cx="325280" cy="123120"/>
              </a:xfrm>
              <a:custGeom>
                <a:avLst/>
                <a:gdLst/>
                <a:ahLst/>
                <a:cxnLst/>
                <a:pathLst>
                  <a:path w="325280" h="123120">
                    <a:moveTo>
                      <a:pt x="44323" y="0"/>
                    </a:moveTo>
                    <a:lnTo>
                      <a:pt x="280957" y="0"/>
                    </a:lnTo>
                    <a:cubicBezTo>
                      <a:pt x="305436" y="0"/>
                      <a:pt x="325280" y="19844"/>
                      <a:pt x="325280" y="44323"/>
                    </a:cubicBezTo>
                    <a:lnTo>
                      <a:pt x="325280" y="78797"/>
                    </a:lnTo>
                    <a:cubicBezTo>
                      <a:pt x="325280" y="103276"/>
                      <a:pt x="305436" y="123120"/>
                      <a:pt x="280957" y="123120"/>
                    </a:cubicBezTo>
                    <a:lnTo>
                      <a:pt x="44323" y="123120"/>
                    </a:lnTo>
                    <a:cubicBezTo>
                      <a:pt x="19844" y="123120"/>
                      <a:pt x="0" y="103276"/>
                      <a:pt x="0" y="78797"/>
                    </a:cubicBezTo>
                    <a:lnTo>
                      <a:pt x="0" y="44323"/>
                    </a:lnTo>
                    <a:cubicBezTo>
                      <a:pt x="0" y="19844"/>
                      <a:pt x="19844" y="0"/>
                      <a:pt x="44323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29" name="Numbers"/>
              <p:cNvGrpSpPr/>
              <p:nvPr/>
            </p:nvGrpSpPr>
            <p:grpSpPr>
              <a:xfrm>
                <a:off x="2368713" y="600708"/>
                <a:ext cx="182400" cy="182400"/>
                <a:chOff x="2368713" y="600708"/>
                <a:chExt cx="182400" cy="182400"/>
              </a:xfrm>
            </p:grpSpPr>
            <p:sp>
              <p:nvSpPr>
                <p:cNvPr id="330" name=""/>
                <p:cNvSpPr/>
                <p:nvPr/>
              </p:nvSpPr>
              <p:spPr>
                <a:xfrm>
                  <a:off x="2368713" y="600708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91200"/>
                      </a:moveTo>
                      <a:cubicBezTo>
                        <a:pt x="0" y="40788"/>
                        <a:pt x="40825" y="0"/>
                        <a:pt x="91200" y="0"/>
                      </a:cubicBezTo>
                      <a:cubicBezTo>
                        <a:pt x="141561" y="0"/>
                        <a:pt x="182400" y="40788"/>
                        <a:pt x="182400" y="91200"/>
                      </a:cubicBezTo>
                      <a:cubicBezTo>
                        <a:pt x="182400" y="141531"/>
                        <a:pt x="141561" y="182400"/>
                        <a:pt x="91200" y="182400"/>
                      </a:cubicBezTo>
                      <a:cubicBezTo>
                        <a:pt x="40825" y="182400"/>
                        <a:pt x="0" y="141531"/>
                        <a:pt x="0" y="91200"/>
                      </a:cubicBezTo>
                      <a:close/>
                    </a:path>
                  </a:pathLst>
                </a:custGeom>
                <a:solidFill>
                  <a:srgbClr val="1E90FF"/>
                </a:solidFill>
                <a:ln w="7600" cap="flat">
                  <a:solidFill>
                    <a:srgbClr val="1E90FF"/>
                  </a:solidFill>
                  <a:bevel/>
                </a:ln>
              </p:spPr>
            </p:sp>
            <p:sp>
              <p:nvSpPr>
                <p:cNvPr id="331" name=""/>
                <p:cNvSpPr/>
                <p:nvPr/>
              </p:nvSpPr>
              <p:spPr>
                <a:xfrm>
                  <a:off x="2373018" y="605064"/>
                  <a:ext cx="173790" cy="173687"/>
                </a:xfrm>
                <a:custGeom>
                  <a:avLst/>
                  <a:gdLst/>
                  <a:ahLst/>
                  <a:cxnLst/>
                  <a:pathLst>
                    <a:path w="173790" h="173687">
                      <a:moveTo>
                        <a:pt x="0" y="86844"/>
                      </a:moveTo>
                      <a:cubicBezTo>
                        <a:pt x="0" y="38839"/>
                        <a:pt x="38898" y="0"/>
                        <a:pt x="86895" y="0"/>
                      </a:cubicBezTo>
                      <a:cubicBezTo>
                        <a:pt x="134879" y="0"/>
                        <a:pt x="173790" y="38839"/>
                        <a:pt x="173790" y="86844"/>
                      </a:cubicBezTo>
                      <a:cubicBezTo>
                        <a:pt x="173790" y="134771"/>
                        <a:pt x="134879" y="173687"/>
                        <a:pt x="86895" y="173687"/>
                      </a:cubicBezTo>
                      <a:cubicBezTo>
                        <a:pt x="38898" y="173687"/>
                        <a:pt x="0" y="134771"/>
                        <a:pt x="0" y="86844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FFFFF">
                        <a:alpha val="0"/>
                      </a:srgbClr>
                    </a:gs>
                    <a:gs pos="69634">
                      <a:srgbClr val="FFFFFF">
                        <a:alpha val="0"/>
                      </a:srgbClr>
                    </a:gs>
                    <a:gs pos="0">
                      <a:srgbClr val="FFFFFF">
                        <a:alpha val="4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7600" cap="flat">
                  <a:noFill/>
                  <a:bevel/>
                </a:ln>
              </p:spPr>
            </p:sp>
            <p:sp>
              <p:nvSpPr>
                <p:cNvPr id="332" name=""/>
                <p:cNvSpPr/>
                <p:nvPr/>
              </p:nvSpPr>
              <p:spPr>
                <a:xfrm>
                  <a:off x="2403617" y="609034"/>
                  <a:ext cx="114844" cy="69314"/>
                </a:xfrm>
                <a:custGeom>
                  <a:avLst/>
                  <a:gdLst/>
                  <a:ahLst/>
                  <a:cxnLst/>
                  <a:pathLst>
                    <a:path w="114844" h="69314">
                      <a:moveTo>
                        <a:pt x="0" y="34657"/>
                      </a:moveTo>
                      <a:cubicBezTo>
                        <a:pt x="0" y="15516"/>
                        <a:pt x="25709" y="0"/>
                        <a:pt x="57422" y="0"/>
                      </a:cubicBezTo>
                      <a:cubicBezTo>
                        <a:pt x="89136" y="0"/>
                        <a:pt x="114844" y="15516"/>
                        <a:pt x="114844" y="34657"/>
                      </a:cubicBezTo>
                      <a:cubicBezTo>
                        <a:pt x="114844" y="53798"/>
                        <a:pt x="89136" y="69314"/>
                        <a:pt x="57422" y="69314"/>
                      </a:cubicBezTo>
                      <a:cubicBezTo>
                        <a:pt x="25709" y="69314"/>
                        <a:pt x="0" y="53798"/>
                        <a:pt x="0" y="3465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3" name=""/>
                <p:cNvSpPr/>
                <p:nvPr/>
              </p:nvSpPr>
              <p:spPr>
                <a:xfrm>
                  <a:off x="2429210" y="608471"/>
                  <a:ext cx="64178" cy="30480"/>
                </a:xfrm>
                <a:custGeom>
                  <a:avLst/>
                  <a:gdLst/>
                  <a:ahLst/>
                  <a:cxnLst/>
                  <a:pathLst>
                    <a:path w="64178" h="30480">
                      <a:moveTo>
                        <a:pt x="0" y="15240"/>
                      </a:moveTo>
                      <a:cubicBezTo>
                        <a:pt x="0" y="6823"/>
                        <a:pt x="14367" y="0"/>
                        <a:pt x="32089" y="0"/>
                      </a:cubicBezTo>
                      <a:cubicBezTo>
                        <a:pt x="49811" y="0"/>
                        <a:pt x="64178" y="6823"/>
                        <a:pt x="64178" y="15240"/>
                      </a:cubicBezTo>
                      <a:cubicBezTo>
                        <a:pt x="64178" y="23657"/>
                        <a:pt x="49811" y="30480"/>
                        <a:pt x="32089" y="30480"/>
                      </a:cubicBezTo>
                      <a:cubicBezTo>
                        <a:pt x="14367" y="30480"/>
                        <a:pt x="0" y="23657"/>
                        <a:pt x="0" y="1524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636" name="Text 4636"/>
                <p:cNvSpPr txBox="1"/>
                <p:nvPr/>
              </p:nvSpPr>
              <p:spPr>
                <a:xfrm>
                  <a:off x="2353513" y="600708"/>
                  <a:ext cx="2128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r>
                    <a:rPr sz="1216" b="1">
                      <a:solidFill>
                        <a:srgbClr val="FFFFFF"/>
                      </a:solidFill>
                      <a:latin typeface="Arial"/>
                    </a:rPr>
                    <a:t>1</a:t>
                  </a:r>
                </a:p>
              </p:txBody>
            </p:sp>
          </p:grpSp>
        </p:grpSp>
        <p:grpSp>
          <p:nvGrpSpPr>
            <p:cNvPr id="325" name="Sub Topic 4"/>
            <p:cNvGrpSpPr/>
            <p:nvPr/>
          </p:nvGrpSpPr>
          <p:grpSpPr>
            <a:xfrm>
              <a:off x="2830792" y="570308"/>
              <a:ext cx="1094400" cy="243200"/>
              <a:chOff x="2830792" y="570308"/>
              <a:chExt cx="1094400" cy="243200"/>
            </a:xfrm>
          </p:grpSpPr>
          <p:sp>
            <p:nvSpPr>
              <p:cNvPr id="326" name="Rectangle balloon"/>
              <p:cNvSpPr/>
              <p:nvPr/>
            </p:nvSpPr>
            <p:spPr>
              <a:xfrm>
                <a:off x="2830792" y="570308"/>
                <a:ext cx="1094400" cy="243200"/>
              </a:xfrm>
              <a:custGeom>
                <a:avLst/>
                <a:gdLst/>
                <a:ahLst/>
                <a:cxnLst/>
                <a:pathLst>
                  <a:path w="1094400" h="243200">
                    <a:moveTo>
                      <a:pt x="43776" y="0"/>
                    </a:moveTo>
                    <a:lnTo>
                      <a:pt x="1050624" y="0"/>
                    </a:lnTo>
                    <a:cubicBezTo>
                      <a:pt x="1074800" y="0"/>
                      <a:pt x="1094400" y="19598"/>
                      <a:pt x="1094400" y="43776"/>
                    </a:cubicBezTo>
                    <a:lnTo>
                      <a:pt x="1094400" y="199424"/>
                    </a:lnTo>
                    <a:cubicBezTo>
                      <a:pt x="1094400" y="223601"/>
                      <a:pt x="1074800" y="243200"/>
                      <a:pt x="1050624" y="243200"/>
                    </a:cubicBezTo>
                    <a:lnTo>
                      <a:pt x="43776" y="243200"/>
                    </a:lnTo>
                    <a:cubicBezTo>
                      <a:pt x="19598" y="243200"/>
                      <a:pt x="0" y="223601"/>
                      <a:pt x="0" y="199424"/>
                    </a:cubicBezTo>
                    <a:lnTo>
                      <a:pt x="0" y="43776"/>
                    </a:lnTo>
                    <a:cubicBezTo>
                      <a:pt x="0" y="19598"/>
                      <a:pt x="19598" y="0"/>
                      <a:pt x="4377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327" name=""/>
              <p:cNvSpPr/>
              <p:nvPr/>
            </p:nvSpPr>
            <p:spPr>
              <a:xfrm>
                <a:off x="2853592" y="593108"/>
                <a:ext cx="1048800" cy="121600"/>
              </a:xfrm>
              <a:custGeom>
                <a:avLst/>
                <a:gdLst/>
                <a:ahLst/>
                <a:cxnLst/>
                <a:pathLst>
                  <a:path w="1048800" h="121600">
                    <a:moveTo>
                      <a:pt x="43776" y="0"/>
                    </a:moveTo>
                    <a:lnTo>
                      <a:pt x="1005024" y="0"/>
                    </a:lnTo>
                    <a:cubicBezTo>
                      <a:pt x="1029200" y="0"/>
                      <a:pt x="1048800" y="19598"/>
                      <a:pt x="1048800" y="43776"/>
                    </a:cubicBezTo>
                    <a:lnTo>
                      <a:pt x="1048800" y="77824"/>
                    </a:lnTo>
                    <a:cubicBezTo>
                      <a:pt x="1048800" y="102001"/>
                      <a:pt x="1029200" y="121600"/>
                      <a:pt x="1005024" y="121600"/>
                    </a:cubicBezTo>
                    <a:lnTo>
                      <a:pt x="43776" y="121600"/>
                    </a:lnTo>
                    <a:cubicBezTo>
                      <a:pt x="19598" y="121600"/>
                      <a:pt x="0" y="102001"/>
                      <a:pt x="0" y="77824"/>
                    </a:cubicBezTo>
                    <a:lnTo>
                      <a:pt x="0" y="43776"/>
                    </a:lnTo>
                    <a:cubicBezTo>
                      <a:pt x="0" y="19598"/>
                      <a:pt x="19598" y="0"/>
                      <a:pt x="4377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34" name="Numbers"/>
              <p:cNvGrpSpPr/>
              <p:nvPr/>
            </p:nvGrpSpPr>
            <p:grpSpPr>
              <a:xfrm>
                <a:off x="2891592" y="600708"/>
                <a:ext cx="182400" cy="182400"/>
                <a:chOff x="2891592" y="600708"/>
                <a:chExt cx="182400" cy="182400"/>
              </a:xfrm>
            </p:grpSpPr>
            <p:sp>
              <p:nvSpPr>
                <p:cNvPr id="335" name=""/>
                <p:cNvSpPr/>
                <p:nvPr/>
              </p:nvSpPr>
              <p:spPr>
                <a:xfrm>
                  <a:off x="2891592" y="600708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91200"/>
                      </a:moveTo>
                      <a:cubicBezTo>
                        <a:pt x="0" y="40788"/>
                        <a:pt x="40825" y="0"/>
                        <a:pt x="91200" y="0"/>
                      </a:cubicBezTo>
                      <a:cubicBezTo>
                        <a:pt x="141561" y="0"/>
                        <a:pt x="182400" y="40788"/>
                        <a:pt x="182400" y="91200"/>
                      </a:cubicBezTo>
                      <a:cubicBezTo>
                        <a:pt x="182400" y="141531"/>
                        <a:pt x="141561" y="182400"/>
                        <a:pt x="91200" y="182400"/>
                      </a:cubicBezTo>
                      <a:cubicBezTo>
                        <a:pt x="40825" y="182400"/>
                        <a:pt x="0" y="141531"/>
                        <a:pt x="0" y="91200"/>
                      </a:cubicBezTo>
                      <a:close/>
                    </a:path>
                  </a:pathLst>
                </a:custGeom>
                <a:solidFill>
                  <a:srgbClr val="1E90FF"/>
                </a:solidFill>
                <a:ln w="7600" cap="flat">
                  <a:solidFill>
                    <a:srgbClr val="1E90FF"/>
                  </a:solidFill>
                  <a:bevel/>
                </a:ln>
              </p:spPr>
            </p:sp>
            <p:sp>
              <p:nvSpPr>
                <p:cNvPr id="336" name=""/>
                <p:cNvSpPr/>
                <p:nvPr/>
              </p:nvSpPr>
              <p:spPr>
                <a:xfrm>
                  <a:off x="2895898" y="605064"/>
                  <a:ext cx="173790" cy="173687"/>
                </a:xfrm>
                <a:custGeom>
                  <a:avLst/>
                  <a:gdLst/>
                  <a:ahLst/>
                  <a:cxnLst/>
                  <a:pathLst>
                    <a:path w="173790" h="173687">
                      <a:moveTo>
                        <a:pt x="0" y="86844"/>
                      </a:moveTo>
                      <a:cubicBezTo>
                        <a:pt x="0" y="38839"/>
                        <a:pt x="38898" y="0"/>
                        <a:pt x="86895" y="0"/>
                      </a:cubicBezTo>
                      <a:cubicBezTo>
                        <a:pt x="134879" y="0"/>
                        <a:pt x="173790" y="38839"/>
                        <a:pt x="173790" y="86844"/>
                      </a:cubicBezTo>
                      <a:cubicBezTo>
                        <a:pt x="173790" y="134771"/>
                        <a:pt x="134879" y="173687"/>
                        <a:pt x="86895" y="173687"/>
                      </a:cubicBezTo>
                      <a:cubicBezTo>
                        <a:pt x="38898" y="173687"/>
                        <a:pt x="0" y="134771"/>
                        <a:pt x="0" y="86844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FFFFF">
                        <a:alpha val="0"/>
                      </a:srgbClr>
                    </a:gs>
                    <a:gs pos="69634">
                      <a:srgbClr val="FFFFFF">
                        <a:alpha val="0"/>
                      </a:srgbClr>
                    </a:gs>
                    <a:gs pos="0">
                      <a:srgbClr val="FFFFFF">
                        <a:alpha val="4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7600" cap="flat">
                  <a:noFill/>
                  <a:bevel/>
                </a:ln>
              </p:spPr>
            </p:sp>
            <p:sp>
              <p:nvSpPr>
                <p:cNvPr id="337" name=""/>
                <p:cNvSpPr/>
                <p:nvPr/>
              </p:nvSpPr>
              <p:spPr>
                <a:xfrm>
                  <a:off x="2926497" y="609034"/>
                  <a:ext cx="114844" cy="69314"/>
                </a:xfrm>
                <a:custGeom>
                  <a:avLst/>
                  <a:gdLst/>
                  <a:ahLst/>
                  <a:cxnLst/>
                  <a:pathLst>
                    <a:path w="114844" h="69314">
                      <a:moveTo>
                        <a:pt x="0" y="34657"/>
                      </a:moveTo>
                      <a:cubicBezTo>
                        <a:pt x="0" y="15516"/>
                        <a:pt x="25709" y="0"/>
                        <a:pt x="57422" y="0"/>
                      </a:cubicBezTo>
                      <a:cubicBezTo>
                        <a:pt x="89136" y="0"/>
                        <a:pt x="114844" y="15516"/>
                        <a:pt x="114844" y="34657"/>
                      </a:cubicBezTo>
                      <a:cubicBezTo>
                        <a:pt x="114844" y="53798"/>
                        <a:pt x="89136" y="69314"/>
                        <a:pt x="57422" y="69314"/>
                      </a:cubicBezTo>
                      <a:cubicBezTo>
                        <a:pt x="25709" y="69314"/>
                        <a:pt x="0" y="53798"/>
                        <a:pt x="0" y="3465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8" name=""/>
                <p:cNvSpPr/>
                <p:nvPr/>
              </p:nvSpPr>
              <p:spPr>
                <a:xfrm>
                  <a:off x="2952090" y="608471"/>
                  <a:ext cx="64178" cy="30480"/>
                </a:xfrm>
                <a:custGeom>
                  <a:avLst/>
                  <a:gdLst/>
                  <a:ahLst/>
                  <a:cxnLst/>
                  <a:pathLst>
                    <a:path w="64178" h="30480">
                      <a:moveTo>
                        <a:pt x="0" y="15240"/>
                      </a:moveTo>
                      <a:cubicBezTo>
                        <a:pt x="0" y="6823"/>
                        <a:pt x="14367" y="0"/>
                        <a:pt x="32089" y="0"/>
                      </a:cubicBezTo>
                      <a:cubicBezTo>
                        <a:pt x="49811" y="0"/>
                        <a:pt x="64178" y="6823"/>
                        <a:pt x="64178" y="15240"/>
                      </a:cubicBezTo>
                      <a:cubicBezTo>
                        <a:pt x="64178" y="23657"/>
                        <a:pt x="49811" y="30480"/>
                        <a:pt x="32089" y="30480"/>
                      </a:cubicBezTo>
                      <a:cubicBezTo>
                        <a:pt x="14367" y="30480"/>
                        <a:pt x="0" y="23657"/>
                        <a:pt x="0" y="1524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637" name="Text 4637"/>
                <p:cNvSpPr txBox="1"/>
                <p:nvPr/>
              </p:nvSpPr>
              <p:spPr>
                <a:xfrm>
                  <a:off x="2880192" y="600708"/>
                  <a:ext cx="2052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r>
                    <a:rPr sz="1216" b="1">
                      <a:solidFill>
                        <a:srgbClr val="FFFFFF"/>
                      </a:solidFill>
                      <a:latin typeface="Arial"/>
                    </a:rPr>
                    <a:t>2</a:t>
                  </a:r>
                </a:p>
              </p:txBody>
            </p:sp>
          </p:grpSp>
          <p:sp>
            <p:nvSpPr>
              <p:cNvPr id="4638" name="Text 4638"/>
              <p:cNvSpPr txBox="1"/>
              <p:nvPr/>
            </p:nvSpPr>
            <p:spPr>
              <a:xfrm>
                <a:off x="3104392" y="623508"/>
                <a:ext cx="813200" cy="1368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Process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Step</a:t>
                </a:r>
              </a:p>
            </p:txBody>
          </p:sp>
        </p:grpSp>
        <p:grpSp>
          <p:nvGrpSpPr>
            <p:cNvPr id="339" name="Sub Topic 4"/>
            <p:cNvGrpSpPr/>
            <p:nvPr/>
          </p:nvGrpSpPr>
          <p:grpSpPr>
            <a:xfrm>
              <a:off x="2391513" y="2276884"/>
              <a:ext cx="2352960" cy="532000"/>
              <a:chOff x="2391513" y="2276884"/>
              <a:chExt cx="2352960" cy="532000"/>
            </a:xfrm>
          </p:grpSpPr>
          <p:sp>
            <p:nvSpPr>
              <p:cNvPr id="340" name="Rectangle balloon"/>
              <p:cNvSpPr/>
              <p:nvPr/>
            </p:nvSpPr>
            <p:spPr>
              <a:xfrm>
                <a:off x="2391513" y="2276884"/>
                <a:ext cx="2352960" cy="532000"/>
              </a:xfrm>
              <a:custGeom>
                <a:avLst/>
                <a:gdLst/>
                <a:ahLst/>
                <a:cxnLst/>
                <a:pathLst>
                  <a:path w="2352960" h="532000">
                    <a:moveTo>
                      <a:pt x="91200" y="0"/>
                    </a:moveTo>
                    <a:lnTo>
                      <a:pt x="2261760" y="0"/>
                    </a:lnTo>
                    <a:cubicBezTo>
                      <a:pt x="2312133" y="0"/>
                      <a:pt x="2352960" y="40830"/>
                      <a:pt x="2352960" y="91200"/>
                    </a:cubicBezTo>
                    <a:lnTo>
                      <a:pt x="2352960" y="440800"/>
                    </a:lnTo>
                    <a:cubicBezTo>
                      <a:pt x="2352960" y="491170"/>
                      <a:pt x="2312133" y="532000"/>
                      <a:pt x="2261760" y="532000"/>
                    </a:cubicBezTo>
                    <a:lnTo>
                      <a:pt x="91200" y="532000"/>
                    </a:lnTo>
                    <a:cubicBezTo>
                      <a:pt x="40830" y="532000"/>
                      <a:pt x="0" y="491170"/>
                      <a:pt x="0" y="44080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341" name=""/>
              <p:cNvSpPr/>
              <p:nvPr/>
            </p:nvSpPr>
            <p:spPr>
              <a:xfrm>
                <a:off x="2414313" y="2299684"/>
                <a:ext cx="2307360" cy="266000"/>
              </a:xfrm>
              <a:custGeom>
                <a:avLst/>
                <a:gdLst/>
                <a:ahLst/>
                <a:cxnLst/>
                <a:pathLst>
                  <a:path w="2307360" h="266000">
                    <a:moveTo>
                      <a:pt x="91200" y="0"/>
                    </a:moveTo>
                    <a:lnTo>
                      <a:pt x="2216160" y="0"/>
                    </a:lnTo>
                    <a:cubicBezTo>
                      <a:pt x="2266533" y="0"/>
                      <a:pt x="2307360" y="40830"/>
                      <a:pt x="2307360" y="91200"/>
                    </a:cubicBezTo>
                    <a:lnTo>
                      <a:pt x="2307360" y="174800"/>
                    </a:lnTo>
                    <a:cubicBezTo>
                      <a:pt x="2307360" y="225170"/>
                      <a:pt x="2266533" y="266000"/>
                      <a:pt x="2216160" y="266000"/>
                    </a:cubicBezTo>
                    <a:lnTo>
                      <a:pt x="91200" y="266000"/>
                    </a:lnTo>
                    <a:cubicBezTo>
                      <a:pt x="40830" y="266000"/>
                      <a:pt x="0" y="225170"/>
                      <a:pt x="0" y="17480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55" name="Numbers"/>
              <p:cNvGrpSpPr/>
              <p:nvPr/>
            </p:nvGrpSpPr>
            <p:grpSpPr>
              <a:xfrm>
                <a:off x="2452313" y="2451684"/>
                <a:ext cx="182400" cy="182400"/>
                <a:chOff x="2452313" y="2451684"/>
                <a:chExt cx="182400" cy="182400"/>
              </a:xfrm>
            </p:grpSpPr>
            <p:sp>
              <p:nvSpPr>
                <p:cNvPr id="356" name=""/>
                <p:cNvSpPr/>
                <p:nvPr/>
              </p:nvSpPr>
              <p:spPr>
                <a:xfrm>
                  <a:off x="2452313" y="2451684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91200"/>
                      </a:moveTo>
                      <a:cubicBezTo>
                        <a:pt x="0" y="40788"/>
                        <a:pt x="40825" y="0"/>
                        <a:pt x="91200" y="0"/>
                      </a:cubicBezTo>
                      <a:cubicBezTo>
                        <a:pt x="141561" y="0"/>
                        <a:pt x="182400" y="40788"/>
                        <a:pt x="182400" y="91200"/>
                      </a:cubicBezTo>
                      <a:cubicBezTo>
                        <a:pt x="182400" y="141531"/>
                        <a:pt x="141561" y="182400"/>
                        <a:pt x="91200" y="182400"/>
                      </a:cubicBezTo>
                      <a:cubicBezTo>
                        <a:pt x="40825" y="182400"/>
                        <a:pt x="0" y="141531"/>
                        <a:pt x="0" y="91200"/>
                      </a:cubicBezTo>
                      <a:close/>
                    </a:path>
                  </a:pathLst>
                </a:custGeom>
                <a:solidFill>
                  <a:srgbClr val="00AF54"/>
                </a:solidFill>
                <a:ln w="7600" cap="flat">
                  <a:solidFill>
                    <a:srgbClr val="00AF54"/>
                  </a:solidFill>
                  <a:bevel/>
                </a:ln>
              </p:spPr>
            </p:sp>
            <p:sp>
              <p:nvSpPr>
                <p:cNvPr id="357" name=""/>
                <p:cNvSpPr/>
                <p:nvPr/>
              </p:nvSpPr>
              <p:spPr>
                <a:xfrm>
                  <a:off x="2456618" y="2456040"/>
                  <a:ext cx="173790" cy="173687"/>
                </a:xfrm>
                <a:custGeom>
                  <a:avLst/>
                  <a:gdLst/>
                  <a:ahLst/>
                  <a:cxnLst/>
                  <a:pathLst>
                    <a:path w="173790" h="173687">
                      <a:moveTo>
                        <a:pt x="0" y="86844"/>
                      </a:moveTo>
                      <a:cubicBezTo>
                        <a:pt x="0" y="38839"/>
                        <a:pt x="38898" y="0"/>
                        <a:pt x="86895" y="0"/>
                      </a:cubicBezTo>
                      <a:cubicBezTo>
                        <a:pt x="134879" y="0"/>
                        <a:pt x="173790" y="38839"/>
                        <a:pt x="173790" y="86844"/>
                      </a:cubicBezTo>
                      <a:cubicBezTo>
                        <a:pt x="173790" y="134771"/>
                        <a:pt x="134879" y="173687"/>
                        <a:pt x="86895" y="173687"/>
                      </a:cubicBezTo>
                      <a:cubicBezTo>
                        <a:pt x="38898" y="173687"/>
                        <a:pt x="0" y="134771"/>
                        <a:pt x="0" y="86844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FFFFF">
                        <a:alpha val="0"/>
                      </a:srgbClr>
                    </a:gs>
                    <a:gs pos="69634">
                      <a:srgbClr val="FFFFFF">
                        <a:alpha val="0"/>
                      </a:srgbClr>
                    </a:gs>
                    <a:gs pos="0">
                      <a:srgbClr val="FFFFFF">
                        <a:alpha val="4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7600" cap="flat">
                  <a:noFill/>
                  <a:bevel/>
                </a:ln>
              </p:spPr>
            </p:sp>
            <p:sp>
              <p:nvSpPr>
                <p:cNvPr id="358" name=""/>
                <p:cNvSpPr/>
                <p:nvPr/>
              </p:nvSpPr>
              <p:spPr>
                <a:xfrm>
                  <a:off x="2487217" y="2460010"/>
                  <a:ext cx="114844" cy="69314"/>
                </a:xfrm>
                <a:custGeom>
                  <a:avLst/>
                  <a:gdLst/>
                  <a:ahLst/>
                  <a:cxnLst/>
                  <a:pathLst>
                    <a:path w="114844" h="69314">
                      <a:moveTo>
                        <a:pt x="0" y="34657"/>
                      </a:moveTo>
                      <a:cubicBezTo>
                        <a:pt x="0" y="15516"/>
                        <a:pt x="25709" y="0"/>
                        <a:pt x="57422" y="0"/>
                      </a:cubicBezTo>
                      <a:cubicBezTo>
                        <a:pt x="89136" y="0"/>
                        <a:pt x="114844" y="15516"/>
                        <a:pt x="114844" y="34657"/>
                      </a:cubicBezTo>
                      <a:cubicBezTo>
                        <a:pt x="114844" y="53798"/>
                        <a:pt x="89136" y="69314"/>
                        <a:pt x="57422" y="69314"/>
                      </a:cubicBezTo>
                      <a:cubicBezTo>
                        <a:pt x="25709" y="69314"/>
                        <a:pt x="0" y="53798"/>
                        <a:pt x="0" y="3465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" name=""/>
                <p:cNvSpPr/>
                <p:nvPr/>
              </p:nvSpPr>
              <p:spPr>
                <a:xfrm>
                  <a:off x="2512810" y="2459447"/>
                  <a:ext cx="64178" cy="30480"/>
                </a:xfrm>
                <a:custGeom>
                  <a:avLst/>
                  <a:gdLst/>
                  <a:ahLst/>
                  <a:cxnLst/>
                  <a:pathLst>
                    <a:path w="64178" h="30480">
                      <a:moveTo>
                        <a:pt x="0" y="15240"/>
                      </a:moveTo>
                      <a:cubicBezTo>
                        <a:pt x="0" y="6823"/>
                        <a:pt x="14367" y="0"/>
                        <a:pt x="32089" y="0"/>
                      </a:cubicBezTo>
                      <a:cubicBezTo>
                        <a:pt x="49811" y="0"/>
                        <a:pt x="64178" y="6823"/>
                        <a:pt x="64178" y="15240"/>
                      </a:cubicBezTo>
                      <a:cubicBezTo>
                        <a:pt x="64178" y="23657"/>
                        <a:pt x="49811" y="30480"/>
                        <a:pt x="32089" y="30480"/>
                      </a:cubicBezTo>
                      <a:cubicBezTo>
                        <a:pt x="14367" y="30480"/>
                        <a:pt x="0" y="23657"/>
                        <a:pt x="0" y="1524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639" name="Text 4639"/>
                <p:cNvSpPr txBox="1"/>
                <p:nvPr/>
              </p:nvSpPr>
              <p:spPr>
                <a:xfrm>
                  <a:off x="2440913" y="2451684"/>
                  <a:ext cx="2052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r>
                    <a:rPr sz="1216" b="1">
                      <a:solidFill>
                        <a:srgbClr val="FFFFFF"/>
                      </a:solidFill>
                      <a:latin typeface="Arial"/>
                    </a:rPr>
                    <a:t>1</a:t>
                  </a:r>
                </a:p>
              </p:txBody>
            </p:sp>
          </p:grpSp>
          <p:sp>
            <p:nvSpPr>
              <p:cNvPr id="4640" name="Text 4640"/>
              <p:cNvSpPr txBox="1"/>
              <p:nvPr/>
            </p:nvSpPr>
            <p:spPr>
              <a:xfrm>
                <a:off x="2665113" y="2330084"/>
                <a:ext cx="2074800" cy="4256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t"/>
              <a:lstStyle/>
              <a:p>
                <a:pPr algn="l"/>
                <a:r>
                  <a:rPr sz="912" b="1">
                    <a:solidFill>
                      <a:srgbClr val="000000"/>
                    </a:solidFill>
                    <a:latin typeface="Arial"/>
                  </a:rPr>
                  <a:t>DHS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 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If you see something, say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something.</a:t>
                </a:r>
              </a:p>
            </p:txBody>
          </p:sp>
        </p:grpSp>
        <p:grpSp>
          <p:nvGrpSpPr>
            <p:cNvPr id="343" name="Sub Topic 4"/>
            <p:cNvGrpSpPr/>
            <p:nvPr/>
          </p:nvGrpSpPr>
          <p:grpSpPr>
            <a:xfrm>
              <a:off x="2391513" y="3936344"/>
              <a:ext cx="3952000" cy="811680"/>
              <a:chOff x="2391513" y="3936344"/>
              <a:chExt cx="3952000" cy="811680"/>
            </a:xfrm>
          </p:grpSpPr>
          <p:sp>
            <p:nvSpPr>
              <p:cNvPr id="344" name="Rectangle balloon"/>
              <p:cNvSpPr/>
              <p:nvPr/>
            </p:nvSpPr>
            <p:spPr>
              <a:xfrm>
                <a:off x="2391513" y="3936344"/>
                <a:ext cx="3952000" cy="811680"/>
              </a:xfrm>
              <a:custGeom>
                <a:avLst/>
                <a:gdLst/>
                <a:ahLst/>
                <a:cxnLst/>
                <a:pathLst>
                  <a:path w="3952000" h="811680">
                    <a:moveTo>
                      <a:pt x="91200" y="0"/>
                    </a:moveTo>
                    <a:lnTo>
                      <a:pt x="3860800" y="0"/>
                    </a:lnTo>
                    <a:cubicBezTo>
                      <a:pt x="3911173" y="0"/>
                      <a:pt x="3952000" y="40830"/>
                      <a:pt x="3952000" y="91200"/>
                    </a:cubicBezTo>
                    <a:lnTo>
                      <a:pt x="3952000" y="720480"/>
                    </a:lnTo>
                    <a:cubicBezTo>
                      <a:pt x="3952000" y="770853"/>
                      <a:pt x="3911173" y="811680"/>
                      <a:pt x="3860800" y="811680"/>
                    </a:cubicBezTo>
                    <a:lnTo>
                      <a:pt x="91200" y="811680"/>
                    </a:lnTo>
                    <a:cubicBezTo>
                      <a:pt x="40830" y="811680"/>
                      <a:pt x="0" y="770853"/>
                      <a:pt x="0" y="72048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345" name=""/>
              <p:cNvSpPr/>
              <p:nvPr/>
            </p:nvSpPr>
            <p:spPr>
              <a:xfrm>
                <a:off x="2414313" y="3959144"/>
                <a:ext cx="3906400" cy="405840"/>
              </a:xfrm>
              <a:custGeom>
                <a:avLst/>
                <a:gdLst/>
                <a:ahLst/>
                <a:cxnLst/>
                <a:pathLst>
                  <a:path w="3906400" h="405840">
                    <a:moveTo>
                      <a:pt x="91200" y="0"/>
                    </a:moveTo>
                    <a:lnTo>
                      <a:pt x="3815200" y="0"/>
                    </a:lnTo>
                    <a:cubicBezTo>
                      <a:pt x="3865573" y="0"/>
                      <a:pt x="3906400" y="40830"/>
                      <a:pt x="3906400" y="91200"/>
                    </a:cubicBezTo>
                    <a:lnTo>
                      <a:pt x="3906400" y="314640"/>
                    </a:lnTo>
                    <a:cubicBezTo>
                      <a:pt x="3906400" y="365010"/>
                      <a:pt x="3865573" y="405840"/>
                      <a:pt x="3815200" y="405840"/>
                    </a:cubicBezTo>
                    <a:lnTo>
                      <a:pt x="91200" y="405840"/>
                    </a:lnTo>
                    <a:cubicBezTo>
                      <a:pt x="40830" y="405840"/>
                      <a:pt x="0" y="365010"/>
                      <a:pt x="0" y="31464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60" name="Numbers"/>
              <p:cNvGrpSpPr/>
              <p:nvPr/>
            </p:nvGrpSpPr>
            <p:grpSpPr>
              <a:xfrm>
                <a:off x="2452313" y="4250984"/>
                <a:ext cx="182400" cy="182400"/>
                <a:chOff x="2452313" y="4250984"/>
                <a:chExt cx="182400" cy="182400"/>
              </a:xfrm>
            </p:grpSpPr>
            <p:sp>
              <p:nvSpPr>
                <p:cNvPr id="361" name=""/>
                <p:cNvSpPr/>
                <p:nvPr/>
              </p:nvSpPr>
              <p:spPr>
                <a:xfrm>
                  <a:off x="2452313" y="4250984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91200"/>
                      </a:moveTo>
                      <a:cubicBezTo>
                        <a:pt x="0" y="40788"/>
                        <a:pt x="40825" y="0"/>
                        <a:pt x="91200" y="0"/>
                      </a:cubicBezTo>
                      <a:cubicBezTo>
                        <a:pt x="141561" y="0"/>
                        <a:pt x="182400" y="40788"/>
                        <a:pt x="182400" y="91200"/>
                      </a:cubicBezTo>
                      <a:cubicBezTo>
                        <a:pt x="182400" y="141531"/>
                        <a:pt x="141561" y="182400"/>
                        <a:pt x="91200" y="182400"/>
                      </a:cubicBezTo>
                      <a:cubicBezTo>
                        <a:pt x="40825" y="182400"/>
                        <a:pt x="0" y="141531"/>
                        <a:pt x="0" y="91200"/>
                      </a:cubicBezTo>
                      <a:close/>
                    </a:path>
                  </a:pathLst>
                </a:custGeom>
                <a:solidFill>
                  <a:srgbClr val="00AF54"/>
                </a:solidFill>
                <a:ln w="7600" cap="flat">
                  <a:solidFill>
                    <a:srgbClr val="00AF54"/>
                  </a:solidFill>
                  <a:bevel/>
                </a:ln>
              </p:spPr>
            </p:sp>
            <p:sp>
              <p:nvSpPr>
                <p:cNvPr id="362" name=""/>
                <p:cNvSpPr/>
                <p:nvPr/>
              </p:nvSpPr>
              <p:spPr>
                <a:xfrm>
                  <a:off x="2456618" y="4255340"/>
                  <a:ext cx="173790" cy="173687"/>
                </a:xfrm>
                <a:custGeom>
                  <a:avLst/>
                  <a:gdLst/>
                  <a:ahLst/>
                  <a:cxnLst/>
                  <a:pathLst>
                    <a:path w="173790" h="173687">
                      <a:moveTo>
                        <a:pt x="0" y="86844"/>
                      </a:moveTo>
                      <a:cubicBezTo>
                        <a:pt x="0" y="38839"/>
                        <a:pt x="38898" y="0"/>
                        <a:pt x="86895" y="0"/>
                      </a:cubicBezTo>
                      <a:cubicBezTo>
                        <a:pt x="134879" y="0"/>
                        <a:pt x="173790" y="38839"/>
                        <a:pt x="173790" y="86844"/>
                      </a:cubicBezTo>
                      <a:cubicBezTo>
                        <a:pt x="173790" y="134771"/>
                        <a:pt x="134879" y="173687"/>
                        <a:pt x="86895" y="173687"/>
                      </a:cubicBezTo>
                      <a:cubicBezTo>
                        <a:pt x="38898" y="173687"/>
                        <a:pt x="0" y="134771"/>
                        <a:pt x="0" y="86844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FFFFF">
                        <a:alpha val="0"/>
                      </a:srgbClr>
                    </a:gs>
                    <a:gs pos="69634">
                      <a:srgbClr val="FFFFFF">
                        <a:alpha val="0"/>
                      </a:srgbClr>
                    </a:gs>
                    <a:gs pos="0">
                      <a:srgbClr val="FFFFFF">
                        <a:alpha val="4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7600" cap="flat">
                  <a:noFill/>
                  <a:bevel/>
                </a:ln>
              </p:spPr>
            </p:sp>
            <p:sp>
              <p:nvSpPr>
                <p:cNvPr id="363" name=""/>
                <p:cNvSpPr/>
                <p:nvPr/>
              </p:nvSpPr>
              <p:spPr>
                <a:xfrm>
                  <a:off x="2487217" y="4259310"/>
                  <a:ext cx="114844" cy="69314"/>
                </a:xfrm>
                <a:custGeom>
                  <a:avLst/>
                  <a:gdLst/>
                  <a:ahLst/>
                  <a:cxnLst/>
                  <a:pathLst>
                    <a:path w="114844" h="69314">
                      <a:moveTo>
                        <a:pt x="0" y="34657"/>
                      </a:moveTo>
                      <a:cubicBezTo>
                        <a:pt x="0" y="15516"/>
                        <a:pt x="25709" y="0"/>
                        <a:pt x="57422" y="0"/>
                      </a:cubicBezTo>
                      <a:cubicBezTo>
                        <a:pt x="89136" y="0"/>
                        <a:pt x="114844" y="15516"/>
                        <a:pt x="114844" y="34657"/>
                      </a:cubicBezTo>
                      <a:cubicBezTo>
                        <a:pt x="114844" y="53798"/>
                        <a:pt x="89136" y="69314"/>
                        <a:pt x="57422" y="69314"/>
                      </a:cubicBezTo>
                      <a:cubicBezTo>
                        <a:pt x="25709" y="69314"/>
                        <a:pt x="0" y="53798"/>
                        <a:pt x="0" y="3465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4" name=""/>
                <p:cNvSpPr/>
                <p:nvPr/>
              </p:nvSpPr>
              <p:spPr>
                <a:xfrm>
                  <a:off x="2512810" y="4258747"/>
                  <a:ext cx="64178" cy="30480"/>
                </a:xfrm>
                <a:custGeom>
                  <a:avLst/>
                  <a:gdLst/>
                  <a:ahLst/>
                  <a:cxnLst/>
                  <a:pathLst>
                    <a:path w="64178" h="30480">
                      <a:moveTo>
                        <a:pt x="0" y="15240"/>
                      </a:moveTo>
                      <a:cubicBezTo>
                        <a:pt x="0" y="6823"/>
                        <a:pt x="14367" y="0"/>
                        <a:pt x="32089" y="0"/>
                      </a:cubicBezTo>
                      <a:cubicBezTo>
                        <a:pt x="49811" y="0"/>
                        <a:pt x="64178" y="6823"/>
                        <a:pt x="64178" y="15240"/>
                      </a:cubicBezTo>
                      <a:cubicBezTo>
                        <a:pt x="64178" y="23657"/>
                        <a:pt x="49811" y="30480"/>
                        <a:pt x="32089" y="30480"/>
                      </a:cubicBezTo>
                      <a:cubicBezTo>
                        <a:pt x="14367" y="30480"/>
                        <a:pt x="0" y="23657"/>
                        <a:pt x="0" y="1524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641" name="Text 4641"/>
                <p:cNvSpPr txBox="1"/>
                <p:nvPr/>
              </p:nvSpPr>
              <p:spPr>
                <a:xfrm>
                  <a:off x="2440913" y="4250984"/>
                  <a:ext cx="2052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r>
                    <a:rPr sz="1216" b="1">
                      <a:solidFill>
                        <a:srgbClr val="FFFFFF"/>
                      </a:solidFill>
                      <a:latin typeface="Arial"/>
                    </a:rPr>
                    <a:t>2</a:t>
                  </a:r>
                </a:p>
              </p:txBody>
            </p:sp>
          </p:grpSp>
          <p:sp>
            <p:nvSpPr>
              <p:cNvPr id="4642" name="Text 4642"/>
              <p:cNvSpPr txBox="1"/>
              <p:nvPr/>
            </p:nvSpPr>
            <p:spPr>
              <a:xfrm>
                <a:off x="2665113" y="3989544"/>
                <a:ext cx="3670800" cy="7052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t"/>
              <a:lstStyle/>
              <a:p>
                <a:pPr algn="l"/>
                <a:r>
                  <a:rPr sz="912" b="1">
                    <a:solidFill>
                      <a:srgbClr val="000000"/>
                    </a:solidFill>
                    <a:latin typeface="Arial"/>
                  </a:rPr>
                  <a:t>Marine Casualty and Pollution Databases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The Marine Casualty and Pollution Data files provide 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details about marine casualty and pollution incidents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investigated by 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Coast Guard Offices throughout the United States.</a:t>
                </a:r>
              </a:p>
            </p:txBody>
          </p:sp>
        </p:grpSp>
        <p:grpSp>
          <p:nvGrpSpPr>
            <p:cNvPr id="347" name="Sub Topic 4"/>
            <p:cNvGrpSpPr/>
            <p:nvPr/>
          </p:nvGrpSpPr>
          <p:grpSpPr>
            <a:xfrm>
              <a:off x="2391513" y="4824024"/>
              <a:ext cx="3410880" cy="671840"/>
              <a:chOff x="2391513" y="4824024"/>
              <a:chExt cx="3410880" cy="671840"/>
            </a:xfrm>
          </p:grpSpPr>
          <p:sp>
            <p:nvSpPr>
              <p:cNvPr id="348" name="Rectangle balloon"/>
              <p:cNvSpPr/>
              <p:nvPr/>
            </p:nvSpPr>
            <p:spPr>
              <a:xfrm>
                <a:off x="2391513" y="4824024"/>
                <a:ext cx="3410880" cy="671840"/>
              </a:xfrm>
              <a:custGeom>
                <a:avLst/>
                <a:gdLst/>
                <a:ahLst/>
                <a:cxnLst/>
                <a:pathLst>
                  <a:path w="3410880" h="671840">
                    <a:moveTo>
                      <a:pt x="91200" y="0"/>
                    </a:moveTo>
                    <a:lnTo>
                      <a:pt x="3319680" y="0"/>
                    </a:lnTo>
                    <a:cubicBezTo>
                      <a:pt x="3370053" y="0"/>
                      <a:pt x="3410880" y="40830"/>
                      <a:pt x="3410880" y="91200"/>
                    </a:cubicBezTo>
                    <a:lnTo>
                      <a:pt x="3410880" y="580640"/>
                    </a:lnTo>
                    <a:cubicBezTo>
                      <a:pt x="3410880" y="631010"/>
                      <a:pt x="3370053" y="671840"/>
                      <a:pt x="3319680" y="671840"/>
                    </a:cubicBezTo>
                    <a:lnTo>
                      <a:pt x="91200" y="671840"/>
                    </a:lnTo>
                    <a:cubicBezTo>
                      <a:pt x="40830" y="671840"/>
                      <a:pt x="0" y="631010"/>
                      <a:pt x="0" y="58064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349" name=""/>
              <p:cNvSpPr/>
              <p:nvPr/>
            </p:nvSpPr>
            <p:spPr>
              <a:xfrm>
                <a:off x="2414313" y="4846824"/>
                <a:ext cx="3365280" cy="335920"/>
              </a:xfrm>
              <a:custGeom>
                <a:avLst/>
                <a:gdLst/>
                <a:ahLst/>
                <a:cxnLst/>
                <a:pathLst>
                  <a:path w="3365280" h="335920">
                    <a:moveTo>
                      <a:pt x="91200" y="0"/>
                    </a:moveTo>
                    <a:lnTo>
                      <a:pt x="3274080" y="0"/>
                    </a:lnTo>
                    <a:cubicBezTo>
                      <a:pt x="3324453" y="0"/>
                      <a:pt x="3365280" y="40830"/>
                      <a:pt x="3365280" y="91200"/>
                    </a:cubicBezTo>
                    <a:lnTo>
                      <a:pt x="3365280" y="244720"/>
                    </a:lnTo>
                    <a:cubicBezTo>
                      <a:pt x="3365280" y="295090"/>
                      <a:pt x="3324453" y="335920"/>
                      <a:pt x="3274080" y="335920"/>
                    </a:cubicBezTo>
                    <a:lnTo>
                      <a:pt x="91200" y="335920"/>
                    </a:lnTo>
                    <a:cubicBezTo>
                      <a:pt x="40830" y="335920"/>
                      <a:pt x="0" y="295090"/>
                      <a:pt x="0" y="24472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71" name="Numbers"/>
              <p:cNvGrpSpPr/>
              <p:nvPr/>
            </p:nvGrpSpPr>
            <p:grpSpPr>
              <a:xfrm>
                <a:off x="2452313" y="5068744"/>
                <a:ext cx="182400" cy="182400"/>
                <a:chOff x="2452313" y="5068744"/>
                <a:chExt cx="182400" cy="182400"/>
              </a:xfrm>
            </p:grpSpPr>
            <p:sp>
              <p:nvSpPr>
                <p:cNvPr id="372" name=""/>
                <p:cNvSpPr/>
                <p:nvPr/>
              </p:nvSpPr>
              <p:spPr>
                <a:xfrm>
                  <a:off x="2452313" y="5068744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91200"/>
                      </a:moveTo>
                      <a:cubicBezTo>
                        <a:pt x="0" y="40788"/>
                        <a:pt x="40825" y="0"/>
                        <a:pt x="91200" y="0"/>
                      </a:cubicBezTo>
                      <a:cubicBezTo>
                        <a:pt x="141561" y="0"/>
                        <a:pt x="182400" y="40788"/>
                        <a:pt x="182400" y="91200"/>
                      </a:cubicBezTo>
                      <a:cubicBezTo>
                        <a:pt x="182400" y="141531"/>
                        <a:pt x="141561" y="182400"/>
                        <a:pt x="91200" y="182400"/>
                      </a:cubicBezTo>
                      <a:cubicBezTo>
                        <a:pt x="40825" y="182400"/>
                        <a:pt x="0" y="141531"/>
                        <a:pt x="0" y="91200"/>
                      </a:cubicBezTo>
                      <a:close/>
                    </a:path>
                  </a:pathLst>
                </a:custGeom>
                <a:solidFill>
                  <a:srgbClr val="00AF54"/>
                </a:solidFill>
                <a:ln w="7600" cap="flat">
                  <a:solidFill>
                    <a:srgbClr val="00AF54"/>
                  </a:solidFill>
                  <a:bevel/>
                </a:ln>
              </p:spPr>
            </p:sp>
            <p:sp>
              <p:nvSpPr>
                <p:cNvPr id="373" name=""/>
                <p:cNvSpPr/>
                <p:nvPr/>
              </p:nvSpPr>
              <p:spPr>
                <a:xfrm>
                  <a:off x="2456618" y="5073100"/>
                  <a:ext cx="173790" cy="173687"/>
                </a:xfrm>
                <a:custGeom>
                  <a:avLst/>
                  <a:gdLst/>
                  <a:ahLst/>
                  <a:cxnLst/>
                  <a:pathLst>
                    <a:path w="173790" h="173687">
                      <a:moveTo>
                        <a:pt x="0" y="86844"/>
                      </a:moveTo>
                      <a:cubicBezTo>
                        <a:pt x="0" y="38839"/>
                        <a:pt x="38898" y="0"/>
                        <a:pt x="86895" y="0"/>
                      </a:cubicBezTo>
                      <a:cubicBezTo>
                        <a:pt x="134879" y="0"/>
                        <a:pt x="173790" y="38839"/>
                        <a:pt x="173790" y="86844"/>
                      </a:cubicBezTo>
                      <a:cubicBezTo>
                        <a:pt x="173790" y="134771"/>
                        <a:pt x="134879" y="173687"/>
                        <a:pt x="86895" y="173687"/>
                      </a:cubicBezTo>
                      <a:cubicBezTo>
                        <a:pt x="38898" y="173687"/>
                        <a:pt x="0" y="134771"/>
                        <a:pt x="0" y="86844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FFFFF">
                        <a:alpha val="0"/>
                      </a:srgbClr>
                    </a:gs>
                    <a:gs pos="69634">
                      <a:srgbClr val="FFFFFF">
                        <a:alpha val="0"/>
                      </a:srgbClr>
                    </a:gs>
                    <a:gs pos="0">
                      <a:srgbClr val="FFFFFF">
                        <a:alpha val="4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7600" cap="flat">
                  <a:noFill/>
                  <a:bevel/>
                </a:ln>
              </p:spPr>
            </p:sp>
            <p:sp>
              <p:nvSpPr>
                <p:cNvPr id="374" name=""/>
                <p:cNvSpPr/>
                <p:nvPr/>
              </p:nvSpPr>
              <p:spPr>
                <a:xfrm>
                  <a:off x="2487217" y="5077070"/>
                  <a:ext cx="114844" cy="69314"/>
                </a:xfrm>
                <a:custGeom>
                  <a:avLst/>
                  <a:gdLst/>
                  <a:ahLst/>
                  <a:cxnLst/>
                  <a:pathLst>
                    <a:path w="114844" h="69314">
                      <a:moveTo>
                        <a:pt x="0" y="34657"/>
                      </a:moveTo>
                      <a:cubicBezTo>
                        <a:pt x="0" y="15516"/>
                        <a:pt x="25709" y="0"/>
                        <a:pt x="57422" y="0"/>
                      </a:cubicBezTo>
                      <a:cubicBezTo>
                        <a:pt x="89136" y="0"/>
                        <a:pt x="114844" y="15516"/>
                        <a:pt x="114844" y="34657"/>
                      </a:cubicBezTo>
                      <a:cubicBezTo>
                        <a:pt x="114844" y="53798"/>
                        <a:pt x="89136" y="69314"/>
                        <a:pt x="57422" y="69314"/>
                      </a:cubicBezTo>
                      <a:cubicBezTo>
                        <a:pt x="25709" y="69314"/>
                        <a:pt x="0" y="53798"/>
                        <a:pt x="0" y="3465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5" name=""/>
                <p:cNvSpPr/>
                <p:nvPr/>
              </p:nvSpPr>
              <p:spPr>
                <a:xfrm>
                  <a:off x="2512810" y="5076507"/>
                  <a:ext cx="64178" cy="30480"/>
                </a:xfrm>
                <a:custGeom>
                  <a:avLst/>
                  <a:gdLst/>
                  <a:ahLst/>
                  <a:cxnLst/>
                  <a:pathLst>
                    <a:path w="64178" h="30480">
                      <a:moveTo>
                        <a:pt x="0" y="15240"/>
                      </a:moveTo>
                      <a:cubicBezTo>
                        <a:pt x="0" y="6823"/>
                        <a:pt x="14367" y="0"/>
                        <a:pt x="32089" y="0"/>
                      </a:cubicBezTo>
                      <a:cubicBezTo>
                        <a:pt x="49811" y="0"/>
                        <a:pt x="64178" y="6823"/>
                        <a:pt x="64178" y="15240"/>
                      </a:cubicBezTo>
                      <a:cubicBezTo>
                        <a:pt x="64178" y="23657"/>
                        <a:pt x="49811" y="30480"/>
                        <a:pt x="32089" y="30480"/>
                      </a:cubicBezTo>
                      <a:cubicBezTo>
                        <a:pt x="14367" y="30480"/>
                        <a:pt x="0" y="23657"/>
                        <a:pt x="0" y="1524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643" name="Text 4643"/>
                <p:cNvSpPr txBox="1"/>
                <p:nvPr/>
              </p:nvSpPr>
              <p:spPr>
                <a:xfrm>
                  <a:off x="2440913" y="5068744"/>
                  <a:ext cx="2052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r>
                    <a:rPr sz="1216" b="1">
                      <a:solidFill>
                        <a:srgbClr val="FFFFFF"/>
                      </a:solidFill>
                      <a:latin typeface="Arial"/>
                    </a:rPr>
                    <a:t>3</a:t>
                  </a:r>
                </a:p>
              </p:txBody>
            </p:sp>
          </p:grpSp>
          <p:sp>
            <p:nvSpPr>
              <p:cNvPr id="4644" name="Text 4644"/>
              <p:cNvSpPr txBox="1"/>
              <p:nvPr/>
            </p:nvSpPr>
            <p:spPr>
              <a:xfrm>
                <a:off x="2665113" y="4877224"/>
                <a:ext cx="3131200" cy="5654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t"/>
              <a:lstStyle/>
              <a:p>
                <a:pPr algn="l"/>
                <a:r>
                  <a:rPr sz="912" b="1">
                    <a:solidFill>
                      <a:srgbClr val="000000"/>
                    </a:solidFill>
                    <a:latin typeface="Arial"/>
                  </a:rPr>
                  <a:t>Maritime Information Exchange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Coast Guard maritime information available in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the form of 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searchable databases.</a:t>
                </a:r>
              </a:p>
            </p:txBody>
          </p:sp>
        </p:grpSp>
        <p:grpSp>
          <p:nvGrpSpPr>
            <p:cNvPr id="351" name="Sub Topic 4"/>
            <p:cNvGrpSpPr/>
            <p:nvPr/>
          </p:nvGrpSpPr>
          <p:grpSpPr>
            <a:xfrm>
              <a:off x="2391513" y="5571864"/>
              <a:ext cx="4262080" cy="951520"/>
              <a:chOff x="2391513" y="5571864"/>
              <a:chExt cx="4262080" cy="951520"/>
            </a:xfrm>
          </p:grpSpPr>
          <p:sp>
            <p:nvSpPr>
              <p:cNvPr id="4645" name="rect">
                <a:hlinkClick r:id="rId2" action="ppaction://hlinksldjump"/>
              </p:cNvPr>
              <p:cNvSpPr/>
              <p:nvPr/>
            </p:nvSpPr>
            <p:spPr>
              <a:xfrm>
                <a:off x="2391513" y="5571864"/>
                <a:ext cx="4262080" cy="951520"/>
              </a:xfrm>
              <a:prstGeom prst="rect">
                <a:avLst/>
              </a:prstGeom>
              <a:noFill/>
              <a:ln>
                <a:noFill/>
              </a:ln>
            </p:spPr>
          </p:sp>
          <p:sp>
            <p:nvSpPr>
              <p:cNvPr id="352" name="Rectangle balloon"/>
              <p:cNvSpPr/>
              <p:nvPr/>
            </p:nvSpPr>
            <p:spPr>
              <a:xfrm>
                <a:off x="2391513" y="5571864"/>
                <a:ext cx="4262080" cy="951520"/>
              </a:xfrm>
              <a:custGeom>
                <a:avLst/>
                <a:gdLst/>
                <a:ahLst/>
                <a:cxnLst/>
                <a:pathLst>
                  <a:path w="4262080" h="951520">
                    <a:moveTo>
                      <a:pt x="91200" y="0"/>
                    </a:moveTo>
                    <a:lnTo>
                      <a:pt x="4170880" y="0"/>
                    </a:lnTo>
                    <a:cubicBezTo>
                      <a:pt x="4221253" y="0"/>
                      <a:pt x="4262080" y="40830"/>
                      <a:pt x="4262080" y="91200"/>
                    </a:cubicBezTo>
                    <a:lnTo>
                      <a:pt x="4262080" y="860320"/>
                    </a:lnTo>
                    <a:cubicBezTo>
                      <a:pt x="4262080" y="910693"/>
                      <a:pt x="4221253" y="951520"/>
                      <a:pt x="4170880" y="951520"/>
                    </a:cubicBezTo>
                    <a:lnTo>
                      <a:pt x="91200" y="951520"/>
                    </a:lnTo>
                    <a:cubicBezTo>
                      <a:pt x="40830" y="951520"/>
                      <a:pt x="0" y="910693"/>
                      <a:pt x="0" y="86032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353" name=""/>
              <p:cNvSpPr/>
              <p:nvPr/>
            </p:nvSpPr>
            <p:spPr>
              <a:xfrm>
                <a:off x="2414313" y="5594664"/>
                <a:ext cx="4216480" cy="475760"/>
              </a:xfrm>
              <a:custGeom>
                <a:avLst/>
                <a:gdLst/>
                <a:ahLst/>
                <a:cxnLst/>
                <a:pathLst>
                  <a:path w="4216480" h="475760">
                    <a:moveTo>
                      <a:pt x="91200" y="0"/>
                    </a:moveTo>
                    <a:lnTo>
                      <a:pt x="4125280" y="0"/>
                    </a:lnTo>
                    <a:cubicBezTo>
                      <a:pt x="4175653" y="0"/>
                      <a:pt x="4216480" y="40830"/>
                      <a:pt x="4216480" y="91200"/>
                    </a:cubicBezTo>
                    <a:lnTo>
                      <a:pt x="4216480" y="384560"/>
                    </a:lnTo>
                    <a:cubicBezTo>
                      <a:pt x="4216480" y="434930"/>
                      <a:pt x="4175653" y="475760"/>
                      <a:pt x="4125280" y="475760"/>
                    </a:cubicBezTo>
                    <a:lnTo>
                      <a:pt x="91200" y="475760"/>
                    </a:lnTo>
                    <a:cubicBezTo>
                      <a:pt x="40830" y="475760"/>
                      <a:pt x="0" y="434930"/>
                      <a:pt x="0" y="38456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76" name="Numbers"/>
              <p:cNvGrpSpPr/>
              <p:nvPr/>
            </p:nvGrpSpPr>
            <p:grpSpPr>
              <a:xfrm>
                <a:off x="2452313" y="5956424"/>
                <a:ext cx="182400" cy="182400"/>
                <a:chOff x="2452313" y="5956424"/>
                <a:chExt cx="182400" cy="182400"/>
              </a:xfrm>
            </p:grpSpPr>
            <p:sp>
              <p:nvSpPr>
                <p:cNvPr id="377" name=""/>
                <p:cNvSpPr/>
                <p:nvPr/>
              </p:nvSpPr>
              <p:spPr>
                <a:xfrm>
                  <a:off x="2452313" y="5956424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91200"/>
                      </a:moveTo>
                      <a:cubicBezTo>
                        <a:pt x="0" y="40788"/>
                        <a:pt x="40825" y="0"/>
                        <a:pt x="91200" y="0"/>
                      </a:cubicBezTo>
                      <a:cubicBezTo>
                        <a:pt x="141561" y="0"/>
                        <a:pt x="182400" y="40788"/>
                        <a:pt x="182400" y="91200"/>
                      </a:cubicBezTo>
                      <a:cubicBezTo>
                        <a:pt x="182400" y="141531"/>
                        <a:pt x="141561" y="182400"/>
                        <a:pt x="91200" y="182400"/>
                      </a:cubicBezTo>
                      <a:cubicBezTo>
                        <a:pt x="40825" y="182400"/>
                        <a:pt x="0" y="141531"/>
                        <a:pt x="0" y="91200"/>
                      </a:cubicBezTo>
                      <a:close/>
                    </a:path>
                  </a:pathLst>
                </a:custGeom>
                <a:solidFill>
                  <a:srgbClr val="00AF54"/>
                </a:solidFill>
                <a:ln w="7600" cap="flat">
                  <a:solidFill>
                    <a:srgbClr val="00AF54"/>
                  </a:solidFill>
                  <a:bevel/>
                </a:ln>
              </p:spPr>
            </p:sp>
            <p:sp>
              <p:nvSpPr>
                <p:cNvPr id="378" name=""/>
                <p:cNvSpPr/>
                <p:nvPr/>
              </p:nvSpPr>
              <p:spPr>
                <a:xfrm>
                  <a:off x="2456618" y="5960780"/>
                  <a:ext cx="173790" cy="173687"/>
                </a:xfrm>
                <a:custGeom>
                  <a:avLst/>
                  <a:gdLst/>
                  <a:ahLst/>
                  <a:cxnLst/>
                  <a:pathLst>
                    <a:path w="173790" h="173687">
                      <a:moveTo>
                        <a:pt x="0" y="86844"/>
                      </a:moveTo>
                      <a:cubicBezTo>
                        <a:pt x="0" y="38839"/>
                        <a:pt x="38898" y="0"/>
                        <a:pt x="86895" y="0"/>
                      </a:cubicBezTo>
                      <a:cubicBezTo>
                        <a:pt x="134879" y="0"/>
                        <a:pt x="173790" y="38839"/>
                        <a:pt x="173790" y="86844"/>
                      </a:cubicBezTo>
                      <a:cubicBezTo>
                        <a:pt x="173790" y="134771"/>
                        <a:pt x="134879" y="173687"/>
                        <a:pt x="86895" y="173687"/>
                      </a:cubicBezTo>
                      <a:cubicBezTo>
                        <a:pt x="38898" y="173687"/>
                        <a:pt x="0" y="134771"/>
                        <a:pt x="0" y="86844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FFFFF">
                        <a:alpha val="0"/>
                      </a:srgbClr>
                    </a:gs>
                    <a:gs pos="69634">
                      <a:srgbClr val="FFFFFF">
                        <a:alpha val="0"/>
                      </a:srgbClr>
                    </a:gs>
                    <a:gs pos="0">
                      <a:srgbClr val="FFFFFF">
                        <a:alpha val="4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7600" cap="flat">
                  <a:noFill/>
                  <a:bevel/>
                </a:ln>
              </p:spPr>
            </p:sp>
            <p:sp>
              <p:nvSpPr>
                <p:cNvPr id="379" name=""/>
                <p:cNvSpPr/>
                <p:nvPr/>
              </p:nvSpPr>
              <p:spPr>
                <a:xfrm>
                  <a:off x="2487217" y="5964750"/>
                  <a:ext cx="114844" cy="69314"/>
                </a:xfrm>
                <a:custGeom>
                  <a:avLst/>
                  <a:gdLst/>
                  <a:ahLst/>
                  <a:cxnLst/>
                  <a:pathLst>
                    <a:path w="114844" h="69314">
                      <a:moveTo>
                        <a:pt x="0" y="34657"/>
                      </a:moveTo>
                      <a:cubicBezTo>
                        <a:pt x="0" y="15516"/>
                        <a:pt x="25709" y="0"/>
                        <a:pt x="57422" y="0"/>
                      </a:cubicBezTo>
                      <a:cubicBezTo>
                        <a:pt x="89136" y="0"/>
                        <a:pt x="114844" y="15516"/>
                        <a:pt x="114844" y="34657"/>
                      </a:cubicBezTo>
                      <a:cubicBezTo>
                        <a:pt x="114844" y="53798"/>
                        <a:pt x="89136" y="69314"/>
                        <a:pt x="57422" y="69314"/>
                      </a:cubicBezTo>
                      <a:cubicBezTo>
                        <a:pt x="25709" y="69314"/>
                        <a:pt x="0" y="53798"/>
                        <a:pt x="0" y="3465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0" name=""/>
                <p:cNvSpPr/>
                <p:nvPr/>
              </p:nvSpPr>
              <p:spPr>
                <a:xfrm>
                  <a:off x="2512810" y="5964187"/>
                  <a:ext cx="64178" cy="30480"/>
                </a:xfrm>
                <a:custGeom>
                  <a:avLst/>
                  <a:gdLst/>
                  <a:ahLst/>
                  <a:cxnLst/>
                  <a:pathLst>
                    <a:path w="64178" h="30480">
                      <a:moveTo>
                        <a:pt x="0" y="15240"/>
                      </a:moveTo>
                      <a:cubicBezTo>
                        <a:pt x="0" y="6823"/>
                        <a:pt x="14367" y="0"/>
                        <a:pt x="32089" y="0"/>
                      </a:cubicBezTo>
                      <a:cubicBezTo>
                        <a:pt x="49811" y="0"/>
                        <a:pt x="64178" y="6823"/>
                        <a:pt x="64178" y="15240"/>
                      </a:cubicBezTo>
                      <a:cubicBezTo>
                        <a:pt x="64178" y="23657"/>
                        <a:pt x="49811" y="30480"/>
                        <a:pt x="32089" y="30480"/>
                      </a:cubicBezTo>
                      <a:cubicBezTo>
                        <a:pt x="14367" y="30480"/>
                        <a:pt x="0" y="23657"/>
                        <a:pt x="0" y="1524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646" name="Text 4646"/>
                <p:cNvSpPr txBox="1"/>
                <p:nvPr/>
              </p:nvSpPr>
              <p:spPr>
                <a:xfrm>
                  <a:off x="2440913" y="5956424"/>
                  <a:ext cx="2052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r>
                    <a:rPr sz="1216" b="1">
                      <a:solidFill>
                        <a:srgbClr val="FFFFFF"/>
                      </a:solidFill>
                      <a:latin typeface="Arial"/>
                    </a:rPr>
                    <a:t>4</a:t>
                  </a:r>
                </a:p>
              </p:txBody>
            </p:sp>
          </p:grpSp>
          <p:sp>
            <p:nvSpPr>
              <p:cNvPr id="4647" name="Text 4647"/>
              <p:cNvSpPr txBox="1"/>
              <p:nvPr/>
            </p:nvSpPr>
            <p:spPr>
              <a:xfrm>
                <a:off x="2665113" y="5625064"/>
                <a:ext cx="3982400" cy="84512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t"/>
              <a:lstStyle/>
              <a:p>
                <a:pPr algn="l"/>
                <a:r>
                  <a:rPr sz="912" b="1">
                    <a:solidFill>
                      <a:srgbClr val="000000"/>
                    </a:solidFill>
                    <a:latin typeface="Arial"/>
                  </a:rPr>
                  <a:t>Recreational Boat and Accident Reporting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The purpose of the Coast Guard Boating Accident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Reporting Database is 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to provide data on recreational boating accidents, which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are reported </a:t>
                </a:r>
              </a:p>
              <a:p>
                <a:pPr algn="l"/>
                <a:r>
                  <a:rPr sz="912">
                    <a:solidFill>
                      <a:srgbClr val="000000"/>
                    </a:solidFill>
                    <a:latin typeface="Arial"/>
                  </a:rPr>
                  <a:t>primarily from State marine reporting agencies</a:t>
                </a:r>
              </a:p>
            </p:txBody>
          </p:sp>
        </p:grpSp>
        <p:grpSp>
          <p:nvGrpSpPr>
            <p:cNvPr id="1655" name="Title block"/>
            <p:cNvGrpSpPr/>
            <p:nvPr/>
          </p:nvGrpSpPr>
          <p:grpSpPr>
            <a:xfrm>
              <a:off x="4058573" y="334612"/>
              <a:ext cx="3220880" cy="760000"/>
              <a:chOff x="4058573" y="334612"/>
              <a:chExt cx="3220880" cy="760000"/>
            </a:xfrm>
          </p:grpSpPr>
          <p:sp>
            <p:nvSpPr>
              <p:cNvPr id="1656" name="Arrow"/>
              <p:cNvSpPr/>
              <p:nvPr/>
            </p:nvSpPr>
            <p:spPr>
              <a:xfrm>
                <a:off x="4058573" y="334612"/>
                <a:ext cx="3220880" cy="760000"/>
              </a:xfrm>
              <a:custGeom>
                <a:avLst/>
                <a:gdLst/>
                <a:ahLst/>
                <a:cxnLst/>
                <a:pathLst>
                  <a:path w="3220880" h="760000">
                    <a:moveTo>
                      <a:pt x="0" y="190000"/>
                    </a:moveTo>
                    <a:lnTo>
                      <a:pt x="2764880" y="190000"/>
                    </a:lnTo>
                    <a:lnTo>
                      <a:pt x="2764880" y="0"/>
                    </a:lnTo>
                    <a:lnTo>
                      <a:pt x="3220880" y="380000"/>
                    </a:lnTo>
                    <a:lnTo>
                      <a:pt x="2764880" y="760000"/>
                    </a:lnTo>
                    <a:lnTo>
                      <a:pt x="2764880" y="570000"/>
                    </a:lnTo>
                    <a:lnTo>
                      <a:pt x="0" y="570000"/>
                    </a:lnTo>
                    <a:lnTo>
                      <a:pt x="0" y="190000"/>
                    </a:lnTo>
                    <a:close/>
                  </a:path>
                </a:pathLst>
              </a:custGeom>
              <a:gradFill>
                <a:gsLst>
                  <a:gs pos="0">
                    <a:srgbClr val="D99500"/>
                  </a:gs>
                  <a:gs pos="20000">
                    <a:srgbClr val="D99500"/>
                  </a:gs>
                  <a:gs pos="21000">
                    <a:srgbClr val="B37B00"/>
                  </a:gs>
                  <a:gs pos="24000">
                    <a:srgbClr val="B37B00"/>
                  </a:gs>
                  <a:gs pos="25000">
                    <a:srgbClr val="F2A600"/>
                  </a:gs>
                  <a:gs pos="40000">
                    <a:srgbClr val="F2A600"/>
                  </a:gs>
                  <a:gs pos="41000">
                    <a:srgbClr val="FFBF33"/>
                  </a:gs>
                  <a:gs pos="100000">
                    <a:srgbClr val="FFBF33"/>
                  </a:gs>
                </a:gsLst>
                <a:lin ang="12900000" scaled="0"/>
              </a:gradFill>
              <a:ln w="7600" cap="flat">
                <a:solidFill>
                  <a:srgbClr val="FFDEAD"/>
                </a:solidFill>
                <a:bevel/>
              </a:ln>
            </p:spPr>
          </p:sp>
          <p:sp>
            <p:nvSpPr>
              <p:cNvPr id="1657" name="Arrow"/>
              <p:cNvSpPr/>
              <p:nvPr/>
            </p:nvSpPr>
            <p:spPr>
              <a:xfrm>
                <a:off x="4134573" y="448612"/>
                <a:ext cx="3068880" cy="532000"/>
              </a:xfrm>
              <a:custGeom>
                <a:avLst/>
                <a:gdLst/>
                <a:ahLst/>
                <a:cxnLst/>
                <a:pathLst>
                  <a:path w="3068880" h="532000">
                    <a:moveTo>
                      <a:pt x="0" y="133000"/>
                    </a:moveTo>
                    <a:lnTo>
                      <a:pt x="2749680" y="133000"/>
                    </a:lnTo>
                    <a:lnTo>
                      <a:pt x="2749680" y="0"/>
                    </a:lnTo>
                    <a:lnTo>
                      <a:pt x="3068880" y="266000"/>
                    </a:lnTo>
                    <a:lnTo>
                      <a:pt x="2749680" y="532000"/>
                    </a:lnTo>
                    <a:lnTo>
                      <a:pt x="2749680" y="399000"/>
                    </a:lnTo>
                    <a:lnTo>
                      <a:pt x="0" y="399000"/>
                    </a:lnTo>
                    <a:lnTo>
                      <a:pt x="0" y="133000"/>
                    </a:lnTo>
                    <a:close/>
                  </a:path>
                </a:pathLst>
              </a:custGeom>
              <a:gradFill>
                <a:gsLst>
                  <a:gs pos="0">
                    <a:srgbClr val="D99500"/>
                  </a:gs>
                  <a:gs pos="20000">
                    <a:srgbClr val="D99500"/>
                  </a:gs>
                  <a:gs pos="21000">
                    <a:srgbClr val="B37B00"/>
                  </a:gs>
                  <a:gs pos="24000">
                    <a:srgbClr val="B37B00"/>
                  </a:gs>
                  <a:gs pos="25000">
                    <a:srgbClr val="F2A600"/>
                  </a:gs>
                  <a:gs pos="40000">
                    <a:srgbClr val="F2A600"/>
                  </a:gs>
                  <a:gs pos="41000">
                    <a:srgbClr val="FFBF33"/>
                  </a:gs>
                  <a:gs pos="100000">
                    <a:srgbClr val="FFBF33"/>
                  </a:gs>
                </a:gsLst>
                <a:lin ang="12900000" scaled="0"/>
              </a:gradFill>
              <a:ln w="7600" cap="flat">
                <a:solidFill>
                  <a:srgbClr val="FFDEAD"/>
                </a:solidFill>
                <a:bevel/>
              </a:ln>
            </p:spPr>
          </p:sp>
          <p:sp>
            <p:nvSpPr>
              <p:cNvPr id="1658" name="Triangle Arrow"/>
              <p:cNvSpPr/>
              <p:nvPr/>
            </p:nvSpPr>
            <p:spPr>
              <a:xfrm>
                <a:off x="4210573" y="612012"/>
                <a:ext cx="139536" cy="205200"/>
              </a:xfrm>
              <a:custGeom>
                <a:avLst/>
                <a:gdLst/>
                <a:ahLst/>
                <a:cxnLst/>
                <a:pathLst>
                  <a:path w="139536" h="205200">
                    <a:moveTo>
                      <a:pt x="0" y="0"/>
                    </a:moveTo>
                    <a:lnTo>
                      <a:pt x="139536" y="102600"/>
                    </a:lnTo>
                    <a:lnTo>
                      <a:pt x="0" y="20520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F4FBFA"/>
                  </a:gs>
                  <a:gs pos="50000">
                    <a:srgbClr val="DEF4EF"/>
                  </a:gs>
                  <a:gs pos="100000">
                    <a:srgbClr val="C7EEE5"/>
                  </a:gs>
                </a:gsLst>
                <a:lin ang="2100000" scaled="0"/>
              </a:gradFill>
              <a:ln w="7600" cap="flat">
                <a:solidFill>
                  <a:srgbClr val="FFDEAD"/>
                </a:solidFill>
                <a:bevel/>
              </a:ln>
            </p:spPr>
          </p:sp>
          <p:sp>
            <p:nvSpPr>
              <p:cNvPr id="4648" name="Text 4648"/>
              <p:cNvSpPr txBox="1"/>
              <p:nvPr/>
            </p:nvSpPr>
            <p:spPr>
              <a:xfrm>
                <a:off x="4573913" y="562612"/>
                <a:ext cx="2254616" cy="304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>
                    <a:solidFill>
                      <a:srgbClr val="000000"/>
                    </a:solidFill>
                    <a:latin typeface="Arial"/>
                  </a:rPr>
                  <a:t>System Dynamics Safety</a:t>
                </a:r>
              </a:p>
            </p:txBody>
          </p:sp>
        </p:grpSp>
        <p:grpSp>
          <p:nvGrpSpPr>
            <p:cNvPr id="956" name="Sub Topic 4"/>
            <p:cNvGrpSpPr/>
            <p:nvPr/>
          </p:nvGrpSpPr>
          <p:grpSpPr>
            <a:xfrm>
              <a:off x="4896473" y="1747544"/>
              <a:ext cx="796480" cy="337440"/>
              <a:chOff x="4896473" y="1747544"/>
              <a:chExt cx="796480" cy="337440"/>
            </a:xfrm>
          </p:grpSpPr>
          <p:sp>
            <p:nvSpPr>
              <p:cNvPr id="957" name="Rectangle balloon"/>
              <p:cNvSpPr/>
              <p:nvPr/>
            </p:nvSpPr>
            <p:spPr>
              <a:xfrm>
                <a:off x="4896473" y="1747544"/>
                <a:ext cx="796480" cy="337440"/>
              </a:xfrm>
              <a:custGeom>
                <a:avLst/>
                <a:gdLst/>
                <a:ahLst/>
                <a:cxnLst/>
                <a:pathLst>
                  <a:path w="796480" h="337440">
                    <a:moveTo>
                      <a:pt x="60739" y="0"/>
                    </a:moveTo>
                    <a:lnTo>
                      <a:pt x="735741" y="0"/>
                    </a:lnTo>
                    <a:cubicBezTo>
                      <a:pt x="769287" y="0"/>
                      <a:pt x="796480" y="27193"/>
                      <a:pt x="796480" y="60739"/>
                    </a:cubicBezTo>
                    <a:lnTo>
                      <a:pt x="796480" y="276701"/>
                    </a:lnTo>
                    <a:cubicBezTo>
                      <a:pt x="796480" y="310247"/>
                      <a:pt x="769287" y="337440"/>
                      <a:pt x="73574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CDCA9"/>
                  </a:gs>
                  <a:gs pos="50000">
                    <a:srgbClr val="AEC878"/>
                  </a:gs>
                  <a:gs pos="100000">
                    <a:srgbClr val="82A042"/>
                  </a:gs>
                </a:gsLst>
                <a:lin ang="5400000" scaled="0"/>
              </a:gradFill>
              <a:ln w="7600" cap="flat">
                <a:solidFill>
                  <a:srgbClr val="617831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958" name=""/>
              <p:cNvSpPr/>
              <p:nvPr/>
            </p:nvSpPr>
            <p:spPr>
              <a:xfrm>
                <a:off x="4919273" y="1770344"/>
                <a:ext cx="750880" cy="168720"/>
              </a:xfrm>
              <a:custGeom>
                <a:avLst/>
                <a:gdLst/>
                <a:ahLst/>
                <a:cxnLst/>
                <a:pathLst>
                  <a:path w="750880" h="168720">
                    <a:moveTo>
                      <a:pt x="60739" y="0"/>
                    </a:moveTo>
                    <a:lnTo>
                      <a:pt x="690141" y="0"/>
                    </a:lnTo>
                    <a:cubicBezTo>
                      <a:pt x="723687" y="0"/>
                      <a:pt x="750880" y="27193"/>
                      <a:pt x="750880" y="60739"/>
                    </a:cubicBezTo>
                    <a:lnTo>
                      <a:pt x="750880" y="107981"/>
                    </a:lnTo>
                    <a:cubicBezTo>
                      <a:pt x="750880" y="141527"/>
                      <a:pt x="723687" y="168720"/>
                      <a:pt x="69014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49" name="Text 4649"/>
              <p:cNvSpPr txBox="1"/>
              <p:nvPr/>
            </p:nvSpPr>
            <p:spPr>
              <a:xfrm>
                <a:off x="4957273" y="1800744"/>
                <a:ext cx="7296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 b="1">
                    <a:solidFill>
                      <a:srgbClr val="000000"/>
                    </a:solidFill>
                    <a:latin typeface="Arial"/>
                  </a:rPr>
                  <a:t>Cisco's </a:t>
                </a:r>
                <a:r>
                  <a:rPr sz="760" b="1">
                    <a:solidFill>
                      <a:srgbClr val="000000"/>
                    </a:solidFill>
                    <a:latin typeface="Arial"/>
                  </a:rPr>
                  <a:t>SAFE  </a:t>
                </a:r>
              </a:p>
            </p:txBody>
          </p:sp>
        </p:grpSp>
        <p:grpSp>
          <p:nvGrpSpPr>
            <p:cNvPr id="960" name="Sub Topic 4"/>
            <p:cNvGrpSpPr/>
            <p:nvPr/>
          </p:nvGrpSpPr>
          <p:grpSpPr>
            <a:xfrm>
              <a:off x="5844953" y="1030104"/>
              <a:ext cx="857280" cy="386080"/>
              <a:chOff x="5844953" y="1030104"/>
              <a:chExt cx="857280" cy="386080"/>
            </a:xfrm>
          </p:grpSpPr>
          <p:sp>
            <p:nvSpPr>
              <p:cNvPr id="961" name="Rectangle balloon"/>
              <p:cNvSpPr/>
              <p:nvPr/>
            </p:nvSpPr>
            <p:spPr>
              <a:xfrm>
                <a:off x="5844953" y="1030104"/>
                <a:ext cx="857280" cy="386080"/>
              </a:xfrm>
              <a:custGeom>
                <a:avLst/>
                <a:gdLst/>
                <a:ahLst/>
                <a:cxnLst/>
                <a:pathLst>
                  <a:path w="857280" h="386080">
                    <a:moveTo>
                      <a:pt x="69494" y="0"/>
                    </a:moveTo>
                    <a:lnTo>
                      <a:pt x="787786" y="0"/>
                    </a:lnTo>
                    <a:cubicBezTo>
                      <a:pt x="826166" y="0"/>
                      <a:pt x="857280" y="31113"/>
                      <a:pt x="857280" y="69494"/>
                    </a:cubicBezTo>
                    <a:lnTo>
                      <a:pt x="857280" y="316586"/>
                    </a:lnTo>
                    <a:cubicBezTo>
                      <a:pt x="857280" y="354967"/>
                      <a:pt x="826166" y="386080"/>
                      <a:pt x="78778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962" name=""/>
              <p:cNvSpPr/>
              <p:nvPr/>
            </p:nvSpPr>
            <p:spPr>
              <a:xfrm>
                <a:off x="5867753" y="1052904"/>
                <a:ext cx="811680" cy="193040"/>
              </a:xfrm>
              <a:custGeom>
                <a:avLst/>
                <a:gdLst/>
                <a:ahLst/>
                <a:cxnLst/>
                <a:pathLst>
                  <a:path w="811680" h="193040">
                    <a:moveTo>
                      <a:pt x="69494" y="0"/>
                    </a:moveTo>
                    <a:lnTo>
                      <a:pt x="742186" y="0"/>
                    </a:lnTo>
                    <a:cubicBezTo>
                      <a:pt x="780566" y="0"/>
                      <a:pt x="811680" y="31113"/>
                      <a:pt x="811680" y="69494"/>
                    </a:cubicBezTo>
                    <a:lnTo>
                      <a:pt x="811680" y="123546"/>
                    </a:lnTo>
                    <a:cubicBezTo>
                      <a:pt x="811680" y="161927"/>
                      <a:pt x="780566" y="193040"/>
                      <a:pt x="74218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50" name="Text 4650"/>
              <p:cNvSpPr txBox="1"/>
              <p:nvPr/>
            </p:nvSpPr>
            <p:spPr>
              <a:xfrm>
                <a:off x="5905753" y="1083304"/>
                <a:ext cx="7904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 b="1">
                    <a:solidFill>
                      <a:srgbClr val="000000"/>
                    </a:solidFill>
                    <a:latin typeface="Arial"/>
                  </a:rPr>
                  <a:t>S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ay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Something</a:t>
                </a:r>
              </a:p>
            </p:txBody>
          </p:sp>
        </p:grpSp>
        <p:grpSp>
          <p:nvGrpSpPr>
            <p:cNvPr id="964" name="Sub Topic 4"/>
            <p:cNvGrpSpPr/>
            <p:nvPr/>
          </p:nvGrpSpPr>
          <p:grpSpPr>
            <a:xfrm>
              <a:off x="5844953" y="1492184"/>
              <a:ext cx="735680" cy="386080"/>
              <a:chOff x="5844953" y="1492184"/>
              <a:chExt cx="735680" cy="386080"/>
            </a:xfrm>
          </p:grpSpPr>
          <p:sp>
            <p:nvSpPr>
              <p:cNvPr id="965" name="Rectangle balloon"/>
              <p:cNvSpPr/>
              <p:nvPr/>
            </p:nvSpPr>
            <p:spPr>
              <a:xfrm>
                <a:off x="5844953" y="1492184"/>
                <a:ext cx="735680" cy="386080"/>
              </a:xfrm>
              <a:custGeom>
                <a:avLst/>
                <a:gdLst/>
                <a:ahLst/>
                <a:cxnLst/>
                <a:pathLst>
                  <a:path w="735680" h="386080">
                    <a:moveTo>
                      <a:pt x="69494" y="0"/>
                    </a:moveTo>
                    <a:lnTo>
                      <a:pt x="666186" y="0"/>
                    </a:lnTo>
                    <a:cubicBezTo>
                      <a:pt x="704567" y="0"/>
                      <a:pt x="735680" y="31113"/>
                      <a:pt x="735680" y="69494"/>
                    </a:cubicBezTo>
                    <a:lnTo>
                      <a:pt x="735680" y="316586"/>
                    </a:lnTo>
                    <a:cubicBezTo>
                      <a:pt x="735680" y="354967"/>
                      <a:pt x="704567" y="386080"/>
                      <a:pt x="66618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966" name=""/>
              <p:cNvSpPr/>
              <p:nvPr/>
            </p:nvSpPr>
            <p:spPr>
              <a:xfrm>
                <a:off x="5867753" y="1514984"/>
                <a:ext cx="690080" cy="193040"/>
              </a:xfrm>
              <a:custGeom>
                <a:avLst/>
                <a:gdLst/>
                <a:ahLst/>
                <a:cxnLst/>
                <a:pathLst>
                  <a:path w="690080" h="193040">
                    <a:moveTo>
                      <a:pt x="69494" y="0"/>
                    </a:moveTo>
                    <a:lnTo>
                      <a:pt x="620586" y="0"/>
                    </a:lnTo>
                    <a:cubicBezTo>
                      <a:pt x="658967" y="0"/>
                      <a:pt x="690080" y="31113"/>
                      <a:pt x="690080" y="69494"/>
                    </a:cubicBezTo>
                    <a:lnTo>
                      <a:pt x="690080" y="123546"/>
                    </a:lnTo>
                    <a:cubicBezTo>
                      <a:pt x="690080" y="161927"/>
                      <a:pt x="658967" y="193040"/>
                      <a:pt x="62058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51" name="Text 4651"/>
              <p:cNvSpPr txBox="1"/>
              <p:nvPr/>
            </p:nvSpPr>
            <p:spPr>
              <a:xfrm>
                <a:off x="5905753" y="1545384"/>
                <a:ext cx="6688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 b="1">
                    <a:solidFill>
                      <a:srgbClr val="000000"/>
                    </a:solidFill>
                    <a:latin typeface="Arial"/>
                  </a:rPr>
                  <a:t>A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sk for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Help</a:t>
                </a:r>
              </a:p>
            </p:txBody>
          </p:sp>
        </p:grpSp>
        <p:grpSp>
          <p:nvGrpSpPr>
            <p:cNvPr id="975" name="Sub Topic 4"/>
            <p:cNvGrpSpPr/>
            <p:nvPr/>
          </p:nvGrpSpPr>
          <p:grpSpPr>
            <a:xfrm>
              <a:off x="5844953" y="1954264"/>
              <a:ext cx="778240" cy="386080"/>
              <a:chOff x="5844953" y="1954264"/>
              <a:chExt cx="778240" cy="386080"/>
            </a:xfrm>
          </p:grpSpPr>
          <p:sp>
            <p:nvSpPr>
              <p:cNvPr id="976" name="Rectangle balloon"/>
              <p:cNvSpPr/>
              <p:nvPr/>
            </p:nvSpPr>
            <p:spPr>
              <a:xfrm>
                <a:off x="5844953" y="1954264"/>
                <a:ext cx="778240" cy="386080"/>
              </a:xfrm>
              <a:custGeom>
                <a:avLst/>
                <a:gdLst/>
                <a:ahLst/>
                <a:cxnLst/>
                <a:pathLst>
                  <a:path w="778240" h="386080">
                    <a:moveTo>
                      <a:pt x="69494" y="0"/>
                    </a:moveTo>
                    <a:lnTo>
                      <a:pt x="708746" y="0"/>
                    </a:lnTo>
                    <a:cubicBezTo>
                      <a:pt x="747127" y="0"/>
                      <a:pt x="778240" y="31113"/>
                      <a:pt x="778240" y="69494"/>
                    </a:cubicBezTo>
                    <a:lnTo>
                      <a:pt x="778240" y="316586"/>
                    </a:lnTo>
                    <a:cubicBezTo>
                      <a:pt x="778240" y="354967"/>
                      <a:pt x="747127" y="386080"/>
                      <a:pt x="70874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977" name=""/>
              <p:cNvSpPr/>
              <p:nvPr/>
            </p:nvSpPr>
            <p:spPr>
              <a:xfrm>
                <a:off x="5867753" y="1977064"/>
                <a:ext cx="732640" cy="193040"/>
              </a:xfrm>
              <a:custGeom>
                <a:avLst/>
                <a:gdLst/>
                <a:ahLst/>
                <a:cxnLst/>
                <a:pathLst>
                  <a:path w="732640" h="193040">
                    <a:moveTo>
                      <a:pt x="69494" y="0"/>
                    </a:moveTo>
                    <a:lnTo>
                      <a:pt x="663146" y="0"/>
                    </a:lnTo>
                    <a:cubicBezTo>
                      <a:pt x="701527" y="0"/>
                      <a:pt x="732640" y="31113"/>
                      <a:pt x="732640" y="69494"/>
                    </a:cubicBezTo>
                    <a:lnTo>
                      <a:pt x="732640" y="123546"/>
                    </a:lnTo>
                    <a:cubicBezTo>
                      <a:pt x="732640" y="161927"/>
                      <a:pt x="701527" y="193040"/>
                      <a:pt x="66314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52" name="Text 4652"/>
              <p:cNvSpPr txBox="1"/>
              <p:nvPr/>
            </p:nvSpPr>
            <p:spPr>
              <a:xfrm>
                <a:off x="5905753" y="2007464"/>
                <a:ext cx="7144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 b="1">
                    <a:solidFill>
                      <a:srgbClr val="000000"/>
                    </a:solidFill>
                    <a:latin typeface="Arial"/>
                  </a:rPr>
                  <a:t>F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ind a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Friend</a:t>
                </a:r>
              </a:p>
            </p:txBody>
          </p:sp>
        </p:grpSp>
        <p:grpSp>
          <p:nvGrpSpPr>
            <p:cNvPr id="979" name="Sub Topic 4"/>
            <p:cNvGrpSpPr/>
            <p:nvPr/>
          </p:nvGrpSpPr>
          <p:grpSpPr>
            <a:xfrm>
              <a:off x="5844953" y="2416344"/>
              <a:ext cx="735680" cy="386080"/>
              <a:chOff x="5844953" y="2416344"/>
              <a:chExt cx="735680" cy="386080"/>
            </a:xfrm>
          </p:grpSpPr>
          <p:sp>
            <p:nvSpPr>
              <p:cNvPr id="980" name="Rectangle balloon"/>
              <p:cNvSpPr/>
              <p:nvPr/>
            </p:nvSpPr>
            <p:spPr>
              <a:xfrm>
                <a:off x="5844953" y="2416344"/>
                <a:ext cx="735680" cy="386080"/>
              </a:xfrm>
              <a:custGeom>
                <a:avLst/>
                <a:gdLst/>
                <a:ahLst/>
                <a:cxnLst/>
                <a:pathLst>
                  <a:path w="735680" h="386080">
                    <a:moveTo>
                      <a:pt x="69494" y="0"/>
                    </a:moveTo>
                    <a:lnTo>
                      <a:pt x="666186" y="0"/>
                    </a:lnTo>
                    <a:cubicBezTo>
                      <a:pt x="704567" y="0"/>
                      <a:pt x="735680" y="31113"/>
                      <a:pt x="735680" y="69494"/>
                    </a:cubicBezTo>
                    <a:lnTo>
                      <a:pt x="735680" y="316586"/>
                    </a:lnTo>
                    <a:cubicBezTo>
                      <a:pt x="735680" y="354967"/>
                      <a:pt x="704567" y="386080"/>
                      <a:pt x="66618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981" name=""/>
              <p:cNvSpPr/>
              <p:nvPr/>
            </p:nvSpPr>
            <p:spPr>
              <a:xfrm>
                <a:off x="5867753" y="2439144"/>
                <a:ext cx="690080" cy="193040"/>
              </a:xfrm>
              <a:custGeom>
                <a:avLst/>
                <a:gdLst/>
                <a:ahLst/>
                <a:cxnLst/>
                <a:pathLst>
                  <a:path w="690080" h="193040">
                    <a:moveTo>
                      <a:pt x="69494" y="0"/>
                    </a:moveTo>
                    <a:lnTo>
                      <a:pt x="620586" y="0"/>
                    </a:lnTo>
                    <a:cubicBezTo>
                      <a:pt x="658967" y="0"/>
                      <a:pt x="690080" y="31113"/>
                      <a:pt x="690080" y="69494"/>
                    </a:cubicBezTo>
                    <a:lnTo>
                      <a:pt x="690080" y="123546"/>
                    </a:lnTo>
                    <a:cubicBezTo>
                      <a:pt x="690080" y="161927"/>
                      <a:pt x="658967" y="193040"/>
                      <a:pt x="62058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53" name="Text 4653"/>
              <p:cNvSpPr txBox="1"/>
              <p:nvPr/>
            </p:nvSpPr>
            <p:spPr>
              <a:xfrm>
                <a:off x="5905753" y="2469544"/>
                <a:ext cx="6688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 b="1">
                    <a:solidFill>
                      <a:srgbClr val="000000"/>
                    </a:solidFill>
                    <a:latin typeface="Arial"/>
                  </a:rPr>
                  <a:t>E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xit the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area</a:t>
                </a:r>
              </a:p>
            </p:txBody>
          </p:sp>
        </p:grpSp>
        <p:sp>
          <p:nvSpPr>
            <p:cNvPr id="983" name="Line"/>
            <p:cNvSpPr/>
            <p:nvPr/>
          </p:nvSpPr>
          <p:spPr>
            <a:xfrm rot="9309960">
              <a:off x="3451986" y="1750014"/>
              <a:ext cx="2508965" cy="0"/>
            </a:xfrm>
            <a:custGeom>
              <a:avLst/>
              <a:gdLst>
                <a:gd name="rtl" fmla="*/ 638050 w 2508965"/>
                <a:gd name="rtt" fmla="*/ 144828 h 0"/>
                <a:gd name="rtr" fmla="*/ 1413250 w 2508965"/>
                <a:gd name="rtb" fmla="*/ 375868 h 0"/>
              </a:gdLst>
              <a:ahLst/>
              <a:cxnLst/>
              <a:rect l="rtl" t="rtt" r="rtr" b="rtb"/>
              <a:pathLst>
                <a:path w="2508965" h="0" fill="none">
                  <a:moveTo>
                    <a:pt x="0" y="0"/>
                  </a:moveTo>
                  <a:cubicBezTo>
                    <a:pt x="352823" y="240832"/>
                    <a:pt x="2887172" y="980909"/>
                    <a:pt x="2508965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  <p:txBody>
            <a:bodyPr wrap="square" lIns="36000" tIns="18000" rIns="36000" bIns="18000" rtlCol="0" anchor="ctr" rot="-9309960"/>
            <a:lstStyle/>
            <a:p>
              <a:pPr algn="ctr"/>
              <a:r>
                <a:rPr sz="760">
                  <a:solidFill>
                    <a:srgbClr val="000000"/>
                  </a:solidFill>
                  <a:latin typeface="Arial"/>
                </a:rPr>
                <a:t>Prevent a 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crisis</a:t>
              </a:r>
            </a:p>
          </p:txBody>
        </p:sp>
        <p:grpSp>
          <p:nvGrpSpPr>
            <p:cNvPr id="984" name="Sub Topic 4"/>
            <p:cNvGrpSpPr/>
            <p:nvPr/>
          </p:nvGrpSpPr>
          <p:grpSpPr>
            <a:xfrm>
              <a:off x="4896473" y="2878424"/>
              <a:ext cx="1064000" cy="337440"/>
              <a:chOff x="4896473" y="2878424"/>
              <a:chExt cx="1064000" cy="337440"/>
            </a:xfrm>
          </p:grpSpPr>
          <p:sp>
            <p:nvSpPr>
              <p:cNvPr id="4654" name="rect">
                <a:hlinkClick r:id="rId3" action="ppaction://hlinkfile"/>
              </p:cNvPr>
              <p:cNvSpPr/>
              <p:nvPr/>
            </p:nvSpPr>
            <p:spPr>
              <a:xfrm>
                <a:off x="4896473" y="2878424"/>
                <a:ext cx="1064000" cy="337440"/>
              </a:xfrm>
              <a:prstGeom prst="rect">
                <a:avLst/>
              </a:prstGeom>
              <a:noFill/>
              <a:ln>
                <a:noFill/>
              </a:ln>
            </p:spPr>
          </p:sp>
          <p:sp>
            <p:nvSpPr>
              <p:cNvPr id="985" name="Rectangle balloon"/>
              <p:cNvSpPr/>
              <p:nvPr/>
            </p:nvSpPr>
            <p:spPr>
              <a:xfrm>
                <a:off x="4896473" y="2878424"/>
                <a:ext cx="1064000" cy="337440"/>
              </a:xfrm>
              <a:custGeom>
                <a:avLst/>
                <a:gdLst/>
                <a:ahLst/>
                <a:cxnLst/>
                <a:pathLst>
                  <a:path w="1064000" h="337440">
                    <a:moveTo>
                      <a:pt x="60739" y="0"/>
                    </a:moveTo>
                    <a:lnTo>
                      <a:pt x="1003261" y="0"/>
                    </a:lnTo>
                    <a:cubicBezTo>
                      <a:pt x="1036807" y="0"/>
                      <a:pt x="1064000" y="27193"/>
                      <a:pt x="1064000" y="60739"/>
                    </a:cubicBezTo>
                    <a:lnTo>
                      <a:pt x="1064000" y="276701"/>
                    </a:lnTo>
                    <a:cubicBezTo>
                      <a:pt x="1064000" y="310247"/>
                      <a:pt x="1036807" y="337440"/>
                      <a:pt x="100326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DEA4A2"/>
                  </a:gs>
                  <a:gs pos="50000">
                    <a:srgbClr val="CB726F"/>
                  </a:gs>
                  <a:gs pos="100000">
                    <a:srgbClr val="A33E3B"/>
                  </a:gs>
                </a:gsLst>
                <a:lin ang="5400000" scaled="0"/>
              </a:gradFill>
              <a:ln w="7600" cap="flat">
                <a:solidFill>
                  <a:srgbClr val="7A2E2C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986" name=""/>
              <p:cNvSpPr/>
              <p:nvPr/>
            </p:nvSpPr>
            <p:spPr>
              <a:xfrm>
                <a:off x="4919273" y="2901224"/>
                <a:ext cx="1018400" cy="168720"/>
              </a:xfrm>
              <a:custGeom>
                <a:avLst/>
                <a:gdLst/>
                <a:ahLst/>
                <a:cxnLst/>
                <a:pathLst>
                  <a:path w="1018400" h="168720">
                    <a:moveTo>
                      <a:pt x="60739" y="0"/>
                    </a:moveTo>
                    <a:lnTo>
                      <a:pt x="957661" y="0"/>
                    </a:lnTo>
                    <a:cubicBezTo>
                      <a:pt x="991207" y="0"/>
                      <a:pt x="1018400" y="27193"/>
                      <a:pt x="1018400" y="60739"/>
                    </a:cubicBezTo>
                    <a:lnTo>
                      <a:pt x="1018400" y="107981"/>
                    </a:lnTo>
                    <a:cubicBezTo>
                      <a:pt x="1018400" y="141527"/>
                      <a:pt x="991207" y="168720"/>
                      <a:pt x="95766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55" name="Text 4655"/>
              <p:cNvSpPr txBox="1"/>
              <p:nvPr/>
            </p:nvSpPr>
            <p:spPr>
              <a:xfrm>
                <a:off x="4957273" y="2931624"/>
                <a:ext cx="9956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 b="1">
                    <a:solidFill>
                      <a:srgbClr val="000000"/>
                    </a:solidFill>
                    <a:latin typeface="Arial"/>
                  </a:rPr>
                  <a:t>Crisis </a:t>
                </a:r>
                <a:r>
                  <a:rPr sz="760" b="1">
                    <a:solidFill>
                      <a:srgbClr val="000000"/>
                    </a:solidFill>
                    <a:latin typeface="Arial"/>
                  </a:rPr>
                  <a:t>Management </a:t>
                </a:r>
              </a:p>
            </p:txBody>
          </p:sp>
        </p:grpSp>
        <p:sp>
          <p:nvSpPr>
            <p:cNvPr id="988" name="Line"/>
            <p:cNvSpPr/>
            <p:nvPr/>
          </p:nvSpPr>
          <p:spPr>
            <a:xfrm rot="-6180420">
              <a:off x="4767287" y="4547384"/>
              <a:ext cx="3079497" cy="0"/>
            </a:xfrm>
            <a:custGeom>
              <a:avLst/>
              <a:gdLst>
                <a:gd name="rtl" fmla="*/ 564102 w 3079497"/>
                <a:gd name="rtt" fmla="*/ 539215 h 0"/>
                <a:gd name="rtr" fmla="*/ 1506502 w 3079497"/>
                <a:gd name="rtb" fmla="*/ 770255 h 0"/>
              </a:gdLst>
              <a:ahLst/>
              <a:cxnLst/>
              <a:rect l="rtl" t="rtt" r="rtr" b="rtb"/>
              <a:pathLst>
                <a:path w="3079497" h="0" fill="none">
                  <a:moveTo>
                    <a:pt x="0" y="0"/>
                  </a:moveTo>
                  <a:cubicBezTo>
                    <a:pt x="749777" y="1007730"/>
                    <a:pt x="2251333" y="1138191"/>
                    <a:pt x="3079497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  <p:txBody>
            <a:bodyPr wrap="square" lIns="36000" tIns="18000" rIns="36000" bIns="18000" rtlCol="0" anchor="ctr" rot="6180420"/>
            <a:lstStyle/>
            <a:p>
              <a:pPr algn="ctr"/>
              <a:r>
                <a:rPr sz="760">
                  <a:solidFill>
                    <a:srgbClr val="000000"/>
                  </a:solidFill>
                  <a:latin typeface="Arial"/>
                </a:rPr>
                <a:t>Respond to a 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crisis</a:t>
              </a:r>
            </a:p>
          </p:txBody>
        </p:sp>
        <p:sp>
          <p:nvSpPr>
            <p:cNvPr id="989" name="Line"/>
            <p:cNvSpPr/>
            <p:nvPr/>
          </p:nvSpPr>
          <p:spPr>
            <a:xfrm rot="8104920">
              <a:off x="4148854" y="3407384"/>
              <a:ext cx="1498279" cy="0"/>
            </a:xfrm>
            <a:custGeom>
              <a:avLst/>
              <a:gdLst>
                <a:gd name="rtl" fmla="*/ 539136 w 1498279"/>
                <a:gd name="rtt" fmla="*/ 109146 h 0"/>
                <a:gd name="rtr" fmla="*/ 1481536 w 1498279"/>
                <a:gd name="rtb" fmla="*/ 340186 h 0"/>
              </a:gdLst>
              <a:ahLst/>
              <a:cxnLst/>
              <a:rect l="rtl" t="rtt" r="rtr" b="rtb"/>
              <a:pathLst>
                <a:path w="1498279" h="0" fill="none">
                  <a:moveTo>
                    <a:pt x="0" y="0"/>
                  </a:moveTo>
                  <a:cubicBezTo>
                    <a:pt x="630852" y="649311"/>
                    <a:pt x="1477934" y="671794"/>
                    <a:pt x="1498279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  <p:txBody>
            <a:bodyPr wrap="square" lIns="36000" tIns="18000" rIns="36000" bIns="18000" rtlCol="0" anchor="ctr" rot="-8104920"/>
            <a:lstStyle/>
            <a:p>
              <a:pPr algn="ctr"/>
              <a:r>
                <a:rPr sz="760">
                  <a:solidFill>
                    <a:srgbClr val="000000"/>
                  </a:solidFill>
                  <a:latin typeface="Arial"/>
                </a:rPr>
                <a:t>Respond to a 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crisis</a:t>
              </a:r>
            </a:p>
          </p:txBody>
        </p:sp>
        <p:sp>
          <p:nvSpPr>
            <p:cNvPr id="990" name="Line"/>
            <p:cNvSpPr/>
            <p:nvPr/>
          </p:nvSpPr>
          <p:spPr>
            <a:xfrm rot="4825854">
              <a:off x="4959275" y="2481704"/>
              <a:ext cx="804635" cy="0"/>
            </a:xfrm>
            <a:custGeom>
              <a:avLst/>
              <a:gdLst>
                <a:gd name="rtl" fmla="*/ -128886 w 804635"/>
                <a:gd name="rtt" fmla="*/ -265909 h 0"/>
                <a:gd name="rtr" fmla="*/ 813514 w 804635"/>
                <a:gd name="rtb" fmla="*/ -34869 h 0"/>
              </a:gdLst>
              <a:ahLst/>
              <a:cxnLst/>
              <a:rect l="rtl" t="rtt" r="rtr" b="rtb"/>
              <a:pathLst>
                <a:path w="804635" h="0" fill="none">
                  <a:moveTo>
                    <a:pt x="0" y="0"/>
                  </a:moveTo>
                  <a:cubicBezTo>
                    <a:pt x="160927" y="-402318"/>
                    <a:pt x="708080" y="-402318"/>
                    <a:pt x="804635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  <p:txBody>
            <a:bodyPr wrap="square" lIns="36000" tIns="18000" rIns="36000" bIns="18000" rtlCol="0" anchor="ctr" rot="-4825854"/>
            <a:lstStyle/>
            <a:p>
              <a:pPr algn="ctr"/>
              <a:r>
                <a:rPr sz="760">
                  <a:solidFill>
                    <a:srgbClr val="000000"/>
                  </a:solidFill>
                  <a:latin typeface="Arial"/>
                </a:rPr>
                <a:t>Respond to a 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crisis</a:t>
              </a:r>
            </a:p>
          </p:txBody>
        </p:sp>
        <p:grpSp>
          <p:nvGrpSpPr>
            <p:cNvPr id="1287" name="Sub Topic 4"/>
            <p:cNvGrpSpPr/>
            <p:nvPr/>
          </p:nvGrpSpPr>
          <p:grpSpPr>
            <a:xfrm>
              <a:off x="4896473" y="3407384"/>
              <a:ext cx="328320" cy="337440"/>
              <a:chOff x="4896473" y="3407384"/>
              <a:chExt cx="328320" cy="337440"/>
            </a:xfrm>
          </p:grpSpPr>
          <p:sp>
            <p:nvSpPr>
              <p:cNvPr id="1288" name="Rectangle balloon"/>
              <p:cNvSpPr/>
              <p:nvPr/>
            </p:nvSpPr>
            <p:spPr>
              <a:xfrm>
                <a:off x="4896473" y="3407384"/>
                <a:ext cx="328320" cy="337440"/>
              </a:xfrm>
              <a:custGeom>
                <a:avLst/>
                <a:gdLst/>
                <a:ahLst/>
                <a:cxnLst/>
                <a:pathLst>
                  <a:path w="328320" h="337440">
                    <a:moveTo>
                      <a:pt x="59098" y="0"/>
                    </a:moveTo>
                    <a:lnTo>
                      <a:pt x="269222" y="0"/>
                    </a:lnTo>
                    <a:cubicBezTo>
                      <a:pt x="301862" y="0"/>
                      <a:pt x="328320" y="26458"/>
                      <a:pt x="328320" y="59098"/>
                    </a:cubicBezTo>
                    <a:lnTo>
                      <a:pt x="328320" y="278342"/>
                    </a:lnTo>
                    <a:cubicBezTo>
                      <a:pt x="328320" y="310982"/>
                      <a:pt x="301862" y="337440"/>
                      <a:pt x="269222" y="337440"/>
                    </a:cubicBezTo>
                    <a:lnTo>
                      <a:pt x="59098" y="337440"/>
                    </a:lnTo>
                    <a:cubicBezTo>
                      <a:pt x="26458" y="337440"/>
                      <a:pt x="0" y="310982"/>
                      <a:pt x="0" y="278342"/>
                    </a:cubicBezTo>
                    <a:lnTo>
                      <a:pt x="0" y="59098"/>
                    </a:lnTo>
                    <a:cubicBezTo>
                      <a:pt x="0" y="26458"/>
                      <a:pt x="26458" y="0"/>
                      <a:pt x="5909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289" name=""/>
              <p:cNvSpPr/>
              <p:nvPr/>
            </p:nvSpPr>
            <p:spPr>
              <a:xfrm>
                <a:off x="4919273" y="3430184"/>
                <a:ext cx="282720" cy="168720"/>
              </a:xfrm>
              <a:custGeom>
                <a:avLst/>
                <a:gdLst/>
                <a:ahLst/>
                <a:cxnLst/>
                <a:pathLst>
                  <a:path w="282720" h="168720">
                    <a:moveTo>
                      <a:pt x="59098" y="0"/>
                    </a:moveTo>
                    <a:lnTo>
                      <a:pt x="223622" y="0"/>
                    </a:lnTo>
                    <a:cubicBezTo>
                      <a:pt x="256262" y="0"/>
                      <a:pt x="282720" y="26458"/>
                      <a:pt x="282720" y="59098"/>
                    </a:cubicBezTo>
                    <a:lnTo>
                      <a:pt x="282720" y="109622"/>
                    </a:lnTo>
                    <a:cubicBezTo>
                      <a:pt x="282720" y="142262"/>
                      <a:pt x="256262" y="168720"/>
                      <a:pt x="223622" y="168720"/>
                    </a:cubicBezTo>
                    <a:lnTo>
                      <a:pt x="59098" y="168720"/>
                    </a:lnTo>
                    <a:cubicBezTo>
                      <a:pt x="26458" y="168720"/>
                      <a:pt x="0" y="142262"/>
                      <a:pt x="0" y="109622"/>
                    </a:cubicBezTo>
                    <a:lnTo>
                      <a:pt x="0" y="59098"/>
                    </a:lnTo>
                    <a:cubicBezTo>
                      <a:pt x="0" y="26458"/>
                      <a:pt x="26458" y="0"/>
                      <a:pt x="5909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56" name="Text 4656"/>
              <p:cNvSpPr txBox="1"/>
              <p:nvPr/>
            </p:nvSpPr>
            <p:spPr>
              <a:xfrm>
                <a:off x="4957273" y="3460584"/>
                <a:ext cx="2584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 b="1">
                    <a:solidFill>
                      <a:srgbClr val="000000"/>
                    </a:solidFill>
                    <a:latin typeface="Arial"/>
                  </a:rPr>
                  <a:t>IJI</a:t>
                </a:r>
                <a:r>
                  <a:rPr sz="760" b="1">
                    <a:solidFill>
                      <a:srgbClr val="000000"/>
                    </a:solidFill>
                    <a:latin typeface="Arial"/>
                  </a:rPr>
                  <a:t>S </a:t>
                </a:r>
              </a:p>
            </p:txBody>
          </p:sp>
        </p:grpSp>
        <p:grpSp>
          <p:nvGrpSpPr>
            <p:cNvPr id="1291" name="Sub Topic 4"/>
            <p:cNvGrpSpPr/>
            <p:nvPr/>
          </p:nvGrpSpPr>
          <p:grpSpPr>
            <a:xfrm>
              <a:off x="5376792" y="3291864"/>
              <a:ext cx="1428800" cy="568480"/>
              <a:chOff x="5376792" y="3291864"/>
              <a:chExt cx="1428800" cy="568480"/>
            </a:xfrm>
          </p:grpSpPr>
          <p:sp>
            <p:nvSpPr>
              <p:cNvPr id="4657" name="rect">
                <a:hlinkClick r:id="rId4" action="ppaction://hlinkfile"/>
              </p:cNvPr>
              <p:cNvSpPr/>
              <p:nvPr/>
            </p:nvSpPr>
            <p:spPr>
              <a:xfrm>
                <a:off x="5376792" y="3291864"/>
                <a:ext cx="1428800" cy="568480"/>
              </a:xfrm>
              <a:prstGeom prst="rect">
                <a:avLst/>
              </a:prstGeom>
              <a:noFill/>
              <a:ln>
                <a:noFill/>
              </a:ln>
            </p:spPr>
          </p:sp>
          <p:sp>
            <p:nvSpPr>
              <p:cNvPr id="1292" name="Rectangle balloon"/>
              <p:cNvSpPr/>
              <p:nvPr/>
            </p:nvSpPr>
            <p:spPr>
              <a:xfrm>
                <a:off x="5376792" y="3291864"/>
                <a:ext cx="1428800" cy="568480"/>
              </a:xfrm>
              <a:custGeom>
                <a:avLst/>
                <a:gdLst/>
                <a:ahLst/>
                <a:cxnLst/>
                <a:pathLst>
                  <a:path w="1428800" h="568480">
                    <a:moveTo>
                      <a:pt x="91200" y="0"/>
                    </a:moveTo>
                    <a:lnTo>
                      <a:pt x="1337600" y="0"/>
                    </a:lnTo>
                    <a:cubicBezTo>
                      <a:pt x="1387973" y="0"/>
                      <a:pt x="1428800" y="40830"/>
                      <a:pt x="1428800" y="91200"/>
                    </a:cubicBezTo>
                    <a:lnTo>
                      <a:pt x="1428800" y="477280"/>
                    </a:lnTo>
                    <a:cubicBezTo>
                      <a:pt x="1428800" y="527650"/>
                      <a:pt x="1387973" y="568480"/>
                      <a:pt x="1337600" y="568480"/>
                    </a:cubicBezTo>
                    <a:lnTo>
                      <a:pt x="91200" y="568480"/>
                    </a:lnTo>
                    <a:cubicBezTo>
                      <a:pt x="40830" y="568480"/>
                      <a:pt x="0" y="527650"/>
                      <a:pt x="0" y="47728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293" name=""/>
              <p:cNvSpPr/>
              <p:nvPr/>
            </p:nvSpPr>
            <p:spPr>
              <a:xfrm>
                <a:off x="5399592" y="3314664"/>
                <a:ext cx="1383200" cy="284240"/>
              </a:xfrm>
              <a:custGeom>
                <a:avLst/>
                <a:gdLst/>
                <a:ahLst/>
                <a:cxnLst/>
                <a:pathLst>
                  <a:path w="1383200" h="284240">
                    <a:moveTo>
                      <a:pt x="91200" y="0"/>
                    </a:moveTo>
                    <a:lnTo>
                      <a:pt x="1292000" y="0"/>
                    </a:lnTo>
                    <a:cubicBezTo>
                      <a:pt x="1342373" y="0"/>
                      <a:pt x="1383200" y="40830"/>
                      <a:pt x="1383200" y="91200"/>
                    </a:cubicBezTo>
                    <a:lnTo>
                      <a:pt x="1383200" y="193040"/>
                    </a:lnTo>
                    <a:cubicBezTo>
                      <a:pt x="1383200" y="243410"/>
                      <a:pt x="1342373" y="284240"/>
                      <a:pt x="1292000" y="284240"/>
                    </a:cubicBezTo>
                    <a:lnTo>
                      <a:pt x="91200" y="284240"/>
                    </a:lnTo>
                    <a:cubicBezTo>
                      <a:pt x="40830" y="284240"/>
                      <a:pt x="0" y="243410"/>
                      <a:pt x="0" y="19304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658" name="Text 4658"/>
              <p:cNvSpPr txBox="1"/>
              <p:nvPr/>
            </p:nvSpPr>
            <p:spPr>
              <a:xfrm>
                <a:off x="5437592" y="3345064"/>
                <a:ext cx="1360400" cy="4620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Video Game Puts the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"Edge" </a:t>
                </a:r>
              </a:p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in First Responder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Training</a:t>
                </a:r>
              </a:p>
            </p:txBody>
          </p:sp>
        </p:grpSp>
        <p:sp>
          <p:nvSpPr>
            <p:cNvPr id="4659" name="lines"/>
            <p:cNvSpPr/>
            <p:nvPr/>
          </p:nvSpPr>
          <p:spPr>
            <a:xfrm>
              <a:off x="-671287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0" name="lines"/>
            <p:cNvSpPr/>
            <p:nvPr/>
          </p:nvSpPr>
          <p:spPr>
            <a:xfrm>
              <a:off x="-215287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1" name="lines"/>
            <p:cNvSpPr/>
            <p:nvPr/>
          </p:nvSpPr>
          <p:spPr>
            <a:xfrm>
              <a:off x="-671287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2" name="lines"/>
            <p:cNvSpPr/>
            <p:nvPr/>
          </p:nvSpPr>
          <p:spPr>
            <a:xfrm>
              <a:off x="240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3" name="lines"/>
            <p:cNvSpPr/>
            <p:nvPr/>
          </p:nvSpPr>
          <p:spPr>
            <a:xfrm>
              <a:off x="-215287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4" name="lines"/>
            <p:cNvSpPr/>
            <p:nvPr/>
          </p:nvSpPr>
          <p:spPr>
            <a:xfrm>
              <a:off x="-671287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5" name="lines"/>
            <p:cNvSpPr/>
            <p:nvPr/>
          </p:nvSpPr>
          <p:spPr>
            <a:xfrm>
              <a:off x="696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6" name="lines"/>
            <p:cNvSpPr/>
            <p:nvPr/>
          </p:nvSpPr>
          <p:spPr>
            <a:xfrm>
              <a:off x="240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7" name="lines"/>
            <p:cNvSpPr/>
            <p:nvPr/>
          </p:nvSpPr>
          <p:spPr>
            <a:xfrm>
              <a:off x="-215287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8" name="lines"/>
            <p:cNvSpPr/>
            <p:nvPr/>
          </p:nvSpPr>
          <p:spPr>
            <a:xfrm>
              <a:off x="-671287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69" name="lines"/>
            <p:cNvSpPr/>
            <p:nvPr/>
          </p:nvSpPr>
          <p:spPr>
            <a:xfrm>
              <a:off x="1152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0" name="lines"/>
            <p:cNvSpPr/>
            <p:nvPr/>
          </p:nvSpPr>
          <p:spPr>
            <a:xfrm>
              <a:off x="696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1" name="lines"/>
            <p:cNvSpPr/>
            <p:nvPr/>
          </p:nvSpPr>
          <p:spPr>
            <a:xfrm>
              <a:off x="240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2" name="lines"/>
            <p:cNvSpPr/>
            <p:nvPr/>
          </p:nvSpPr>
          <p:spPr>
            <a:xfrm>
              <a:off x="-215287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3" name="lines"/>
            <p:cNvSpPr/>
            <p:nvPr/>
          </p:nvSpPr>
          <p:spPr>
            <a:xfrm>
              <a:off x="-671287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4" name="lines"/>
            <p:cNvSpPr/>
            <p:nvPr/>
          </p:nvSpPr>
          <p:spPr>
            <a:xfrm>
              <a:off x="1608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5" name="lines"/>
            <p:cNvSpPr/>
            <p:nvPr/>
          </p:nvSpPr>
          <p:spPr>
            <a:xfrm>
              <a:off x="1152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6" name="lines"/>
            <p:cNvSpPr/>
            <p:nvPr/>
          </p:nvSpPr>
          <p:spPr>
            <a:xfrm>
              <a:off x="696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7" name="lines"/>
            <p:cNvSpPr/>
            <p:nvPr/>
          </p:nvSpPr>
          <p:spPr>
            <a:xfrm>
              <a:off x="240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8" name="lines"/>
            <p:cNvSpPr/>
            <p:nvPr/>
          </p:nvSpPr>
          <p:spPr>
            <a:xfrm>
              <a:off x="-215287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79" name="lines"/>
            <p:cNvSpPr/>
            <p:nvPr/>
          </p:nvSpPr>
          <p:spPr>
            <a:xfrm>
              <a:off x="-671287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0" name="lines"/>
            <p:cNvSpPr/>
            <p:nvPr/>
          </p:nvSpPr>
          <p:spPr>
            <a:xfrm>
              <a:off x="2064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1" name="lines"/>
            <p:cNvSpPr/>
            <p:nvPr/>
          </p:nvSpPr>
          <p:spPr>
            <a:xfrm>
              <a:off x="1608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2" name="lines"/>
            <p:cNvSpPr/>
            <p:nvPr/>
          </p:nvSpPr>
          <p:spPr>
            <a:xfrm>
              <a:off x="1152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3" name="lines"/>
            <p:cNvSpPr/>
            <p:nvPr/>
          </p:nvSpPr>
          <p:spPr>
            <a:xfrm>
              <a:off x="696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4" name="lines"/>
            <p:cNvSpPr/>
            <p:nvPr/>
          </p:nvSpPr>
          <p:spPr>
            <a:xfrm>
              <a:off x="240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5" name="lines"/>
            <p:cNvSpPr/>
            <p:nvPr/>
          </p:nvSpPr>
          <p:spPr>
            <a:xfrm>
              <a:off x="-215287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6" name="lines"/>
            <p:cNvSpPr/>
            <p:nvPr/>
          </p:nvSpPr>
          <p:spPr>
            <a:xfrm>
              <a:off x="-671287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7" name="lines"/>
            <p:cNvSpPr/>
            <p:nvPr/>
          </p:nvSpPr>
          <p:spPr>
            <a:xfrm>
              <a:off x="2520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8" name="lines"/>
            <p:cNvSpPr/>
            <p:nvPr/>
          </p:nvSpPr>
          <p:spPr>
            <a:xfrm>
              <a:off x="2064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89" name="lines"/>
            <p:cNvSpPr/>
            <p:nvPr/>
          </p:nvSpPr>
          <p:spPr>
            <a:xfrm>
              <a:off x="1608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0" name="lines"/>
            <p:cNvSpPr/>
            <p:nvPr/>
          </p:nvSpPr>
          <p:spPr>
            <a:xfrm>
              <a:off x="1152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1" name="lines"/>
            <p:cNvSpPr/>
            <p:nvPr/>
          </p:nvSpPr>
          <p:spPr>
            <a:xfrm>
              <a:off x="696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2" name="lines"/>
            <p:cNvSpPr/>
            <p:nvPr/>
          </p:nvSpPr>
          <p:spPr>
            <a:xfrm>
              <a:off x="240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3" name="lines"/>
            <p:cNvSpPr/>
            <p:nvPr/>
          </p:nvSpPr>
          <p:spPr>
            <a:xfrm>
              <a:off x="-215287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4" name="lines"/>
            <p:cNvSpPr/>
            <p:nvPr/>
          </p:nvSpPr>
          <p:spPr>
            <a:xfrm>
              <a:off x="-671287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5" name="lines"/>
            <p:cNvSpPr/>
            <p:nvPr/>
          </p:nvSpPr>
          <p:spPr>
            <a:xfrm>
              <a:off x="2976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6" name="lines"/>
            <p:cNvSpPr/>
            <p:nvPr/>
          </p:nvSpPr>
          <p:spPr>
            <a:xfrm>
              <a:off x="2520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7" name="lines"/>
            <p:cNvSpPr/>
            <p:nvPr/>
          </p:nvSpPr>
          <p:spPr>
            <a:xfrm>
              <a:off x="2064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8" name="lines"/>
            <p:cNvSpPr/>
            <p:nvPr/>
          </p:nvSpPr>
          <p:spPr>
            <a:xfrm>
              <a:off x="1608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699" name="lines"/>
            <p:cNvSpPr/>
            <p:nvPr/>
          </p:nvSpPr>
          <p:spPr>
            <a:xfrm>
              <a:off x="1152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0" name="lines"/>
            <p:cNvSpPr/>
            <p:nvPr/>
          </p:nvSpPr>
          <p:spPr>
            <a:xfrm>
              <a:off x="696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1" name="lines"/>
            <p:cNvSpPr/>
            <p:nvPr/>
          </p:nvSpPr>
          <p:spPr>
            <a:xfrm>
              <a:off x="240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2" name="lines"/>
            <p:cNvSpPr/>
            <p:nvPr/>
          </p:nvSpPr>
          <p:spPr>
            <a:xfrm>
              <a:off x="-215287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3" name="lines"/>
            <p:cNvSpPr/>
            <p:nvPr/>
          </p:nvSpPr>
          <p:spPr>
            <a:xfrm>
              <a:off x="-671287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4" name="lines"/>
            <p:cNvSpPr/>
            <p:nvPr/>
          </p:nvSpPr>
          <p:spPr>
            <a:xfrm>
              <a:off x="3432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5" name="lines"/>
            <p:cNvSpPr/>
            <p:nvPr/>
          </p:nvSpPr>
          <p:spPr>
            <a:xfrm>
              <a:off x="2976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6" name="lines"/>
            <p:cNvSpPr/>
            <p:nvPr/>
          </p:nvSpPr>
          <p:spPr>
            <a:xfrm>
              <a:off x="2520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7" name="lines"/>
            <p:cNvSpPr/>
            <p:nvPr/>
          </p:nvSpPr>
          <p:spPr>
            <a:xfrm>
              <a:off x="2064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8" name="lines"/>
            <p:cNvSpPr/>
            <p:nvPr/>
          </p:nvSpPr>
          <p:spPr>
            <a:xfrm>
              <a:off x="1608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09" name="lines"/>
            <p:cNvSpPr/>
            <p:nvPr/>
          </p:nvSpPr>
          <p:spPr>
            <a:xfrm>
              <a:off x="1152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0" name="lines"/>
            <p:cNvSpPr/>
            <p:nvPr/>
          </p:nvSpPr>
          <p:spPr>
            <a:xfrm>
              <a:off x="696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1" name="lines"/>
            <p:cNvSpPr/>
            <p:nvPr/>
          </p:nvSpPr>
          <p:spPr>
            <a:xfrm>
              <a:off x="240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2" name="lines"/>
            <p:cNvSpPr/>
            <p:nvPr/>
          </p:nvSpPr>
          <p:spPr>
            <a:xfrm>
              <a:off x="-215287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3" name="lines"/>
            <p:cNvSpPr/>
            <p:nvPr/>
          </p:nvSpPr>
          <p:spPr>
            <a:xfrm>
              <a:off x="-671287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4" name="lines"/>
            <p:cNvSpPr/>
            <p:nvPr/>
          </p:nvSpPr>
          <p:spPr>
            <a:xfrm>
              <a:off x="3888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5" name="lines"/>
            <p:cNvSpPr/>
            <p:nvPr/>
          </p:nvSpPr>
          <p:spPr>
            <a:xfrm>
              <a:off x="3432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6" name="lines"/>
            <p:cNvSpPr/>
            <p:nvPr/>
          </p:nvSpPr>
          <p:spPr>
            <a:xfrm>
              <a:off x="2976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7" name="lines"/>
            <p:cNvSpPr/>
            <p:nvPr/>
          </p:nvSpPr>
          <p:spPr>
            <a:xfrm>
              <a:off x="2520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8" name="lines"/>
            <p:cNvSpPr/>
            <p:nvPr/>
          </p:nvSpPr>
          <p:spPr>
            <a:xfrm>
              <a:off x="2064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19" name="lines"/>
            <p:cNvSpPr/>
            <p:nvPr/>
          </p:nvSpPr>
          <p:spPr>
            <a:xfrm>
              <a:off x="1608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0" name="lines"/>
            <p:cNvSpPr/>
            <p:nvPr/>
          </p:nvSpPr>
          <p:spPr>
            <a:xfrm>
              <a:off x="1152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1" name="lines"/>
            <p:cNvSpPr/>
            <p:nvPr/>
          </p:nvSpPr>
          <p:spPr>
            <a:xfrm>
              <a:off x="696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2" name="lines"/>
            <p:cNvSpPr/>
            <p:nvPr/>
          </p:nvSpPr>
          <p:spPr>
            <a:xfrm>
              <a:off x="240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3" name="lines"/>
            <p:cNvSpPr/>
            <p:nvPr/>
          </p:nvSpPr>
          <p:spPr>
            <a:xfrm>
              <a:off x="-215287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4" name="lines"/>
            <p:cNvSpPr/>
            <p:nvPr/>
          </p:nvSpPr>
          <p:spPr>
            <a:xfrm>
              <a:off x="-671287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5" name="lines"/>
            <p:cNvSpPr/>
            <p:nvPr/>
          </p:nvSpPr>
          <p:spPr>
            <a:xfrm>
              <a:off x="4344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6" name="lines"/>
            <p:cNvSpPr/>
            <p:nvPr/>
          </p:nvSpPr>
          <p:spPr>
            <a:xfrm>
              <a:off x="3888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7" name="lines"/>
            <p:cNvSpPr/>
            <p:nvPr/>
          </p:nvSpPr>
          <p:spPr>
            <a:xfrm>
              <a:off x="3432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8" name="lines"/>
            <p:cNvSpPr/>
            <p:nvPr/>
          </p:nvSpPr>
          <p:spPr>
            <a:xfrm>
              <a:off x="2976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29" name="lines"/>
            <p:cNvSpPr/>
            <p:nvPr/>
          </p:nvSpPr>
          <p:spPr>
            <a:xfrm>
              <a:off x="2520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0" name="lines"/>
            <p:cNvSpPr/>
            <p:nvPr/>
          </p:nvSpPr>
          <p:spPr>
            <a:xfrm>
              <a:off x="2064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1" name="lines"/>
            <p:cNvSpPr/>
            <p:nvPr/>
          </p:nvSpPr>
          <p:spPr>
            <a:xfrm>
              <a:off x="1608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2" name="lines"/>
            <p:cNvSpPr/>
            <p:nvPr/>
          </p:nvSpPr>
          <p:spPr>
            <a:xfrm>
              <a:off x="1152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3" name="lines"/>
            <p:cNvSpPr/>
            <p:nvPr/>
          </p:nvSpPr>
          <p:spPr>
            <a:xfrm>
              <a:off x="696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4" name="lines"/>
            <p:cNvSpPr/>
            <p:nvPr/>
          </p:nvSpPr>
          <p:spPr>
            <a:xfrm>
              <a:off x="240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5" name="lines"/>
            <p:cNvSpPr/>
            <p:nvPr/>
          </p:nvSpPr>
          <p:spPr>
            <a:xfrm>
              <a:off x="-215287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6" name="lines"/>
            <p:cNvSpPr/>
            <p:nvPr/>
          </p:nvSpPr>
          <p:spPr>
            <a:xfrm>
              <a:off x="-671287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7" name="lines"/>
            <p:cNvSpPr/>
            <p:nvPr/>
          </p:nvSpPr>
          <p:spPr>
            <a:xfrm>
              <a:off x="4800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8" name="lines"/>
            <p:cNvSpPr/>
            <p:nvPr/>
          </p:nvSpPr>
          <p:spPr>
            <a:xfrm>
              <a:off x="4344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39" name="lines"/>
            <p:cNvSpPr/>
            <p:nvPr/>
          </p:nvSpPr>
          <p:spPr>
            <a:xfrm>
              <a:off x="3888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0" name="lines"/>
            <p:cNvSpPr/>
            <p:nvPr/>
          </p:nvSpPr>
          <p:spPr>
            <a:xfrm>
              <a:off x="3432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1" name="lines"/>
            <p:cNvSpPr/>
            <p:nvPr/>
          </p:nvSpPr>
          <p:spPr>
            <a:xfrm>
              <a:off x="2976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2" name="lines"/>
            <p:cNvSpPr/>
            <p:nvPr/>
          </p:nvSpPr>
          <p:spPr>
            <a:xfrm>
              <a:off x="2520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3" name="lines"/>
            <p:cNvSpPr/>
            <p:nvPr/>
          </p:nvSpPr>
          <p:spPr>
            <a:xfrm>
              <a:off x="2064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4" name="lines"/>
            <p:cNvSpPr/>
            <p:nvPr/>
          </p:nvSpPr>
          <p:spPr>
            <a:xfrm>
              <a:off x="1608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5" name="lines"/>
            <p:cNvSpPr/>
            <p:nvPr/>
          </p:nvSpPr>
          <p:spPr>
            <a:xfrm>
              <a:off x="1152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6" name="lines"/>
            <p:cNvSpPr/>
            <p:nvPr/>
          </p:nvSpPr>
          <p:spPr>
            <a:xfrm>
              <a:off x="696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7" name="lines"/>
            <p:cNvSpPr/>
            <p:nvPr/>
          </p:nvSpPr>
          <p:spPr>
            <a:xfrm>
              <a:off x="240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8" name="lines"/>
            <p:cNvSpPr/>
            <p:nvPr/>
          </p:nvSpPr>
          <p:spPr>
            <a:xfrm>
              <a:off x="-215287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49" name="lines"/>
            <p:cNvSpPr/>
            <p:nvPr/>
          </p:nvSpPr>
          <p:spPr>
            <a:xfrm>
              <a:off x="-671287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0" name="lines"/>
            <p:cNvSpPr/>
            <p:nvPr/>
          </p:nvSpPr>
          <p:spPr>
            <a:xfrm>
              <a:off x="5256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1" name="lines"/>
            <p:cNvSpPr/>
            <p:nvPr/>
          </p:nvSpPr>
          <p:spPr>
            <a:xfrm>
              <a:off x="4800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2" name="lines"/>
            <p:cNvSpPr/>
            <p:nvPr/>
          </p:nvSpPr>
          <p:spPr>
            <a:xfrm>
              <a:off x="4344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3" name="lines"/>
            <p:cNvSpPr/>
            <p:nvPr/>
          </p:nvSpPr>
          <p:spPr>
            <a:xfrm>
              <a:off x="3888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4" name="lines"/>
            <p:cNvSpPr/>
            <p:nvPr/>
          </p:nvSpPr>
          <p:spPr>
            <a:xfrm>
              <a:off x="3432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5" name="lines"/>
            <p:cNvSpPr/>
            <p:nvPr/>
          </p:nvSpPr>
          <p:spPr>
            <a:xfrm>
              <a:off x="2976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6" name="lines"/>
            <p:cNvSpPr/>
            <p:nvPr/>
          </p:nvSpPr>
          <p:spPr>
            <a:xfrm>
              <a:off x="2520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7" name="lines"/>
            <p:cNvSpPr/>
            <p:nvPr/>
          </p:nvSpPr>
          <p:spPr>
            <a:xfrm>
              <a:off x="2064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8" name="lines"/>
            <p:cNvSpPr/>
            <p:nvPr/>
          </p:nvSpPr>
          <p:spPr>
            <a:xfrm>
              <a:off x="1608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59" name="lines"/>
            <p:cNvSpPr/>
            <p:nvPr/>
          </p:nvSpPr>
          <p:spPr>
            <a:xfrm>
              <a:off x="1152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0" name="lines"/>
            <p:cNvSpPr/>
            <p:nvPr/>
          </p:nvSpPr>
          <p:spPr>
            <a:xfrm>
              <a:off x="696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1" name="lines"/>
            <p:cNvSpPr/>
            <p:nvPr/>
          </p:nvSpPr>
          <p:spPr>
            <a:xfrm>
              <a:off x="240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2" name="lines"/>
            <p:cNvSpPr/>
            <p:nvPr/>
          </p:nvSpPr>
          <p:spPr>
            <a:xfrm>
              <a:off x="-215287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3" name="lines"/>
            <p:cNvSpPr/>
            <p:nvPr/>
          </p:nvSpPr>
          <p:spPr>
            <a:xfrm>
              <a:off x="-491263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4" name="lines"/>
            <p:cNvSpPr/>
            <p:nvPr/>
          </p:nvSpPr>
          <p:spPr>
            <a:xfrm>
              <a:off x="5712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5" name="lines"/>
            <p:cNvSpPr/>
            <p:nvPr/>
          </p:nvSpPr>
          <p:spPr>
            <a:xfrm>
              <a:off x="5256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6" name="lines"/>
            <p:cNvSpPr/>
            <p:nvPr/>
          </p:nvSpPr>
          <p:spPr>
            <a:xfrm>
              <a:off x="4800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7" name="lines"/>
            <p:cNvSpPr/>
            <p:nvPr/>
          </p:nvSpPr>
          <p:spPr>
            <a:xfrm>
              <a:off x="4344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8" name="lines"/>
            <p:cNvSpPr/>
            <p:nvPr/>
          </p:nvSpPr>
          <p:spPr>
            <a:xfrm>
              <a:off x="3888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69" name="lines"/>
            <p:cNvSpPr/>
            <p:nvPr/>
          </p:nvSpPr>
          <p:spPr>
            <a:xfrm>
              <a:off x="3432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0" name="lines"/>
            <p:cNvSpPr/>
            <p:nvPr/>
          </p:nvSpPr>
          <p:spPr>
            <a:xfrm>
              <a:off x="2976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1" name="lines"/>
            <p:cNvSpPr/>
            <p:nvPr/>
          </p:nvSpPr>
          <p:spPr>
            <a:xfrm>
              <a:off x="2520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2" name="lines"/>
            <p:cNvSpPr/>
            <p:nvPr/>
          </p:nvSpPr>
          <p:spPr>
            <a:xfrm>
              <a:off x="2064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3" name="lines"/>
            <p:cNvSpPr/>
            <p:nvPr/>
          </p:nvSpPr>
          <p:spPr>
            <a:xfrm>
              <a:off x="1608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4" name="lines"/>
            <p:cNvSpPr/>
            <p:nvPr/>
          </p:nvSpPr>
          <p:spPr>
            <a:xfrm>
              <a:off x="1152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5" name="lines"/>
            <p:cNvSpPr/>
            <p:nvPr/>
          </p:nvSpPr>
          <p:spPr>
            <a:xfrm>
              <a:off x="696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6" name="lines"/>
            <p:cNvSpPr/>
            <p:nvPr/>
          </p:nvSpPr>
          <p:spPr>
            <a:xfrm>
              <a:off x="240713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7" name="lines"/>
            <p:cNvSpPr/>
            <p:nvPr/>
          </p:nvSpPr>
          <p:spPr>
            <a:xfrm>
              <a:off x="-35263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8" name="lines"/>
            <p:cNvSpPr/>
            <p:nvPr/>
          </p:nvSpPr>
          <p:spPr>
            <a:xfrm>
              <a:off x="6168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79" name="lines"/>
            <p:cNvSpPr/>
            <p:nvPr/>
          </p:nvSpPr>
          <p:spPr>
            <a:xfrm>
              <a:off x="5712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0" name="lines"/>
            <p:cNvSpPr/>
            <p:nvPr/>
          </p:nvSpPr>
          <p:spPr>
            <a:xfrm>
              <a:off x="5256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1" name="lines"/>
            <p:cNvSpPr/>
            <p:nvPr/>
          </p:nvSpPr>
          <p:spPr>
            <a:xfrm>
              <a:off x="4800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2" name="lines"/>
            <p:cNvSpPr/>
            <p:nvPr/>
          </p:nvSpPr>
          <p:spPr>
            <a:xfrm>
              <a:off x="4344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3" name="lines"/>
            <p:cNvSpPr/>
            <p:nvPr/>
          </p:nvSpPr>
          <p:spPr>
            <a:xfrm>
              <a:off x="3888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4" name="lines"/>
            <p:cNvSpPr/>
            <p:nvPr/>
          </p:nvSpPr>
          <p:spPr>
            <a:xfrm>
              <a:off x="3432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5" name="lines"/>
            <p:cNvSpPr/>
            <p:nvPr/>
          </p:nvSpPr>
          <p:spPr>
            <a:xfrm>
              <a:off x="2976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6" name="lines"/>
            <p:cNvSpPr/>
            <p:nvPr/>
          </p:nvSpPr>
          <p:spPr>
            <a:xfrm>
              <a:off x="2520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7" name="lines"/>
            <p:cNvSpPr/>
            <p:nvPr/>
          </p:nvSpPr>
          <p:spPr>
            <a:xfrm>
              <a:off x="2064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8" name="lines"/>
            <p:cNvSpPr/>
            <p:nvPr/>
          </p:nvSpPr>
          <p:spPr>
            <a:xfrm>
              <a:off x="1608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89" name="lines"/>
            <p:cNvSpPr/>
            <p:nvPr/>
          </p:nvSpPr>
          <p:spPr>
            <a:xfrm>
              <a:off x="1152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0" name="lines"/>
            <p:cNvSpPr/>
            <p:nvPr/>
          </p:nvSpPr>
          <p:spPr>
            <a:xfrm>
              <a:off x="696713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1" name="lines"/>
            <p:cNvSpPr/>
            <p:nvPr/>
          </p:nvSpPr>
          <p:spPr>
            <a:xfrm>
              <a:off x="420737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2" name="lines"/>
            <p:cNvSpPr/>
            <p:nvPr/>
          </p:nvSpPr>
          <p:spPr>
            <a:xfrm>
              <a:off x="6624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3" name="lines"/>
            <p:cNvSpPr/>
            <p:nvPr/>
          </p:nvSpPr>
          <p:spPr>
            <a:xfrm>
              <a:off x="6168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4" name="lines"/>
            <p:cNvSpPr/>
            <p:nvPr/>
          </p:nvSpPr>
          <p:spPr>
            <a:xfrm>
              <a:off x="5712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5" name="lines"/>
            <p:cNvSpPr/>
            <p:nvPr/>
          </p:nvSpPr>
          <p:spPr>
            <a:xfrm>
              <a:off x="5256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6" name="lines"/>
            <p:cNvSpPr/>
            <p:nvPr/>
          </p:nvSpPr>
          <p:spPr>
            <a:xfrm>
              <a:off x="4800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7" name="lines"/>
            <p:cNvSpPr/>
            <p:nvPr/>
          </p:nvSpPr>
          <p:spPr>
            <a:xfrm>
              <a:off x="4344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8" name="lines"/>
            <p:cNvSpPr/>
            <p:nvPr/>
          </p:nvSpPr>
          <p:spPr>
            <a:xfrm>
              <a:off x="3888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799" name="lines"/>
            <p:cNvSpPr/>
            <p:nvPr/>
          </p:nvSpPr>
          <p:spPr>
            <a:xfrm>
              <a:off x="3432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0" name="lines"/>
            <p:cNvSpPr/>
            <p:nvPr/>
          </p:nvSpPr>
          <p:spPr>
            <a:xfrm>
              <a:off x="2976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1" name="lines"/>
            <p:cNvSpPr/>
            <p:nvPr/>
          </p:nvSpPr>
          <p:spPr>
            <a:xfrm>
              <a:off x="2520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2" name="lines"/>
            <p:cNvSpPr/>
            <p:nvPr/>
          </p:nvSpPr>
          <p:spPr>
            <a:xfrm>
              <a:off x="2064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3" name="lines"/>
            <p:cNvSpPr/>
            <p:nvPr/>
          </p:nvSpPr>
          <p:spPr>
            <a:xfrm>
              <a:off x="1608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4" name="lines"/>
            <p:cNvSpPr/>
            <p:nvPr/>
          </p:nvSpPr>
          <p:spPr>
            <a:xfrm>
              <a:off x="1152713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5" name="lines"/>
            <p:cNvSpPr/>
            <p:nvPr/>
          </p:nvSpPr>
          <p:spPr>
            <a:xfrm>
              <a:off x="876737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6" name="lines"/>
            <p:cNvSpPr/>
            <p:nvPr/>
          </p:nvSpPr>
          <p:spPr>
            <a:xfrm>
              <a:off x="7080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7" name="lines"/>
            <p:cNvSpPr/>
            <p:nvPr/>
          </p:nvSpPr>
          <p:spPr>
            <a:xfrm>
              <a:off x="6624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8" name="lines"/>
            <p:cNvSpPr/>
            <p:nvPr/>
          </p:nvSpPr>
          <p:spPr>
            <a:xfrm>
              <a:off x="6168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09" name="lines"/>
            <p:cNvSpPr/>
            <p:nvPr/>
          </p:nvSpPr>
          <p:spPr>
            <a:xfrm>
              <a:off x="5712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0" name="lines"/>
            <p:cNvSpPr/>
            <p:nvPr/>
          </p:nvSpPr>
          <p:spPr>
            <a:xfrm>
              <a:off x="5256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1" name="lines"/>
            <p:cNvSpPr/>
            <p:nvPr/>
          </p:nvSpPr>
          <p:spPr>
            <a:xfrm>
              <a:off x="4800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2" name="lines"/>
            <p:cNvSpPr/>
            <p:nvPr/>
          </p:nvSpPr>
          <p:spPr>
            <a:xfrm>
              <a:off x="4344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3" name="lines"/>
            <p:cNvSpPr/>
            <p:nvPr/>
          </p:nvSpPr>
          <p:spPr>
            <a:xfrm>
              <a:off x="3888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4" name="lines"/>
            <p:cNvSpPr/>
            <p:nvPr/>
          </p:nvSpPr>
          <p:spPr>
            <a:xfrm>
              <a:off x="3432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5" name="lines"/>
            <p:cNvSpPr/>
            <p:nvPr/>
          </p:nvSpPr>
          <p:spPr>
            <a:xfrm>
              <a:off x="2976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6" name="lines"/>
            <p:cNvSpPr/>
            <p:nvPr/>
          </p:nvSpPr>
          <p:spPr>
            <a:xfrm>
              <a:off x="2520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7" name="lines"/>
            <p:cNvSpPr/>
            <p:nvPr/>
          </p:nvSpPr>
          <p:spPr>
            <a:xfrm>
              <a:off x="2064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8" name="lines"/>
            <p:cNvSpPr/>
            <p:nvPr/>
          </p:nvSpPr>
          <p:spPr>
            <a:xfrm>
              <a:off x="1608713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19" name="lines"/>
            <p:cNvSpPr/>
            <p:nvPr/>
          </p:nvSpPr>
          <p:spPr>
            <a:xfrm>
              <a:off x="1332737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0" name="lines"/>
            <p:cNvSpPr/>
            <p:nvPr/>
          </p:nvSpPr>
          <p:spPr>
            <a:xfrm>
              <a:off x="7536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1" name="lines"/>
            <p:cNvSpPr/>
            <p:nvPr/>
          </p:nvSpPr>
          <p:spPr>
            <a:xfrm>
              <a:off x="7080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2" name="lines"/>
            <p:cNvSpPr/>
            <p:nvPr/>
          </p:nvSpPr>
          <p:spPr>
            <a:xfrm>
              <a:off x="6624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3" name="lines"/>
            <p:cNvSpPr/>
            <p:nvPr/>
          </p:nvSpPr>
          <p:spPr>
            <a:xfrm>
              <a:off x="6168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4" name="lines"/>
            <p:cNvSpPr/>
            <p:nvPr/>
          </p:nvSpPr>
          <p:spPr>
            <a:xfrm>
              <a:off x="5712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5" name="lines"/>
            <p:cNvSpPr/>
            <p:nvPr/>
          </p:nvSpPr>
          <p:spPr>
            <a:xfrm>
              <a:off x="5256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6" name="lines"/>
            <p:cNvSpPr/>
            <p:nvPr/>
          </p:nvSpPr>
          <p:spPr>
            <a:xfrm>
              <a:off x="4800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7" name="lines"/>
            <p:cNvSpPr/>
            <p:nvPr/>
          </p:nvSpPr>
          <p:spPr>
            <a:xfrm>
              <a:off x="4344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8" name="lines"/>
            <p:cNvSpPr/>
            <p:nvPr/>
          </p:nvSpPr>
          <p:spPr>
            <a:xfrm>
              <a:off x="3888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29" name="lines"/>
            <p:cNvSpPr/>
            <p:nvPr/>
          </p:nvSpPr>
          <p:spPr>
            <a:xfrm>
              <a:off x="3432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0" name="lines"/>
            <p:cNvSpPr/>
            <p:nvPr/>
          </p:nvSpPr>
          <p:spPr>
            <a:xfrm>
              <a:off x="2976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1" name="lines"/>
            <p:cNvSpPr/>
            <p:nvPr/>
          </p:nvSpPr>
          <p:spPr>
            <a:xfrm>
              <a:off x="2520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2" name="lines"/>
            <p:cNvSpPr/>
            <p:nvPr/>
          </p:nvSpPr>
          <p:spPr>
            <a:xfrm>
              <a:off x="2064713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3" name="lines"/>
            <p:cNvSpPr/>
            <p:nvPr/>
          </p:nvSpPr>
          <p:spPr>
            <a:xfrm>
              <a:off x="1788737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4" name="lines"/>
            <p:cNvSpPr/>
            <p:nvPr/>
          </p:nvSpPr>
          <p:spPr>
            <a:xfrm>
              <a:off x="7992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5" name="lines"/>
            <p:cNvSpPr/>
            <p:nvPr/>
          </p:nvSpPr>
          <p:spPr>
            <a:xfrm>
              <a:off x="7536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6" name="lines"/>
            <p:cNvSpPr/>
            <p:nvPr/>
          </p:nvSpPr>
          <p:spPr>
            <a:xfrm>
              <a:off x="7080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7" name="lines"/>
            <p:cNvSpPr/>
            <p:nvPr/>
          </p:nvSpPr>
          <p:spPr>
            <a:xfrm>
              <a:off x="6624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8" name="lines"/>
            <p:cNvSpPr/>
            <p:nvPr/>
          </p:nvSpPr>
          <p:spPr>
            <a:xfrm>
              <a:off x="6168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39" name="lines"/>
            <p:cNvSpPr/>
            <p:nvPr/>
          </p:nvSpPr>
          <p:spPr>
            <a:xfrm>
              <a:off x="5712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0" name="lines"/>
            <p:cNvSpPr/>
            <p:nvPr/>
          </p:nvSpPr>
          <p:spPr>
            <a:xfrm>
              <a:off x="5256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1" name="lines"/>
            <p:cNvSpPr/>
            <p:nvPr/>
          </p:nvSpPr>
          <p:spPr>
            <a:xfrm>
              <a:off x="4800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2" name="lines"/>
            <p:cNvSpPr/>
            <p:nvPr/>
          </p:nvSpPr>
          <p:spPr>
            <a:xfrm>
              <a:off x="4344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3" name="lines"/>
            <p:cNvSpPr/>
            <p:nvPr/>
          </p:nvSpPr>
          <p:spPr>
            <a:xfrm>
              <a:off x="3888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4" name="lines"/>
            <p:cNvSpPr/>
            <p:nvPr/>
          </p:nvSpPr>
          <p:spPr>
            <a:xfrm>
              <a:off x="3432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5" name="lines"/>
            <p:cNvSpPr/>
            <p:nvPr/>
          </p:nvSpPr>
          <p:spPr>
            <a:xfrm>
              <a:off x="2976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6" name="lines"/>
            <p:cNvSpPr/>
            <p:nvPr/>
          </p:nvSpPr>
          <p:spPr>
            <a:xfrm>
              <a:off x="2520713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7" name="lines"/>
            <p:cNvSpPr/>
            <p:nvPr/>
          </p:nvSpPr>
          <p:spPr>
            <a:xfrm>
              <a:off x="2244737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8" name="lines"/>
            <p:cNvSpPr/>
            <p:nvPr/>
          </p:nvSpPr>
          <p:spPr>
            <a:xfrm>
              <a:off x="8448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49" name="lines"/>
            <p:cNvSpPr/>
            <p:nvPr/>
          </p:nvSpPr>
          <p:spPr>
            <a:xfrm>
              <a:off x="7992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0" name="lines"/>
            <p:cNvSpPr/>
            <p:nvPr/>
          </p:nvSpPr>
          <p:spPr>
            <a:xfrm>
              <a:off x="7536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1" name="lines"/>
            <p:cNvSpPr/>
            <p:nvPr/>
          </p:nvSpPr>
          <p:spPr>
            <a:xfrm>
              <a:off x="7080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2" name="lines"/>
            <p:cNvSpPr/>
            <p:nvPr/>
          </p:nvSpPr>
          <p:spPr>
            <a:xfrm>
              <a:off x="6624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3" name="lines"/>
            <p:cNvSpPr/>
            <p:nvPr/>
          </p:nvSpPr>
          <p:spPr>
            <a:xfrm>
              <a:off x="6168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4" name="lines"/>
            <p:cNvSpPr/>
            <p:nvPr/>
          </p:nvSpPr>
          <p:spPr>
            <a:xfrm>
              <a:off x="5712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5" name="lines"/>
            <p:cNvSpPr/>
            <p:nvPr/>
          </p:nvSpPr>
          <p:spPr>
            <a:xfrm>
              <a:off x="5256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6" name="lines"/>
            <p:cNvSpPr/>
            <p:nvPr/>
          </p:nvSpPr>
          <p:spPr>
            <a:xfrm>
              <a:off x="4800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7" name="lines"/>
            <p:cNvSpPr/>
            <p:nvPr/>
          </p:nvSpPr>
          <p:spPr>
            <a:xfrm>
              <a:off x="4344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8" name="lines"/>
            <p:cNvSpPr/>
            <p:nvPr/>
          </p:nvSpPr>
          <p:spPr>
            <a:xfrm>
              <a:off x="3888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59" name="lines"/>
            <p:cNvSpPr/>
            <p:nvPr/>
          </p:nvSpPr>
          <p:spPr>
            <a:xfrm>
              <a:off x="3432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0" name="lines"/>
            <p:cNvSpPr/>
            <p:nvPr/>
          </p:nvSpPr>
          <p:spPr>
            <a:xfrm>
              <a:off x="2976713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1" name="lines"/>
            <p:cNvSpPr/>
            <p:nvPr/>
          </p:nvSpPr>
          <p:spPr>
            <a:xfrm>
              <a:off x="2700737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2" name="lines"/>
            <p:cNvSpPr/>
            <p:nvPr/>
          </p:nvSpPr>
          <p:spPr>
            <a:xfrm>
              <a:off x="8904713" y="32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3" name="lines"/>
            <p:cNvSpPr/>
            <p:nvPr/>
          </p:nvSpPr>
          <p:spPr>
            <a:xfrm>
              <a:off x="8448713" y="78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4" name="lines"/>
            <p:cNvSpPr/>
            <p:nvPr/>
          </p:nvSpPr>
          <p:spPr>
            <a:xfrm>
              <a:off x="7992713" y="123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5" name="lines"/>
            <p:cNvSpPr/>
            <p:nvPr/>
          </p:nvSpPr>
          <p:spPr>
            <a:xfrm>
              <a:off x="7536713" y="169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6" name="lines"/>
            <p:cNvSpPr/>
            <p:nvPr/>
          </p:nvSpPr>
          <p:spPr>
            <a:xfrm>
              <a:off x="7080713" y="215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7" name="lines"/>
            <p:cNvSpPr/>
            <p:nvPr/>
          </p:nvSpPr>
          <p:spPr>
            <a:xfrm>
              <a:off x="6624713" y="260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8" name="lines"/>
            <p:cNvSpPr/>
            <p:nvPr/>
          </p:nvSpPr>
          <p:spPr>
            <a:xfrm>
              <a:off x="6168713" y="306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69" name="lines"/>
            <p:cNvSpPr/>
            <p:nvPr/>
          </p:nvSpPr>
          <p:spPr>
            <a:xfrm>
              <a:off x="5712713" y="351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0" name="lines"/>
            <p:cNvSpPr/>
            <p:nvPr/>
          </p:nvSpPr>
          <p:spPr>
            <a:xfrm>
              <a:off x="5256713" y="3975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1" name="lines"/>
            <p:cNvSpPr/>
            <p:nvPr/>
          </p:nvSpPr>
          <p:spPr>
            <a:xfrm>
              <a:off x="4800713" y="4431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2" name="lines"/>
            <p:cNvSpPr/>
            <p:nvPr/>
          </p:nvSpPr>
          <p:spPr>
            <a:xfrm>
              <a:off x="4344713" y="4887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3" name="lines"/>
            <p:cNvSpPr/>
            <p:nvPr/>
          </p:nvSpPr>
          <p:spPr>
            <a:xfrm>
              <a:off x="3888713" y="5343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4" name="lines"/>
            <p:cNvSpPr/>
            <p:nvPr/>
          </p:nvSpPr>
          <p:spPr>
            <a:xfrm>
              <a:off x="3432713" y="579901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5" name="lines"/>
            <p:cNvSpPr/>
            <p:nvPr/>
          </p:nvSpPr>
          <p:spPr>
            <a:xfrm>
              <a:off x="3156737" y="6255012"/>
              <a:ext cx="275976" cy="275976"/>
            </a:xfrm>
            <a:custGeom>
              <a:pathLst>
                <a:path w="275976" h="275976">
                  <a:moveTo>
                    <a:pt x="275976" y="0"/>
                  </a:moveTo>
                  <a:lnTo>
                    <a:pt x="0" y="275976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6" name="lines"/>
            <p:cNvSpPr/>
            <p:nvPr/>
          </p:nvSpPr>
          <p:spPr>
            <a:xfrm>
              <a:off x="9359288" y="32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7" name="lines"/>
            <p:cNvSpPr/>
            <p:nvPr/>
          </p:nvSpPr>
          <p:spPr>
            <a:xfrm>
              <a:off x="8903288" y="78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8" name="lines"/>
            <p:cNvSpPr/>
            <p:nvPr/>
          </p:nvSpPr>
          <p:spPr>
            <a:xfrm>
              <a:off x="8447288" y="124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79" name="lines"/>
            <p:cNvSpPr/>
            <p:nvPr/>
          </p:nvSpPr>
          <p:spPr>
            <a:xfrm>
              <a:off x="7991288" y="169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0" name="lines"/>
            <p:cNvSpPr/>
            <p:nvPr/>
          </p:nvSpPr>
          <p:spPr>
            <a:xfrm>
              <a:off x="7535288" y="215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1" name="lines"/>
            <p:cNvSpPr/>
            <p:nvPr/>
          </p:nvSpPr>
          <p:spPr>
            <a:xfrm>
              <a:off x="7079288" y="260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2" name="lines"/>
            <p:cNvSpPr/>
            <p:nvPr/>
          </p:nvSpPr>
          <p:spPr>
            <a:xfrm>
              <a:off x="6623288" y="306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3" name="lines"/>
            <p:cNvSpPr/>
            <p:nvPr/>
          </p:nvSpPr>
          <p:spPr>
            <a:xfrm>
              <a:off x="6167288" y="352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4" name="lines"/>
            <p:cNvSpPr/>
            <p:nvPr/>
          </p:nvSpPr>
          <p:spPr>
            <a:xfrm>
              <a:off x="5711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5" name="lines"/>
            <p:cNvSpPr/>
            <p:nvPr/>
          </p:nvSpPr>
          <p:spPr>
            <a:xfrm>
              <a:off x="5255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6" name="lines"/>
            <p:cNvSpPr/>
            <p:nvPr/>
          </p:nvSpPr>
          <p:spPr>
            <a:xfrm>
              <a:off x="4799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7" name="lines"/>
            <p:cNvSpPr/>
            <p:nvPr/>
          </p:nvSpPr>
          <p:spPr>
            <a:xfrm>
              <a:off x="4343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8" name="lines"/>
            <p:cNvSpPr/>
            <p:nvPr/>
          </p:nvSpPr>
          <p:spPr>
            <a:xfrm>
              <a:off x="3887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89" name="lines"/>
            <p:cNvSpPr/>
            <p:nvPr/>
          </p:nvSpPr>
          <p:spPr>
            <a:xfrm>
              <a:off x="3612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0" name="lines"/>
            <p:cNvSpPr/>
            <p:nvPr/>
          </p:nvSpPr>
          <p:spPr>
            <a:xfrm>
              <a:off x="9359288" y="78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1" name="lines"/>
            <p:cNvSpPr/>
            <p:nvPr/>
          </p:nvSpPr>
          <p:spPr>
            <a:xfrm>
              <a:off x="8903288" y="124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2" name="lines"/>
            <p:cNvSpPr/>
            <p:nvPr/>
          </p:nvSpPr>
          <p:spPr>
            <a:xfrm>
              <a:off x="8447288" y="169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3" name="lines"/>
            <p:cNvSpPr/>
            <p:nvPr/>
          </p:nvSpPr>
          <p:spPr>
            <a:xfrm>
              <a:off x="7991288" y="215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4" name="lines"/>
            <p:cNvSpPr/>
            <p:nvPr/>
          </p:nvSpPr>
          <p:spPr>
            <a:xfrm>
              <a:off x="7535288" y="260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5" name="lines"/>
            <p:cNvSpPr/>
            <p:nvPr/>
          </p:nvSpPr>
          <p:spPr>
            <a:xfrm>
              <a:off x="7079288" y="306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6" name="lines"/>
            <p:cNvSpPr/>
            <p:nvPr/>
          </p:nvSpPr>
          <p:spPr>
            <a:xfrm>
              <a:off x="6623288" y="352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7" name="lines"/>
            <p:cNvSpPr/>
            <p:nvPr/>
          </p:nvSpPr>
          <p:spPr>
            <a:xfrm>
              <a:off x="6167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8" name="lines"/>
            <p:cNvSpPr/>
            <p:nvPr/>
          </p:nvSpPr>
          <p:spPr>
            <a:xfrm>
              <a:off x="5711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899" name="lines"/>
            <p:cNvSpPr/>
            <p:nvPr/>
          </p:nvSpPr>
          <p:spPr>
            <a:xfrm>
              <a:off x="5255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0" name="lines"/>
            <p:cNvSpPr/>
            <p:nvPr/>
          </p:nvSpPr>
          <p:spPr>
            <a:xfrm>
              <a:off x="4799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1" name="lines"/>
            <p:cNvSpPr/>
            <p:nvPr/>
          </p:nvSpPr>
          <p:spPr>
            <a:xfrm>
              <a:off x="4343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2" name="lines"/>
            <p:cNvSpPr/>
            <p:nvPr/>
          </p:nvSpPr>
          <p:spPr>
            <a:xfrm>
              <a:off x="4068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3" name="lines"/>
            <p:cNvSpPr/>
            <p:nvPr/>
          </p:nvSpPr>
          <p:spPr>
            <a:xfrm>
              <a:off x="9359288" y="124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4" name="lines"/>
            <p:cNvSpPr/>
            <p:nvPr/>
          </p:nvSpPr>
          <p:spPr>
            <a:xfrm>
              <a:off x="8903288" y="169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5" name="lines"/>
            <p:cNvSpPr/>
            <p:nvPr/>
          </p:nvSpPr>
          <p:spPr>
            <a:xfrm>
              <a:off x="8447288" y="215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6" name="lines"/>
            <p:cNvSpPr/>
            <p:nvPr/>
          </p:nvSpPr>
          <p:spPr>
            <a:xfrm>
              <a:off x="7991288" y="260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7" name="lines"/>
            <p:cNvSpPr/>
            <p:nvPr/>
          </p:nvSpPr>
          <p:spPr>
            <a:xfrm>
              <a:off x="7535288" y="306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8" name="lines"/>
            <p:cNvSpPr/>
            <p:nvPr/>
          </p:nvSpPr>
          <p:spPr>
            <a:xfrm>
              <a:off x="7079288" y="352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09" name="lines"/>
            <p:cNvSpPr/>
            <p:nvPr/>
          </p:nvSpPr>
          <p:spPr>
            <a:xfrm>
              <a:off x="6623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0" name="lines"/>
            <p:cNvSpPr/>
            <p:nvPr/>
          </p:nvSpPr>
          <p:spPr>
            <a:xfrm>
              <a:off x="6167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1" name="lines"/>
            <p:cNvSpPr/>
            <p:nvPr/>
          </p:nvSpPr>
          <p:spPr>
            <a:xfrm>
              <a:off x="5711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2" name="lines"/>
            <p:cNvSpPr/>
            <p:nvPr/>
          </p:nvSpPr>
          <p:spPr>
            <a:xfrm>
              <a:off x="5255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3" name="lines"/>
            <p:cNvSpPr/>
            <p:nvPr/>
          </p:nvSpPr>
          <p:spPr>
            <a:xfrm>
              <a:off x="4799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4" name="lines"/>
            <p:cNvSpPr/>
            <p:nvPr/>
          </p:nvSpPr>
          <p:spPr>
            <a:xfrm>
              <a:off x="4524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5" name="lines"/>
            <p:cNvSpPr/>
            <p:nvPr/>
          </p:nvSpPr>
          <p:spPr>
            <a:xfrm>
              <a:off x="9359288" y="169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6" name="lines"/>
            <p:cNvSpPr/>
            <p:nvPr/>
          </p:nvSpPr>
          <p:spPr>
            <a:xfrm>
              <a:off x="8903288" y="215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7" name="lines"/>
            <p:cNvSpPr/>
            <p:nvPr/>
          </p:nvSpPr>
          <p:spPr>
            <a:xfrm>
              <a:off x="8447288" y="260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8" name="lines"/>
            <p:cNvSpPr/>
            <p:nvPr/>
          </p:nvSpPr>
          <p:spPr>
            <a:xfrm>
              <a:off x="7991288" y="306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19" name="lines"/>
            <p:cNvSpPr/>
            <p:nvPr/>
          </p:nvSpPr>
          <p:spPr>
            <a:xfrm>
              <a:off x="7535288" y="352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0" name="lines"/>
            <p:cNvSpPr/>
            <p:nvPr/>
          </p:nvSpPr>
          <p:spPr>
            <a:xfrm>
              <a:off x="7079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1" name="lines"/>
            <p:cNvSpPr/>
            <p:nvPr/>
          </p:nvSpPr>
          <p:spPr>
            <a:xfrm>
              <a:off x="6623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2" name="lines"/>
            <p:cNvSpPr/>
            <p:nvPr/>
          </p:nvSpPr>
          <p:spPr>
            <a:xfrm>
              <a:off x="6167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3" name="lines"/>
            <p:cNvSpPr/>
            <p:nvPr/>
          </p:nvSpPr>
          <p:spPr>
            <a:xfrm>
              <a:off x="5711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4" name="lines"/>
            <p:cNvSpPr/>
            <p:nvPr/>
          </p:nvSpPr>
          <p:spPr>
            <a:xfrm>
              <a:off x="5255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5" name="lines"/>
            <p:cNvSpPr/>
            <p:nvPr/>
          </p:nvSpPr>
          <p:spPr>
            <a:xfrm>
              <a:off x="4980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6" name="lines"/>
            <p:cNvSpPr/>
            <p:nvPr/>
          </p:nvSpPr>
          <p:spPr>
            <a:xfrm>
              <a:off x="9359288" y="215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7" name="lines"/>
            <p:cNvSpPr/>
            <p:nvPr/>
          </p:nvSpPr>
          <p:spPr>
            <a:xfrm>
              <a:off x="8903288" y="260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8" name="lines"/>
            <p:cNvSpPr/>
            <p:nvPr/>
          </p:nvSpPr>
          <p:spPr>
            <a:xfrm>
              <a:off x="8447288" y="306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29" name="lines"/>
            <p:cNvSpPr/>
            <p:nvPr/>
          </p:nvSpPr>
          <p:spPr>
            <a:xfrm>
              <a:off x="7991288" y="352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0" name="lines"/>
            <p:cNvSpPr/>
            <p:nvPr/>
          </p:nvSpPr>
          <p:spPr>
            <a:xfrm>
              <a:off x="7535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1" name="lines"/>
            <p:cNvSpPr/>
            <p:nvPr/>
          </p:nvSpPr>
          <p:spPr>
            <a:xfrm>
              <a:off x="7079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2" name="lines"/>
            <p:cNvSpPr/>
            <p:nvPr/>
          </p:nvSpPr>
          <p:spPr>
            <a:xfrm>
              <a:off x="6623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3" name="lines"/>
            <p:cNvSpPr/>
            <p:nvPr/>
          </p:nvSpPr>
          <p:spPr>
            <a:xfrm>
              <a:off x="6167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4" name="lines"/>
            <p:cNvSpPr/>
            <p:nvPr/>
          </p:nvSpPr>
          <p:spPr>
            <a:xfrm>
              <a:off x="5711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5" name="lines"/>
            <p:cNvSpPr/>
            <p:nvPr/>
          </p:nvSpPr>
          <p:spPr>
            <a:xfrm>
              <a:off x="5436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6" name="lines"/>
            <p:cNvSpPr/>
            <p:nvPr/>
          </p:nvSpPr>
          <p:spPr>
            <a:xfrm>
              <a:off x="9359288" y="260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7" name="lines"/>
            <p:cNvSpPr/>
            <p:nvPr/>
          </p:nvSpPr>
          <p:spPr>
            <a:xfrm>
              <a:off x="8903288" y="306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8" name="lines"/>
            <p:cNvSpPr/>
            <p:nvPr/>
          </p:nvSpPr>
          <p:spPr>
            <a:xfrm>
              <a:off x="8447288" y="352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39" name="lines"/>
            <p:cNvSpPr/>
            <p:nvPr/>
          </p:nvSpPr>
          <p:spPr>
            <a:xfrm>
              <a:off x="7991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0" name="lines"/>
            <p:cNvSpPr/>
            <p:nvPr/>
          </p:nvSpPr>
          <p:spPr>
            <a:xfrm>
              <a:off x="7535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1" name="lines"/>
            <p:cNvSpPr/>
            <p:nvPr/>
          </p:nvSpPr>
          <p:spPr>
            <a:xfrm>
              <a:off x="7079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2" name="lines"/>
            <p:cNvSpPr/>
            <p:nvPr/>
          </p:nvSpPr>
          <p:spPr>
            <a:xfrm>
              <a:off x="6623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3" name="lines"/>
            <p:cNvSpPr/>
            <p:nvPr/>
          </p:nvSpPr>
          <p:spPr>
            <a:xfrm>
              <a:off x="6167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4" name="lines"/>
            <p:cNvSpPr/>
            <p:nvPr/>
          </p:nvSpPr>
          <p:spPr>
            <a:xfrm>
              <a:off x="5892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5" name="lines"/>
            <p:cNvSpPr/>
            <p:nvPr/>
          </p:nvSpPr>
          <p:spPr>
            <a:xfrm>
              <a:off x="9359288" y="306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6" name="lines"/>
            <p:cNvSpPr/>
            <p:nvPr/>
          </p:nvSpPr>
          <p:spPr>
            <a:xfrm>
              <a:off x="8903288" y="352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7" name="lines"/>
            <p:cNvSpPr/>
            <p:nvPr/>
          </p:nvSpPr>
          <p:spPr>
            <a:xfrm>
              <a:off x="8447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8" name="lines"/>
            <p:cNvSpPr/>
            <p:nvPr/>
          </p:nvSpPr>
          <p:spPr>
            <a:xfrm>
              <a:off x="7991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49" name="lines"/>
            <p:cNvSpPr/>
            <p:nvPr/>
          </p:nvSpPr>
          <p:spPr>
            <a:xfrm>
              <a:off x="7535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0" name="lines"/>
            <p:cNvSpPr/>
            <p:nvPr/>
          </p:nvSpPr>
          <p:spPr>
            <a:xfrm>
              <a:off x="7079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1" name="lines"/>
            <p:cNvSpPr/>
            <p:nvPr/>
          </p:nvSpPr>
          <p:spPr>
            <a:xfrm>
              <a:off x="6623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2" name="lines"/>
            <p:cNvSpPr/>
            <p:nvPr/>
          </p:nvSpPr>
          <p:spPr>
            <a:xfrm>
              <a:off x="6348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3" name="lines"/>
            <p:cNvSpPr/>
            <p:nvPr/>
          </p:nvSpPr>
          <p:spPr>
            <a:xfrm>
              <a:off x="9359288" y="352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4" name="lines"/>
            <p:cNvSpPr/>
            <p:nvPr/>
          </p:nvSpPr>
          <p:spPr>
            <a:xfrm>
              <a:off x="8903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5" name="lines"/>
            <p:cNvSpPr/>
            <p:nvPr/>
          </p:nvSpPr>
          <p:spPr>
            <a:xfrm>
              <a:off x="8447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6" name="lines"/>
            <p:cNvSpPr/>
            <p:nvPr/>
          </p:nvSpPr>
          <p:spPr>
            <a:xfrm>
              <a:off x="7991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7" name="lines"/>
            <p:cNvSpPr/>
            <p:nvPr/>
          </p:nvSpPr>
          <p:spPr>
            <a:xfrm>
              <a:off x="7535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8" name="lines"/>
            <p:cNvSpPr/>
            <p:nvPr/>
          </p:nvSpPr>
          <p:spPr>
            <a:xfrm>
              <a:off x="7079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59" name="lines"/>
            <p:cNvSpPr/>
            <p:nvPr/>
          </p:nvSpPr>
          <p:spPr>
            <a:xfrm>
              <a:off x="6804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0" name="lines"/>
            <p:cNvSpPr/>
            <p:nvPr/>
          </p:nvSpPr>
          <p:spPr>
            <a:xfrm>
              <a:off x="9359288" y="3976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1" name="lines"/>
            <p:cNvSpPr/>
            <p:nvPr/>
          </p:nvSpPr>
          <p:spPr>
            <a:xfrm>
              <a:off x="8903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2" name="lines"/>
            <p:cNvSpPr/>
            <p:nvPr/>
          </p:nvSpPr>
          <p:spPr>
            <a:xfrm>
              <a:off x="8447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3" name="lines"/>
            <p:cNvSpPr/>
            <p:nvPr/>
          </p:nvSpPr>
          <p:spPr>
            <a:xfrm>
              <a:off x="7991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4" name="lines"/>
            <p:cNvSpPr/>
            <p:nvPr/>
          </p:nvSpPr>
          <p:spPr>
            <a:xfrm>
              <a:off x="7535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5" name="lines"/>
            <p:cNvSpPr/>
            <p:nvPr/>
          </p:nvSpPr>
          <p:spPr>
            <a:xfrm>
              <a:off x="7260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6" name="lines"/>
            <p:cNvSpPr/>
            <p:nvPr/>
          </p:nvSpPr>
          <p:spPr>
            <a:xfrm>
              <a:off x="9359288" y="4432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7" name="lines"/>
            <p:cNvSpPr/>
            <p:nvPr/>
          </p:nvSpPr>
          <p:spPr>
            <a:xfrm>
              <a:off x="8903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8" name="lines"/>
            <p:cNvSpPr/>
            <p:nvPr/>
          </p:nvSpPr>
          <p:spPr>
            <a:xfrm>
              <a:off x="8447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69" name="lines"/>
            <p:cNvSpPr/>
            <p:nvPr/>
          </p:nvSpPr>
          <p:spPr>
            <a:xfrm>
              <a:off x="7991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0" name="lines"/>
            <p:cNvSpPr/>
            <p:nvPr/>
          </p:nvSpPr>
          <p:spPr>
            <a:xfrm>
              <a:off x="7716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1" name="lines"/>
            <p:cNvSpPr/>
            <p:nvPr/>
          </p:nvSpPr>
          <p:spPr>
            <a:xfrm>
              <a:off x="9359288" y="4888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2" name="lines"/>
            <p:cNvSpPr/>
            <p:nvPr/>
          </p:nvSpPr>
          <p:spPr>
            <a:xfrm>
              <a:off x="8903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3" name="lines"/>
            <p:cNvSpPr/>
            <p:nvPr/>
          </p:nvSpPr>
          <p:spPr>
            <a:xfrm>
              <a:off x="8447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4" name="lines"/>
            <p:cNvSpPr/>
            <p:nvPr/>
          </p:nvSpPr>
          <p:spPr>
            <a:xfrm>
              <a:off x="8172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5" name="lines"/>
            <p:cNvSpPr/>
            <p:nvPr/>
          </p:nvSpPr>
          <p:spPr>
            <a:xfrm>
              <a:off x="9359288" y="5344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6" name="lines"/>
            <p:cNvSpPr/>
            <p:nvPr/>
          </p:nvSpPr>
          <p:spPr>
            <a:xfrm>
              <a:off x="8903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7" name="lines"/>
            <p:cNvSpPr/>
            <p:nvPr/>
          </p:nvSpPr>
          <p:spPr>
            <a:xfrm>
              <a:off x="8628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8" name="lines"/>
            <p:cNvSpPr/>
            <p:nvPr/>
          </p:nvSpPr>
          <p:spPr>
            <a:xfrm>
              <a:off x="9359288" y="58004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79" name="lines"/>
            <p:cNvSpPr/>
            <p:nvPr/>
          </p:nvSpPr>
          <p:spPr>
            <a:xfrm>
              <a:off x="9084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4980" name="lines"/>
            <p:cNvSpPr/>
            <p:nvPr/>
          </p:nvSpPr>
          <p:spPr>
            <a:xfrm>
              <a:off x="9540737" y="6256437"/>
              <a:ext cx="274551" cy="274551"/>
            </a:xfrm>
            <a:custGeom>
              <a:pathLst>
                <a:path w="274551" h="274551">
                  <a:moveTo>
                    <a:pt x="274551" y="0"/>
                  </a:moveTo>
                  <a:lnTo>
                    <a:pt x="0" y="27455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</p:grp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Boat Accident" id="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1" name="Group4981"/>
          <p:cNvGrpSpPr/>
          <p:nvPr/>
        </p:nvGrpSpPr>
        <p:grpSpPr>
          <a:xfrm>
            <a:off x="638620" y="1074425"/>
            <a:ext cx="7866760" cy="4709150"/>
            <a:chOff x="638620" y="1074425"/>
            <a:chExt cx="7866760" cy="4709150"/>
          </a:xfrm>
        </p:grpSpPr>
        <p:sp>
          <p:nvSpPr>
            <p:cNvPr id="470" name="FlexibleLine"/>
            <p:cNvSpPr/>
            <p:nvPr/>
          </p:nvSpPr>
          <p:spPr>
            <a:xfrm>
              <a:off x="1488300" y="2928825"/>
              <a:ext cx="1146080" cy="1653760"/>
            </a:xfrm>
            <a:custGeom>
              <a:avLst/>
              <a:gdLst/>
              <a:ahLst/>
              <a:cxnLst/>
              <a:pathLst>
                <a:path w="1146080" h="1653760" fill="none">
                  <a:moveTo>
                    <a:pt x="0" y="0"/>
                  </a:moveTo>
                  <a:lnTo>
                    <a:pt x="1146080" y="-165376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471" name="FlexibleLine"/>
            <p:cNvSpPr/>
            <p:nvPr/>
          </p:nvSpPr>
          <p:spPr>
            <a:xfrm>
              <a:off x="1488300" y="2928825"/>
              <a:ext cx="1146080" cy="1653760"/>
            </a:xfrm>
            <a:custGeom>
              <a:avLst/>
              <a:gdLst/>
              <a:ahLst/>
              <a:cxnLst/>
              <a:pathLst>
                <a:path w="1146080" h="1653760" fill="none">
                  <a:moveTo>
                    <a:pt x="0" y="0"/>
                  </a:moveTo>
                  <a:lnTo>
                    <a:pt x="1146080" y="165376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472" name="FlexibleLine"/>
            <p:cNvSpPr/>
            <p:nvPr/>
          </p:nvSpPr>
          <p:spPr>
            <a:xfrm>
              <a:off x="3219580" y="1275065"/>
              <a:ext cx="152000" cy="0"/>
            </a:xfrm>
            <a:custGeom>
              <a:avLst/>
              <a:gdLst/>
              <a:ahLst/>
              <a:cxnLst/>
              <a:pathLst>
                <a:path w="152000" h="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0"/>
                  </a:lnTo>
                  <a:cubicBezTo>
                    <a:pt x="60800" y="0"/>
                    <a:pt x="60800" y="0"/>
                    <a:pt x="60800" y="0"/>
                  </a:cubicBezTo>
                  <a:lnTo>
                    <a:pt x="152000" y="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473" name="FlexibleLine"/>
            <p:cNvSpPr/>
            <p:nvPr/>
          </p:nvSpPr>
          <p:spPr>
            <a:xfrm>
              <a:off x="3265180" y="4582585"/>
              <a:ext cx="152000" cy="1000160"/>
            </a:xfrm>
            <a:custGeom>
              <a:avLst/>
              <a:gdLst/>
              <a:ahLst/>
              <a:cxnLst/>
              <a:pathLst>
                <a:path w="152000" h="100016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954560"/>
                  </a:lnTo>
                  <a:cubicBezTo>
                    <a:pt x="60800" y="-981920"/>
                    <a:pt x="79040" y="-1000160"/>
                    <a:pt x="106400" y="-1000160"/>
                  </a:cubicBezTo>
                  <a:lnTo>
                    <a:pt x="152000" y="-100016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474" name="FlexibleLine"/>
            <p:cNvSpPr/>
            <p:nvPr/>
          </p:nvSpPr>
          <p:spPr>
            <a:xfrm>
              <a:off x="3265180" y="4582585"/>
              <a:ext cx="152000" cy="1000160"/>
            </a:xfrm>
            <a:custGeom>
              <a:avLst/>
              <a:gdLst/>
              <a:ahLst/>
              <a:cxnLst/>
              <a:pathLst>
                <a:path w="152000" h="100016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954560"/>
                  </a:lnTo>
                  <a:cubicBezTo>
                    <a:pt x="60800" y="981920"/>
                    <a:pt x="79040" y="1000160"/>
                    <a:pt x="106400" y="1000160"/>
                  </a:cubicBezTo>
                  <a:lnTo>
                    <a:pt x="152000" y="100016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475" name="FlexibleLine"/>
            <p:cNvSpPr/>
            <p:nvPr/>
          </p:nvSpPr>
          <p:spPr>
            <a:xfrm>
              <a:off x="5022300" y="5582745"/>
              <a:ext cx="152001" cy="0"/>
            </a:xfrm>
            <a:custGeom>
              <a:avLst/>
              <a:gdLst/>
              <a:ahLst/>
              <a:cxnLst/>
              <a:pathLst>
                <a:path w="152001" h="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7600"/>
                  </a:lnTo>
                  <a:cubicBezTo>
                    <a:pt x="60800" y="-3040"/>
                    <a:pt x="63840" y="0"/>
                    <a:pt x="68400" y="0"/>
                  </a:cubicBezTo>
                  <a:lnTo>
                    <a:pt x="152001" y="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01" name="FlexibleLine"/>
            <p:cNvSpPr/>
            <p:nvPr/>
          </p:nvSpPr>
          <p:spPr>
            <a:xfrm>
              <a:off x="4858140" y="3582425"/>
              <a:ext cx="152000" cy="1355840"/>
            </a:xfrm>
            <a:custGeom>
              <a:avLst/>
              <a:gdLst/>
              <a:ahLst/>
              <a:cxnLst/>
              <a:pathLst>
                <a:path w="152000" h="135584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1310240"/>
                  </a:lnTo>
                  <a:cubicBezTo>
                    <a:pt x="60800" y="-1337600"/>
                    <a:pt x="79040" y="-1355840"/>
                    <a:pt x="106400" y="-1355840"/>
                  </a:cubicBezTo>
                  <a:lnTo>
                    <a:pt x="152000" y="-135584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05" name="FlexibleLine"/>
            <p:cNvSpPr/>
            <p:nvPr/>
          </p:nvSpPr>
          <p:spPr>
            <a:xfrm>
              <a:off x="6274780" y="2226585"/>
              <a:ext cx="152001" cy="437760"/>
            </a:xfrm>
            <a:custGeom>
              <a:avLst/>
              <a:gdLst/>
              <a:ahLst/>
              <a:cxnLst/>
              <a:pathLst>
                <a:path w="152001" h="43776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392160"/>
                  </a:lnTo>
                  <a:cubicBezTo>
                    <a:pt x="60800" y="-419520"/>
                    <a:pt x="79040" y="-437760"/>
                    <a:pt x="106400" y="-437760"/>
                  </a:cubicBezTo>
                  <a:lnTo>
                    <a:pt x="152001" y="-43776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09" name="FlexibleLine"/>
            <p:cNvSpPr/>
            <p:nvPr/>
          </p:nvSpPr>
          <p:spPr>
            <a:xfrm>
              <a:off x="6274780" y="2226585"/>
              <a:ext cx="152001" cy="24320"/>
            </a:xfrm>
            <a:custGeom>
              <a:avLst/>
              <a:gdLst/>
              <a:ahLst/>
              <a:cxnLst/>
              <a:pathLst>
                <a:path w="152001" h="2432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1520"/>
                  </a:lnTo>
                  <a:cubicBezTo>
                    <a:pt x="60800" y="-15200"/>
                    <a:pt x="69920" y="-24320"/>
                    <a:pt x="83600" y="-24320"/>
                  </a:cubicBezTo>
                  <a:lnTo>
                    <a:pt x="152001" y="-2432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13" name="FlexibleLine"/>
            <p:cNvSpPr/>
            <p:nvPr/>
          </p:nvSpPr>
          <p:spPr>
            <a:xfrm>
              <a:off x="4858140" y="3582425"/>
              <a:ext cx="152000" cy="1355840"/>
            </a:xfrm>
            <a:custGeom>
              <a:avLst/>
              <a:gdLst/>
              <a:ahLst/>
              <a:cxnLst/>
              <a:pathLst>
                <a:path w="152000" h="135584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1310240"/>
                  </a:lnTo>
                  <a:cubicBezTo>
                    <a:pt x="60800" y="1337600"/>
                    <a:pt x="79040" y="1355840"/>
                    <a:pt x="106400" y="1355840"/>
                  </a:cubicBezTo>
                  <a:lnTo>
                    <a:pt x="152000" y="135584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17" name="FlexibleLine"/>
            <p:cNvSpPr/>
            <p:nvPr/>
          </p:nvSpPr>
          <p:spPr>
            <a:xfrm>
              <a:off x="6274780" y="2226585"/>
              <a:ext cx="152001" cy="413440"/>
            </a:xfrm>
            <a:custGeom>
              <a:avLst/>
              <a:gdLst/>
              <a:ahLst/>
              <a:cxnLst/>
              <a:pathLst>
                <a:path w="152001" h="41344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367840"/>
                  </a:lnTo>
                  <a:cubicBezTo>
                    <a:pt x="60800" y="395200"/>
                    <a:pt x="79040" y="413440"/>
                    <a:pt x="106400" y="413440"/>
                  </a:cubicBezTo>
                  <a:lnTo>
                    <a:pt x="152001" y="41344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21" name="FlexibleLine"/>
            <p:cNvSpPr/>
            <p:nvPr/>
          </p:nvSpPr>
          <p:spPr>
            <a:xfrm>
              <a:off x="4858140" y="3582425"/>
              <a:ext cx="152000" cy="293360"/>
            </a:xfrm>
            <a:custGeom>
              <a:avLst/>
              <a:gdLst/>
              <a:ahLst/>
              <a:cxnLst/>
              <a:pathLst>
                <a:path w="152000" h="29336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247760"/>
                  </a:lnTo>
                  <a:cubicBezTo>
                    <a:pt x="60800" y="275120"/>
                    <a:pt x="79040" y="293360"/>
                    <a:pt x="106400" y="293360"/>
                  </a:cubicBezTo>
                  <a:lnTo>
                    <a:pt x="152000" y="29336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27" name="FlexibleLine"/>
            <p:cNvSpPr/>
            <p:nvPr/>
          </p:nvSpPr>
          <p:spPr>
            <a:xfrm>
              <a:off x="7089500" y="3491225"/>
              <a:ext cx="152000" cy="0"/>
            </a:xfrm>
            <a:custGeom>
              <a:avLst/>
              <a:gdLst/>
              <a:ahLst/>
              <a:cxnLst/>
              <a:pathLst>
                <a:path w="152000" h="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7600"/>
                  </a:lnTo>
                  <a:cubicBezTo>
                    <a:pt x="60800" y="3040"/>
                    <a:pt x="63840" y="0"/>
                    <a:pt x="68400" y="0"/>
                  </a:cubicBezTo>
                  <a:lnTo>
                    <a:pt x="152000" y="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31" name="FlexibleLine"/>
            <p:cNvSpPr/>
            <p:nvPr/>
          </p:nvSpPr>
          <p:spPr>
            <a:xfrm>
              <a:off x="7089500" y="3491225"/>
              <a:ext cx="152000" cy="413441"/>
            </a:xfrm>
            <a:custGeom>
              <a:avLst/>
              <a:gdLst/>
              <a:ahLst/>
              <a:cxnLst/>
              <a:pathLst>
                <a:path w="152000" h="413441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367841"/>
                  </a:lnTo>
                  <a:cubicBezTo>
                    <a:pt x="60800" y="-395201"/>
                    <a:pt x="79040" y="-413441"/>
                    <a:pt x="106400" y="-413441"/>
                  </a:cubicBezTo>
                  <a:lnTo>
                    <a:pt x="152000" y="-413441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35" name="FlexibleLine"/>
            <p:cNvSpPr/>
            <p:nvPr/>
          </p:nvSpPr>
          <p:spPr>
            <a:xfrm>
              <a:off x="7089500" y="3491225"/>
              <a:ext cx="152000" cy="413439"/>
            </a:xfrm>
            <a:custGeom>
              <a:avLst/>
              <a:gdLst/>
              <a:ahLst/>
              <a:cxnLst/>
              <a:pathLst>
                <a:path w="152000" h="413439" fill="none">
                  <a:moveTo>
                    <a:pt x="0" y="0"/>
                  </a:moveTo>
                  <a:lnTo>
                    <a:pt x="60800" y="0"/>
                  </a:lnTo>
                  <a:lnTo>
                    <a:pt x="60800" y="367839"/>
                  </a:lnTo>
                  <a:cubicBezTo>
                    <a:pt x="60800" y="395199"/>
                    <a:pt x="79040" y="413439"/>
                    <a:pt x="106400" y="413439"/>
                  </a:cubicBezTo>
                  <a:lnTo>
                    <a:pt x="152000" y="413439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39" name="FlexibleLine"/>
            <p:cNvSpPr/>
            <p:nvPr/>
          </p:nvSpPr>
          <p:spPr>
            <a:xfrm>
              <a:off x="6159260" y="3875785"/>
              <a:ext cx="152001" cy="384560"/>
            </a:xfrm>
            <a:custGeom>
              <a:avLst/>
              <a:gdLst/>
              <a:ahLst/>
              <a:cxnLst/>
              <a:pathLst>
                <a:path w="152001" h="38456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338960"/>
                  </a:lnTo>
                  <a:cubicBezTo>
                    <a:pt x="60800" y="-366320"/>
                    <a:pt x="79040" y="-384560"/>
                    <a:pt x="106400" y="-384560"/>
                  </a:cubicBezTo>
                  <a:lnTo>
                    <a:pt x="152001" y="-38456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43" name="FlexibleLine"/>
            <p:cNvSpPr/>
            <p:nvPr/>
          </p:nvSpPr>
          <p:spPr>
            <a:xfrm>
              <a:off x="6159260" y="3875785"/>
              <a:ext cx="152001" cy="442320"/>
            </a:xfrm>
            <a:custGeom>
              <a:avLst/>
              <a:gdLst/>
              <a:ahLst/>
              <a:cxnLst/>
              <a:pathLst>
                <a:path w="152001" h="44232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396720"/>
                  </a:lnTo>
                  <a:cubicBezTo>
                    <a:pt x="60800" y="424079"/>
                    <a:pt x="79040" y="442320"/>
                    <a:pt x="106400" y="442320"/>
                  </a:cubicBezTo>
                  <a:lnTo>
                    <a:pt x="152001" y="44232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47" name="FlexibleLine"/>
            <p:cNvSpPr/>
            <p:nvPr/>
          </p:nvSpPr>
          <p:spPr>
            <a:xfrm>
              <a:off x="6603100" y="4938265"/>
              <a:ext cx="152000" cy="206720"/>
            </a:xfrm>
            <a:custGeom>
              <a:avLst/>
              <a:gdLst/>
              <a:ahLst/>
              <a:cxnLst/>
              <a:pathLst>
                <a:path w="152000" h="20672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-161120"/>
                  </a:lnTo>
                  <a:cubicBezTo>
                    <a:pt x="60800" y="-188480"/>
                    <a:pt x="79040" y="-206720"/>
                    <a:pt x="106400" y="-206720"/>
                  </a:cubicBezTo>
                  <a:lnTo>
                    <a:pt x="152000" y="-20672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sp>
          <p:nvSpPr>
            <p:cNvPr id="1051" name="FlexibleLine"/>
            <p:cNvSpPr/>
            <p:nvPr/>
          </p:nvSpPr>
          <p:spPr>
            <a:xfrm>
              <a:off x="6603100" y="4938265"/>
              <a:ext cx="152000" cy="206720"/>
            </a:xfrm>
            <a:custGeom>
              <a:avLst/>
              <a:gdLst/>
              <a:ahLst/>
              <a:cxnLst/>
              <a:pathLst>
                <a:path w="152000" h="206720" fill="none">
                  <a:moveTo>
                    <a:pt x="0" y="0"/>
                  </a:moveTo>
                  <a:lnTo>
                    <a:pt x="60800" y="0"/>
                  </a:lnTo>
                  <a:lnTo>
                    <a:pt x="60800" y="161120"/>
                  </a:lnTo>
                  <a:cubicBezTo>
                    <a:pt x="60800" y="188480"/>
                    <a:pt x="79040" y="206720"/>
                    <a:pt x="106400" y="206720"/>
                  </a:cubicBezTo>
                  <a:lnTo>
                    <a:pt x="152000" y="206720"/>
                  </a:lnTo>
                </a:path>
              </a:pathLst>
            </a:custGeom>
            <a:noFill/>
            <a:ln w="7600" cap="flat">
              <a:solidFill>
                <a:srgbClr val="545454"/>
              </a:solidFill>
              <a:bevel/>
            </a:ln>
          </p:spPr>
        </p:sp>
        <p:grpSp>
          <p:nvGrpSpPr>
            <p:cNvPr id="476" name="Sub Topic 4"/>
            <p:cNvGrpSpPr/>
            <p:nvPr/>
          </p:nvGrpSpPr>
          <p:grpSpPr>
            <a:xfrm>
              <a:off x="646220" y="2664345"/>
              <a:ext cx="1684160" cy="528960"/>
              <a:chOff x="646220" y="2664345"/>
              <a:chExt cx="1684160" cy="528960"/>
            </a:xfrm>
          </p:grpSpPr>
          <p:sp>
            <p:nvSpPr>
              <p:cNvPr id="4982" name="rect">
                <a:hlinkClick r:id="rId2" action="ppaction://hlinksldjump"/>
              </p:cNvPr>
              <p:cNvSpPr/>
              <p:nvPr/>
            </p:nvSpPr>
            <p:spPr>
              <a:xfrm>
                <a:off x="646220" y="2664345"/>
                <a:ext cx="1684160" cy="528960"/>
              </a:xfrm>
              <a:prstGeom prst="rect">
                <a:avLst/>
              </a:prstGeom>
              <a:noFill/>
              <a:ln>
                <a:noFill/>
              </a:ln>
            </p:spPr>
          </p:sp>
          <p:sp>
            <p:nvSpPr>
              <p:cNvPr id="477" name="Rectangle balloon"/>
              <p:cNvSpPr/>
              <p:nvPr/>
            </p:nvSpPr>
            <p:spPr>
              <a:xfrm>
                <a:off x="646220" y="2664345"/>
                <a:ext cx="1684160" cy="528960"/>
              </a:xfrm>
              <a:custGeom>
                <a:avLst/>
                <a:gdLst/>
                <a:ahLst/>
                <a:cxnLst/>
                <a:pathLst>
                  <a:path w="1684160" h="528960">
                    <a:moveTo>
                      <a:pt x="91200" y="0"/>
                    </a:moveTo>
                    <a:lnTo>
                      <a:pt x="1592960" y="0"/>
                    </a:lnTo>
                    <a:cubicBezTo>
                      <a:pt x="1643333" y="0"/>
                      <a:pt x="1684160" y="40830"/>
                      <a:pt x="1684160" y="91200"/>
                    </a:cubicBezTo>
                    <a:lnTo>
                      <a:pt x="1684160" y="437760"/>
                    </a:lnTo>
                    <a:cubicBezTo>
                      <a:pt x="1684160" y="488130"/>
                      <a:pt x="1643333" y="528960"/>
                      <a:pt x="1592960" y="528960"/>
                    </a:cubicBezTo>
                    <a:lnTo>
                      <a:pt x="91200" y="528960"/>
                    </a:lnTo>
                    <a:cubicBezTo>
                      <a:pt x="40830" y="528960"/>
                      <a:pt x="0" y="488130"/>
                      <a:pt x="0" y="43776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478" name=""/>
              <p:cNvSpPr/>
              <p:nvPr/>
            </p:nvSpPr>
            <p:spPr>
              <a:xfrm>
                <a:off x="669020" y="2687145"/>
                <a:ext cx="1638560" cy="264480"/>
              </a:xfrm>
              <a:custGeom>
                <a:avLst/>
                <a:gdLst/>
                <a:ahLst/>
                <a:cxnLst/>
                <a:pathLst>
                  <a:path w="1638560" h="264480">
                    <a:moveTo>
                      <a:pt x="91200" y="0"/>
                    </a:moveTo>
                    <a:lnTo>
                      <a:pt x="1547360" y="0"/>
                    </a:lnTo>
                    <a:cubicBezTo>
                      <a:pt x="1597733" y="0"/>
                      <a:pt x="1638560" y="40830"/>
                      <a:pt x="1638560" y="91200"/>
                    </a:cubicBezTo>
                    <a:lnTo>
                      <a:pt x="1638560" y="173280"/>
                    </a:lnTo>
                    <a:cubicBezTo>
                      <a:pt x="1638560" y="223650"/>
                      <a:pt x="1597733" y="264480"/>
                      <a:pt x="1547360" y="264480"/>
                    </a:cubicBezTo>
                    <a:lnTo>
                      <a:pt x="91200" y="264480"/>
                    </a:lnTo>
                    <a:cubicBezTo>
                      <a:pt x="40830" y="264480"/>
                      <a:pt x="0" y="223650"/>
                      <a:pt x="0" y="173280"/>
                    </a:cubicBezTo>
                    <a:lnTo>
                      <a:pt x="0" y="91200"/>
                    </a:lnTo>
                    <a:cubicBezTo>
                      <a:pt x="0" y="40830"/>
                      <a:pt x="40830" y="0"/>
                      <a:pt x="912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479" name="Numbers"/>
              <p:cNvGrpSpPr/>
              <p:nvPr/>
            </p:nvGrpSpPr>
            <p:grpSpPr>
              <a:xfrm>
                <a:off x="767820" y="2837625"/>
                <a:ext cx="182400" cy="182400"/>
                <a:chOff x="767820" y="2837625"/>
                <a:chExt cx="182400" cy="182400"/>
              </a:xfrm>
            </p:grpSpPr>
            <p:sp>
              <p:nvSpPr>
                <p:cNvPr id="480" name=""/>
                <p:cNvSpPr/>
                <p:nvPr/>
              </p:nvSpPr>
              <p:spPr>
                <a:xfrm>
                  <a:off x="767820" y="2837625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91200"/>
                      </a:moveTo>
                      <a:cubicBezTo>
                        <a:pt x="0" y="40788"/>
                        <a:pt x="40825" y="0"/>
                        <a:pt x="91200" y="0"/>
                      </a:cubicBezTo>
                      <a:cubicBezTo>
                        <a:pt x="141561" y="0"/>
                        <a:pt x="182400" y="40788"/>
                        <a:pt x="182400" y="91200"/>
                      </a:cubicBezTo>
                      <a:cubicBezTo>
                        <a:pt x="182400" y="141531"/>
                        <a:pt x="141561" y="182400"/>
                        <a:pt x="91200" y="182400"/>
                      </a:cubicBezTo>
                      <a:cubicBezTo>
                        <a:pt x="40825" y="182400"/>
                        <a:pt x="0" y="141531"/>
                        <a:pt x="0" y="91200"/>
                      </a:cubicBezTo>
                      <a:close/>
                    </a:path>
                  </a:pathLst>
                </a:custGeom>
                <a:solidFill>
                  <a:srgbClr val="00AF54"/>
                </a:solidFill>
                <a:ln w="7600" cap="flat">
                  <a:solidFill>
                    <a:srgbClr val="00AF54"/>
                  </a:solidFill>
                  <a:bevel/>
                </a:ln>
              </p:spPr>
            </p:sp>
            <p:sp>
              <p:nvSpPr>
                <p:cNvPr id="481" name=""/>
                <p:cNvSpPr/>
                <p:nvPr/>
              </p:nvSpPr>
              <p:spPr>
                <a:xfrm>
                  <a:off x="772125" y="2841981"/>
                  <a:ext cx="173790" cy="173687"/>
                </a:xfrm>
                <a:custGeom>
                  <a:avLst/>
                  <a:gdLst/>
                  <a:ahLst/>
                  <a:cxnLst/>
                  <a:pathLst>
                    <a:path w="173790" h="173687">
                      <a:moveTo>
                        <a:pt x="0" y="86844"/>
                      </a:moveTo>
                      <a:cubicBezTo>
                        <a:pt x="0" y="38839"/>
                        <a:pt x="38898" y="0"/>
                        <a:pt x="86895" y="0"/>
                      </a:cubicBezTo>
                      <a:cubicBezTo>
                        <a:pt x="134879" y="0"/>
                        <a:pt x="173790" y="38839"/>
                        <a:pt x="173790" y="86844"/>
                      </a:cubicBezTo>
                      <a:cubicBezTo>
                        <a:pt x="173790" y="134771"/>
                        <a:pt x="134879" y="173687"/>
                        <a:pt x="86895" y="173687"/>
                      </a:cubicBezTo>
                      <a:cubicBezTo>
                        <a:pt x="38898" y="173687"/>
                        <a:pt x="0" y="134771"/>
                        <a:pt x="0" y="86844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FFFFF">
                        <a:alpha val="0"/>
                      </a:srgbClr>
                    </a:gs>
                    <a:gs pos="69634">
                      <a:srgbClr val="FFFFFF">
                        <a:alpha val="0"/>
                      </a:srgbClr>
                    </a:gs>
                    <a:gs pos="0">
                      <a:srgbClr val="FFFFFF">
                        <a:alpha val="40000"/>
                      </a:srgbClr>
                    </a:gs>
                  </a:gsLst>
                  <a:path path="circle">
                    <a:fillToRect l="50000" t="50000" r="50000" b="50000"/>
                  </a:path>
                </a:gradFill>
                <a:ln w="7600" cap="flat">
                  <a:noFill/>
                  <a:bevel/>
                </a:ln>
              </p:spPr>
            </p:sp>
            <p:sp>
              <p:nvSpPr>
                <p:cNvPr id="482" name=""/>
                <p:cNvSpPr/>
                <p:nvPr/>
              </p:nvSpPr>
              <p:spPr>
                <a:xfrm>
                  <a:off x="802724" y="2845951"/>
                  <a:ext cx="114844" cy="69314"/>
                </a:xfrm>
                <a:custGeom>
                  <a:avLst/>
                  <a:gdLst/>
                  <a:ahLst/>
                  <a:cxnLst/>
                  <a:pathLst>
                    <a:path w="114844" h="69314">
                      <a:moveTo>
                        <a:pt x="0" y="34657"/>
                      </a:moveTo>
                      <a:cubicBezTo>
                        <a:pt x="0" y="15516"/>
                        <a:pt x="25709" y="0"/>
                        <a:pt x="57422" y="0"/>
                      </a:cubicBezTo>
                      <a:cubicBezTo>
                        <a:pt x="89136" y="0"/>
                        <a:pt x="114844" y="15516"/>
                        <a:pt x="114844" y="34657"/>
                      </a:cubicBezTo>
                      <a:cubicBezTo>
                        <a:pt x="114844" y="53798"/>
                        <a:pt x="89136" y="69314"/>
                        <a:pt x="57422" y="69314"/>
                      </a:cubicBezTo>
                      <a:cubicBezTo>
                        <a:pt x="25709" y="69314"/>
                        <a:pt x="0" y="53798"/>
                        <a:pt x="0" y="3465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83" name=""/>
                <p:cNvSpPr/>
                <p:nvPr/>
              </p:nvSpPr>
              <p:spPr>
                <a:xfrm>
                  <a:off x="828317" y="2845388"/>
                  <a:ext cx="64178" cy="30480"/>
                </a:xfrm>
                <a:custGeom>
                  <a:avLst/>
                  <a:gdLst/>
                  <a:ahLst/>
                  <a:cxnLst/>
                  <a:pathLst>
                    <a:path w="64178" h="30480">
                      <a:moveTo>
                        <a:pt x="0" y="15240"/>
                      </a:moveTo>
                      <a:cubicBezTo>
                        <a:pt x="0" y="6823"/>
                        <a:pt x="14367" y="0"/>
                        <a:pt x="32089" y="0"/>
                      </a:cubicBezTo>
                      <a:cubicBezTo>
                        <a:pt x="49811" y="0"/>
                        <a:pt x="64178" y="6823"/>
                        <a:pt x="64178" y="15240"/>
                      </a:cubicBezTo>
                      <a:cubicBezTo>
                        <a:pt x="64178" y="23657"/>
                        <a:pt x="49811" y="30480"/>
                        <a:pt x="32089" y="30480"/>
                      </a:cubicBezTo>
                      <a:cubicBezTo>
                        <a:pt x="14367" y="30480"/>
                        <a:pt x="0" y="23657"/>
                        <a:pt x="0" y="1524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983" name="Text 4983"/>
                <p:cNvSpPr txBox="1"/>
                <p:nvPr/>
              </p:nvSpPr>
              <p:spPr>
                <a:xfrm>
                  <a:off x="752620" y="2837625"/>
                  <a:ext cx="212800" cy="182400"/>
                </a:xfrm>
                <a:prstGeom prst="rect">
                  <a:avLst/>
                </a:prstGeom>
                <a:noFill/>
              </p:spPr>
              <p:txBody>
                <a:bodyPr wrap="square" lIns="36000" tIns="18000" rIns="36000" bIns="18000" rtlCol="0" anchor="ctr"/>
                <a:lstStyle/>
                <a:p>
                  <a:pPr algn="ctr"/>
                  <a:r>
                    <a:rPr sz="1216" b="1">
                      <a:solidFill>
                        <a:srgbClr val="FFFFFF"/>
                      </a:solidFill>
                      <a:latin typeface="Arial"/>
                    </a:rPr>
                    <a:t>4</a:t>
                  </a:r>
                </a:p>
              </p:txBody>
            </p:sp>
          </p:grpSp>
          <p:sp>
            <p:nvSpPr>
              <p:cNvPr id="4984" name="Text 4984"/>
              <p:cNvSpPr txBox="1"/>
              <p:nvPr/>
            </p:nvSpPr>
            <p:spPr>
              <a:xfrm>
                <a:off x="980620" y="2770745"/>
                <a:ext cx="1284400" cy="31616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>
                    <a:solidFill>
                      <a:srgbClr val="000000"/>
                    </a:solidFill>
                    <a:latin typeface="Arial"/>
                  </a:rPr>
                  <a:t>Crisis </a:t>
                </a:r>
                <a:r>
                  <a:rPr sz="1064">
                    <a:solidFill>
                      <a:srgbClr val="000000"/>
                    </a:solidFill>
                    <a:latin typeface="Arial"/>
                  </a:rPr>
                  <a:t>Management</a:t>
                </a:r>
              </a:p>
            </p:txBody>
          </p:sp>
        </p:grpSp>
        <p:grpSp>
          <p:nvGrpSpPr>
            <p:cNvPr id="484" name="Sub Topic 4"/>
            <p:cNvGrpSpPr/>
            <p:nvPr/>
          </p:nvGrpSpPr>
          <p:grpSpPr>
            <a:xfrm>
              <a:off x="2634380" y="1123065"/>
              <a:ext cx="585200" cy="304000"/>
              <a:chOff x="2634380" y="1123065"/>
              <a:chExt cx="585200" cy="304000"/>
            </a:xfrm>
          </p:grpSpPr>
          <p:sp>
            <p:nvSpPr>
              <p:cNvPr id="485" name="Rectangle balloon"/>
              <p:cNvSpPr/>
              <p:nvPr/>
            </p:nvSpPr>
            <p:spPr>
              <a:xfrm>
                <a:off x="2634380" y="1123065"/>
                <a:ext cx="585200" cy="304000"/>
              </a:xfrm>
              <a:custGeom>
                <a:avLst/>
                <a:gdLst/>
                <a:ahLst/>
                <a:cxnLst/>
                <a:pathLst>
                  <a:path w="585200" h="304000">
                    <a:moveTo>
                      <a:pt x="54720" y="0"/>
                    </a:moveTo>
                    <a:lnTo>
                      <a:pt x="530480" y="0"/>
                    </a:lnTo>
                    <a:cubicBezTo>
                      <a:pt x="560702" y="0"/>
                      <a:pt x="585200" y="24498"/>
                      <a:pt x="585200" y="54720"/>
                    </a:cubicBezTo>
                    <a:lnTo>
                      <a:pt x="585200" y="249280"/>
                    </a:lnTo>
                    <a:cubicBezTo>
                      <a:pt x="585200" y="279502"/>
                      <a:pt x="560702" y="304000"/>
                      <a:pt x="530480" y="304000"/>
                    </a:cubicBezTo>
                    <a:lnTo>
                      <a:pt x="54720" y="304000"/>
                    </a:lnTo>
                    <a:cubicBezTo>
                      <a:pt x="24498" y="304000"/>
                      <a:pt x="0" y="279502"/>
                      <a:pt x="0" y="249280"/>
                    </a:cubicBezTo>
                    <a:lnTo>
                      <a:pt x="0" y="54720"/>
                    </a:lnTo>
                    <a:cubicBezTo>
                      <a:pt x="0" y="24498"/>
                      <a:pt x="24498" y="0"/>
                      <a:pt x="5472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486" name=""/>
              <p:cNvSpPr/>
              <p:nvPr/>
            </p:nvSpPr>
            <p:spPr>
              <a:xfrm>
                <a:off x="2657180" y="1145865"/>
                <a:ext cx="539600" cy="152000"/>
              </a:xfrm>
              <a:custGeom>
                <a:avLst/>
                <a:gdLst/>
                <a:ahLst/>
                <a:cxnLst/>
                <a:pathLst>
                  <a:path w="539600" h="152000">
                    <a:moveTo>
                      <a:pt x="54720" y="0"/>
                    </a:moveTo>
                    <a:lnTo>
                      <a:pt x="484880" y="0"/>
                    </a:lnTo>
                    <a:cubicBezTo>
                      <a:pt x="515102" y="0"/>
                      <a:pt x="539600" y="24498"/>
                      <a:pt x="539600" y="54720"/>
                    </a:cubicBezTo>
                    <a:lnTo>
                      <a:pt x="539600" y="97280"/>
                    </a:lnTo>
                    <a:cubicBezTo>
                      <a:pt x="539600" y="127502"/>
                      <a:pt x="515102" y="152000"/>
                      <a:pt x="484880" y="152000"/>
                    </a:cubicBezTo>
                    <a:lnTo>
                      <a:pt x="54720" y="152000"/>
                    </a:lnTo>
                    <a:cubicBezTo>
                      <a:pt x="24498" y="152000"/>
                      <a:pt x="0" y="127502"/>
                      <a:pt x="0" y="97280"/>
                    </a:cubicBezTo>
                    <a:lnTo>
                      <a:pt x="0" y="54720"/>
                    </a:lnTo>
                    <a:cubicBezTo>
                      <a:pt x="0" y="24498"/>
                      <a:pt x="24498" y="0"/>
                      <a:pt x="5472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487" name="Cancel"/>
              <p:cNvGrpSpPr/>
              <p:nvPr/>
            </p:nvGrpSpPr>
            <p:grpSpPr>
              <a:xfrm>
                <a:off x="2725580" y="1183865"/>
                <a:ext cx="182400" cy="182400"/>
                <a:chOff x="2725580" y="1183865"/>
                <a:chExt cx="182400" cy="182400"/>
              </a:xfrm>
            </p:grpSpPr>
            <p:sp>
              <p:nvSpPr>
                <p:cNvPr id="488" name=""/>
                <p:cNvSpPr/>
                <p:nvPr/>
              </p:nvSpPr>
              <p:spPr>
                <a:xfrm>
                  <a:off x="2727775" y="1184257"/>
                  <a:ext cx="180193" cy="181616"/>
                </a:xfrm>
                <a:custGeom>
                  <a:avLst/>
                  <a:gdLst/>
                  <a:ahLst/>
                  <a:cxnLst/>
                  <a:pathLst>
                    <a:path w="180193" h="181616">
                      <a:moveTo>
                        <a:pt x="33266" y="181616"/>
                      </a:moveTo>
                      <a:cubicBezTo>
                        <a:pt x="28801" y="165527"/>
                        <a:pt x="15338" y="154080"/>
                        <a:pt x="0" y="147090"/>
                      </a:cubicBezTo>
                      <a:cubicBezTo>
                        <a:pt x="59239" y="115710"/>
                        <a:pt x="126464" y="24267"/>
                        <a:pt x="161511" y="0"/>
                      </a:cubicBezTo>
                      <a:cubicBezTo>
                        <a:pt x="161917" y="19999"/>
                        <a:pt x="168817" y="35689"/>
                        <a:pt x="180193" y="51779"/>
                      </a:cubicBezTo>
                      <a:cubicBezTo>
                        <a:pt x="163241" y="60941"/>
                        <a:pt x="76690" y="121594"/>
                        <a:pt x="33266" y="181616"/>
                      </a:cubicBezTo>
                      <a:close/>
                    </a:path>
                  </a:pathLst>
                </a:custGeom>
                <a:solidFill>
                  <a:srgbClr val="FF1418"/>
                </a:solidFill>
                <a:ln w="7600" cap="flat">
                  <a:noFill/>
                  <a:bevel/>
                </a:ln>
              </p:spPr>
            </p:sp>
            <p:sp>
              <p:nvSpPr>
                <p:cNvPr id="489" name=""/>
                <p:cNvSpPr/>
                <p:nvPr/>
              </p:nvSpPr>
              <p:spPr>
                <a:xfrm>
                  <a:off x="2832894" y="1196024"/>
                  <a:ext cx="66000" cy="71783"/>
                </a:xfrm>
                <a:custGeom>
                  <a:avLst/>
                  <a:gdLst/>
                  <a:ahLst/>
                  <a:cxnLst/>
                  <a:pathLst>
                    <a:path w="66000" h="71783">
                      <a:moveTo>
                        <a:pt x="0" y="56461"/>
                      </a:moveTo>
                      <a:cubicBezTo>
                        <a:pt x="9314" y="41163"/>
                        <a:pt x="28794" y="19589"/>
                        <a:pt x="51116" y="0"/>
                      </a:cubicBezTo>
                      <a:cubicBezTo>
                        <a:pt x="51116" y="9091"/>
                        <a:pt x="59444" y="25531"/>
                        <a:pt x="66000" y="37795"/>
                      </a:cubicBezTo>
                      <a:cubicBezTo>
                        <a:pt x="57609" y="43517"/>
                        <a:pt x="17431" y="71783"/>
                        <a:pt x="17431" y="71783"/>
                      </a:cubicBezTo>
                      <a:lnTo>
                        <a:pt x="0" y="5646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90" name=""/>
                <p:cNvSpPr/>
                <p:nvPr/>
              </p:nvSpPr>
              <p:spPr>
                <a:xfrm>
                  <a:off x="2725575" y="1183865"/>
                  <a:ext cx="181791" cy="182400"/>
                </a:xfrm>
                <a:custGeom>
                  <a:avLst/>
                  <a:gdLst/>
                  <a:ahLst/>
                  <a:cxnLst/>
                  <a:pathLst>
                    <a:path w="181791" h="182400">
                      <a:moveTo>
                        <a:pt x="17609" y="0"/>
                      </a:moveTo>
                      <a:cubicBezTo>
                        <a:pt x="58599" y="24300"/>
                        <a:pt x="127591" y="119619"/>
                        <a:pt x="181791" y="148781"/>
                      </a:cubicBezTo>
                      <a:cubicBezTo>
                        <a:pt x="168987" y="156491"/>
                        <a:pt x="160870" y="165905"/>
                        <a:pt x="154782" y="182400"/>
                      </a:cubicBezTo>
                      <a:cubicBezTo>
                        <a:pt x="119068" y="134132"/>
                        <a:pt x="59283" y="86338"/>
                        <a:pt x="0" y="52329"/>
                      </a:cubicBezTo>
                      <a:cubicBezTo>
                        <a:pt x="9847" y="37470"/>
                        <a:pt x="14362" y="19200"/>
                        <a:pt x="17609" y="0"/>
                      </a:cubicBezTo>
                      <a:close/>
                    </a:path>
                  </a:pathLst>
                </a:custGeom>
                <a:solidFill>
                  <a:srgbClr val="FF1418"/>
                </a:solidFill>
                <a:ln w="7600" cap="flat">
                  <a:noFill/>
                  <a:bevel/>
                </a:ln>
              </p:spPr>
            </p:sp>
            <p:sp>
              <p:nvSpPr>
                <p:cNvPr id="491" name=""/>
                <p:cNvSpPr/>
                <p:nvPr/>
              </p:nvSpPr>
              <p:spPr>
                <a:xfrm>
                  <a:off x="2734878" y="1194046"/>
                  <a:ext cx="65949" cy="69675"/>
                </a:xfrm>
                <a:custGeom>
                  <a:avLst/>
                  <a:gdLst/>
                  <a:ahLst/>
                  <a:cxnLst/>
                  <a:pathLst>
                    <a:path w="65949" h="69675">
                      <a:moveTo>
                        <a:pt x="12364" y="0"/>
                      </a:moveTo>
                      <a:cubicBezTo>
                        <a:pt x="35091" y="14114"/>
                        <a:pt x="65949" y="52555"/>
                        <a:pt x="65949" y="52555"/>
                      </a:cubicBezTo>
                      <a:lnTo>
                        <a:pt x="47156" y="69675"/>
                      </a:lnTo>
                      <a:cubicBezTo>
                        <a:pt x="47156" y="69675"/>
                        <a:pt x="14573" y="47375"/>
                        <a:pt x="0" y="39230"/>
                      </a:cubicBezTo>
                      <a:cubicBezTo>
                        <a:pt x="6469" y="26659"/>
                        <a:pt x="11958" y="15291"/>
                        <a:pt x="1236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92" name=""/>
                <p:cNvSpPr/>
                <p:nvPr/>
              </p:nvSpPr>
              <p:spPr>
                <a:xfrm>
                  <a:off x="2738938" y="1300356"/>
                  <a:ext cx="58644" cy="54132"/>
                </a:xfrm>
                <a:custGeom>
                  <a:avLst/>
                  <a:gdLst/>
                  <a:ahLst/>
                  <a:cxnLst/>
                  <a:pathLst>
                    <a:path w="58644" h="54132">
                      <a:moveTo>
                        <a:pt x="0" y="30773"/>
                      </a:moveTo>
                      <a:cubicBezTo>
                        <a:pt x="8176" y="26202"/>
                        <a:pt x="43206" y="0"/>
                        <a:pt x="43206" y="0"/>
                      </a:cubicBezTo>
                      <a:lnTo>
                        <a:pt x="58644" y="14499"/>
                      </a:lnTo>
                      <a:cubicBezTo>
                        <a:pt x="58644" y="14499"/>
                        <a:pt x="33185" y="43260"/>
                        <a:pt x="23726" y="54132"/>
                      </a:cubicBezTo>
                      <a:cubicBezTo>
                        <a:pt x="19667" y="46664"/>
                        <a:pt x="10739" y="35681"/>
                        <a:pt x="0" y="3077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93" name=""/>
                <p:cNvSpPr/>
                <p:nvPr/>
              </p:nvSpPr>
              <p:spPr>
                <a:xfrm>
                  <a:off x="2844238" y="1304969"/>
                  <a:ext cx="54383" cy="52268"/>
                </a:xfrm>
                <a:custGeom>
                  <a:avLst/>
                  <a:gdLst/>
                  <a:ahLst/>
                  <a:cxnLst/>
                  <a:pathLst>
                    <a:path w="54383" h="52268">
                      <a:moveTo>
                        <a:pt x="34496" y="52268"/>
                      </a:moveTo>
                      <a:cubicBezTo>
                        <a:pt x="24946" y="35399"/>
                        <a:pt x="0" y="13416"/>
                        <a:pt x="0" y="13416"/>
                      </a:cubicBezTo>
                      <a:lnTo>
                        <a:pt x="14749" y="0"/>
                      </a:lnTo>
                      <a:cubicBezTo>
                        <a:pt x="14749" y="0"/>
                        <a:pt x="47079" y="23872"/>
                        <a:pt x="54383" y="28759"/>
                      </a:cubicBezTo>
                      <a:cubicBezTo>
                        <a:pt x="46517" y="33646"/>
                        <a:pt x="38148" y="42836"/>
                        <a:pt x="34496" y="52268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</p:grpSp>
          <p:sp>
            <p:nvSpPr>
              <p:cNvPr id="4985" name="Text 4985"/>
              <p:cNvSpPr txBox="1"/>
              <p:nvPr/>
            </p:nvSpPr>
            <p:spPr>
              <a:xfrm>
                <a:off x="2938380" y="1206665"/>
                <a:ext cx="243200" cy="1368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N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o</a:t>
                </a:r>
              </a:p>
            </p:txBody>
          </p:sp>
        </p:grpSp>
        <p:grpSp>
          <p:nvGrpSpPr>
            <p:cNvPr id="494" name="Sub Topic 4"/>
            <p:cNvGrpSpPr/>
            <p:nvPr/>
          </p:nvGrpSpPr>
          <p:grpSpPr>
            <a:xfrm>
              <a:off x="2634380" y="4430585"/>
              <a:ext cx="630800" cy="304000"/>
              <a:chOff x="2634380" y="4430585"/>
              <a:chExt cx="630800" cy="304000"/>
            </a:xfrm>
          </p:grpSpPr>
          <p:sp>
            <p:nvSpPr>
              <p:cNvPr id="495" name="Rectangle balloon"/>
              <p:cNvSpPr/>
              <p:nvPr/>
            </p:nvSpPr>
            <p:spPr>
              <a:xfrm>
                <a:off x="2634380" y="4430585"/>
                <a:ext cx="630800" cy="304000"/>
              </a:xfrm>
              <a:custGeom>
                <a:avLst/>
                <a:gdLst/>
                <a:ahLst/>
                <a:cxnLst/>
                <a:pathLst>
                  <a:path w="630800" h="304000">
                    <a:moveTo>
                      <a:pt x="54720" y="0"/>
                    </a:moveTo>
                    <a:lnTo>
                      <a:pt x="576080" y="0"/>
                    </a:lnTo>
                    <a:cubicBezTo>
                      <a:pt x="606302" y="0"/>
                      <a:pt x="630800" y="24498"/>
                      <a:pt x="630800" y="54720"/>
                    </a:cubicBezTo>
                    <a:lnTo>
                      <a:pt x="630800" y="249280"/>
                    </a:lnTo>
                    <a:cubicBezTo>
                      <a:pt x="630800" y="279502"/>
                      <a:pt x="606302" y="304000"/>
                      <a:pt x="576080" y="304000"/>
                    </a:cubicBezTo>
                    <a:lnTo>
                      <a:pt x="54720" y="304000"/>
                    </a:lnTo>
                    <a:cubicBezTo>
                      <a:pt x="24498" y="304000"/>
                      <a:pt x="0" y="279502"/>
                      <a:pt x="0" y="249280"/>
                    </a:cubicBezTo>
                    <a:lnTo>
                      <a:pt x="0" y="54720"/>
                    </a:lnTo>
                    <a:cubicBezTo>
                      <a:pt x="0" y="24498"/>
                      <a:pt x="24498" y="0"/>
                      <a:pt x="5472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496" name=""/>
              <p:cNvSpPr/>
              <p:nvPr/>
            </p:nvSpPr>
            <p:spPr>
              <a:xfrm>
                <a:off x="2657180" y="4453385"/>
                <a:ext cx="585200" cy="152000"/>
              </a:xfrm>
              <a:custGeom>
                <a:avLst/>
                <a:gdLst/>
                <a:ahLst/>
                <a:cxnLst/>
                <a:pathLst>
                  <a:path w="585200" h="152000">
                    <a:moveTo>
                      <a:pt x="54720" y="0"/>
                    </a:moveTo>
                    <a:lnTo>
                      <a:pt x="530480" y="0"/>
                    </a:lnTo>
                    <a:cubicBezTo>
                      <a:pt x="560702" y="0"/>
                      <a:pt x="585200" y="24498"/>
                      <a:pt x="585200" y="54720"/>
                    </a:cubicBezTo>
                    <a:lnTo>
                      <a:pt x="585200" y="97280"/>
                    </a:lnTo>
                    <a:cubicBezTo>
                      <a:pt x="585200" y="127502"/>
                      <a:pt x="560702" y="152000"/>
                      <a:pt x="530480" y="152000"/>
                    </a:cubicBezTo>
                    <a:lnTo>
                      <a:pt x="54720" y="152000"/>
                    </a:lnTo>
                    <a:cubicBezTo>
                      <a:pt x="24498" y="152000"/>
                      <a:pt x="0" y="127502"/>
                      <a:pt x="0" y="97280"/>
                    </a:cubicBezTo>
                    <a:lnTo>
                      <a:pt x="0" y="54720"/>
                    </a:lnTo>
                    <a:cubicBezTo>
                      <a:pt x="0" y="24498"/>
                      <a:pt x="24498" y="0"/>
                      <a:pt x="5472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497" name="Completed"/>
              <p:cNvGrpSpPr/>
              <p:nvPr/>
            </p:nvGrpSpPr>
            <p:grpSpPr>
              <a:xfrm>
                <a:off x="2725580" y="4491385"/>
                <a:ext cx="182400" cy="182400"/>
                <a:chOff x="2725580" y="4491385"/>
                <a:chExt cx="182400" cy="182400"/>
              </a:xfrm>
            </p:grpSpPr>
            <p:sp>
              <p:nvSpPr>
                <p:cNvPr id="498" name=""/>
                <p:cNvSpPr/>
                <p:nvPr/>
              </p:nvSpPr>
              <p:spPr>
                <a:xfrm>
                  <a:off x="2725580" y="4491385"/>
                  <a:ext cx="182400" cy="182400"/>
                </a:xfrm>
                <a:custGeom>
                  <a:avLst/>
                  <a:gdLst/>
                  <a:ahLst/>
                  <a:cxnLst/>
                  <a:pathLst>
                    <a:path w="182400" h="182400">
                      <a:moveTo>
                        <a:pt x="0" y="116296"/>
                      </a:moveTo>
                      <a:cubicBezTo>
                        <a:pt x="23987" y="100480"/>
                        <a:pt x="50638" y="84664"/>
                        <a:pt x="50638" y="84664"/>
                      </a:cubicBezTo>
                      <a:cubicBezTo>
                        <a:pt x="50638" y="84664"/>
                        <a:pt x="66630" y="119087"/>
                        <a:pt x="73737" y="134904"/>
                      </a:cubicBezTo>
                      <a:cubicBezTo>
                        <a:pt x="89728" y="91200"/>
                        <a:pt x="135924" y="18607"/>
                        <a:pt x="175014" y="0"/>
                      </a:cubicBezTo>
                      <a:cubicBezTo>
                        <a:pt x="172349" y="13955"/>
                        <a:pt x="172576" y="49487"/>
                        <a:pt x="182400" y="70885"/>
                      </a:cubicBezTo>
                      <a:cubicBezTo>
                        <a:pt x="161714" y="82968"/>
                        <a:pt x="113715" y="113505"/>
                        <a:pt x="77290" y="182400"/>
                      </a:cubicBezTo>
                      <a:cubicBezTo>
                        <a:pt x="53304" y="150719"/>
                        <a:pt x="21321" y="123739"/>
                        <a:pt x="0" y="116296"/>
                      </a:cubicBezTo>
                      <a:close/>
                    </a:path>
                  </a:pathLst>
                </a:custGeom>
                <a:solidFill>
                  <a:srgbClr val="00AF54"/>
                </a:solidFill>
                <a:ln w="7600" cap="flat">
                  <a:solidFill>
                    <a:srgbClr val="00AF54"/>
                  </a:solidFill>
                  <a:bevel/>
                </a:ln>
              </p:spPr>
            </p:sp>
            <p:sp>
              <p:nvSpPr>
                <p:cNvPr id="499" name=""/>
                <p:cNvSpPr/>
                <p:nvPr/>
              </p:nvSpPr>
              <p:spPr>
                <a:xfrm>
                  <a:off x="2816190" y="4507134"/>
                  <a:ext cx="79393" cy="101213"/>
                </a:xfrm>
                <a:custGeom>
                  <a:avLst/>
                  <a:gdLst/>
                  <a:ahLst/>
                  <a:cxnLst/>
                  <a:pathLst>
                    <a:path w="79393" h="101213">
                      <a:moveTo>
                        <a:pt x="0" y="97979"/>
                      </a:moveTo>
                      <a:cubicBezTo>
                        <a:pt x="9030" y="78953"/>
                        <a:pt x="50009" y="17465"/>
                        <a:pt x="74789" y="0"/>
                      </a:cubicBezTo>
                      <a:cubicBezTo>
                        <a:pt x="72634" y="10549"/>
                        <a:pt x="71392" y="33822"/>
                        <a:pt x="79393" y="49997"/>
                      </a:cubicBezTo>
                      <a:cubicBezTo>
                        <a:pt x="68285" y="53799"/>
                        <a:pt x="21055" y="101213"/>
                        <a:pt x="21055" y="101213"/>
                      </a:cubicBezTo>
                      <a:lnTo>
                        <a:pt x="0" y="9797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500" name=""/>
                <p:cNvSpPr/>
                <p:nvPr/>
              </p:nvSpPr>
              <p:spPr>
                <a:xfrm>
                  <a:off x="2741078" y="4588981"/>
                  <a:ext cx="51029" cy="44210"/>
                </a:xfrm>
                <a:custGeom>
                  <a:avLst/>
                  <a:gdLst/>
                  <a:ahLst/>
                  <a:cxnLst/>
                  <a:pathLst>
                    <a:path w="51029" h="44210">
                      <a:moveTo>
                        <a:pt x="0" y="18365"/>
                      </a:moveTo>
                      <a:cubicBezTo>
                        <a:pt x="19282" y="6409"/>
                        <a:pt x="31228" y="0"/>
                        <a:pt x="31228" y="0"/>
                      </a:cubicBezTo>
                      <a:cubicBezTo>
                        <a:pt x="31228" y="0"/>
                        <a:pt x="41783" y="18314"/>
                        <a:pt x="50498" y="33802"/>
                      </a:cubicBezTo>
                      <a:cubicBezTo>
                        <a:pt x="53610" y="39334"/>
                        <a:pt x="42206" y="49612"/>
                        <a:pt x="32695" y="40751"/>
                      </a:cubicBezTo>
                      <a:cubicBezTo>
                        <a:pt x="20989" y="29844"/>
                        <a:pt x="9449" y="21469"/>
                        <a:pt x="0" y="1836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50000">
                      <a:srgbClr val="FFFFFF">
                        <a:alpha val="4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  <p:sp>
            <p:nvSpPr>
              <p:cNvPr id="4986" name="Text 4986"/>
              <p:cNvSpPr txBox="1"/>
              <p:nvPr/>
            </p:nvSpPr>
            <p:spPr>
              <a:xfrm>
                <a:off x="2938380" y="4514185"/>
                <a:ext cx="304000" cy="1368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Ye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s</a:t>
                </a:r>
              </a:p>
            </p:txBody>
          </p:sp>
        </p:grpSp>
        <p:grpSp>
          <p:nvGrpSpPr>
            <p:cNvPr id="501" name="Sub Topic 4"/>
            <p:cNvGrpSpPr/>
            <p:nvPr/>
          </p:nvGrpSpPr>
          <p:grpSpPr>
            <a:xfrm>
              <a:off x="3371580" y="1082025"/>
              <a:ext cx="1538240" cy="386080"/>
              <a:chOff x="3371580" y="1082025"/>
              <a:chExt cx="1538240" cy="386080"/>
            </a:xfrm>
          </p:grpSpPr>
          <p:sp>
            <p:nvSpPr>
              <p:cNvPr id="502" name="Rectangle balloon"/>
              <p:cNvSpPr/>
              <p:nvPr/>
            </p:nvSpPr>
            <p:spPr>
              <a:xfrm>
                <a:off x="3371580" y="1082025"/>
                <a:ext cx="1538240" cy="386080"/>
              </a:xfrm>
              <a:custGeom>
                <a:avLst/>
                <a:gdLst/>
                <a:ahLst/>
                <a:cxnLst/>
                <a:pathLst>
                  <a:path w="1538240" h="386080">
                    <a:moveTo>
                      <a:pt x="69494" y="0"/>
                    </a:moveTo>
                    <a:lnTo>
                      <a:pt x="1468746" y="0"/>
                    </a:lnTo>
                    <a:cubicBezTo>
                      <a:pt x="1507126" y="0"/>
                      <a:pt x="1538240" y="31113"/>
                      <a:pt x="1538240" y="69494"/>
                    </a:cubicBezTo>
                    <a:lnTo>
                      <a:pt x="1538240" y="316586"/>
                    </a:lnTo>
                    <a:cubicBezTo>
                      <a:pt x="1538240" y="354967"/>
                      <a:pt x="1507126" y="386080"/>
                      <a:pt x="146874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503" name=""/>
              <p:cNvSpPr/>
              <p:nvPr/>
            </p:nvSpPr>
            <p:spPr>
              <a:xfrm>
                <a:off x="3394380" y="1104825"/>
                <a:ext cx="1492640" cy="193040"/>
              </a:xfrm>
              <a:custGeom>
                <a:avLst/>
                <a:gdLst/>
                <a:ahLst/>
                <a:cxnLst/>
                <a:pathLst>
                  <a:path w="1492640" h="193040">
                    <a:moveTo>
                      <a:pt x="69494" y="0"/>
                    </a:moveTo>
                    <a:lnTo>
                      <a:pt x="1423146" y="0"/>
                    </a:lnTo>
                    <a:cubicBezTo>
                      <a:pt x="1461526" y="0"/>
                      <a:pt x="1492640" y="31113"/>
                      <a:pt x="1492640" y="69494"/>
                    </a:cubicBezTo>
                    <a:lnTo>
                      <a:pt x="1492640" y="123546"/>
                    </a:lnTo>
                    <a:cubicBezTo>
                      <a:pt x="1492640" y="161927"/>
                      <a:pt x="1461526" y="193040"/>
                      <a:pt x="142314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87" name="Text 4987"/>
              <p:cNvSpPr txBox="1"/>
              <p:nvPr/>
            </p:nvSpPr>
            <p:spPr>
              <a:xfrm>
                <a:off x="3432380" y="1135225"/>
                <a:ext cx="14744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Reduction of threat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to risk</a:t>
                </a:r>
              </a:p>
            </p:txBody>
          </p:sp>
        </p:grpSp>
        <p:grpSp>
          <p:nvGrpSpPr>
            <p:cNvPr id="504" name="Sub Topic 4"/>
            <p:cNvGrpSpPr/>
            <p:nvPr/>
          </p:nvGrpSpPr>
          <p:grpSpPr>
            <a:xfrm>
              <a:off x="3417180" y="3389385"/>
              <a:ext cx="1440960" cy="386080"/>
              <a:chOff x="3417180" y="3389385"/>
              <a:chExt cx="1440960" cy="386080"/>
            </a:xfrm>
          </p:grpSpPr>
          <p:sp>
            <p:nvSpPr>
              <p:cNvPr id="505" name="Rectangle balloon"/>
              <p:cNvSpPr/>
              <p:nvPr/>
            </p:nvSpPr>
            <p:spPr>
              <a:xfrm>
                <a:off x="3417180" y="3389385"/>
                <a:ext cx="1440960" cy="386080"/>
              </a:xfrm>
              <a:custGeom>
                <a:avLst/>
                <a:gdLst/>
                <a:ahLst/>
                <a:cxnLst/>
                <a:pathLst>
                  <a:path w="1440960" h="386080">
                    <a:moveTo>
                      <a:pt x="69494" y="0"/>
                    </a:moveTo>
                    <a:lnTo>
                      <a:pt x="1371466" y="0"/>
                    </a:lnTo>
                    <a:cubicBezTo>
                      <a:pt x="1409846" y="0"/>
                      <a:pt x="1440960" y="31113"/>
                      <a:pt x="1440960" y="69494"/>
                    </a:cubicBezTo>
                    <a:lnTo>
                      <a:pt x="1440960" y="316586"/>
                    </a:lnTo>
                    <a:cubicBezTo>
                      <a:pt x="1440960" y="354967"/>
                      <a:pt x="1409846" y="386080"/>
                      <a:pt x="137146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506" name=""/>
              <p:cNvSpPr/>
              <p:nvPr/>
            </p:nvSpPr>
            <p:spPr>
              <a:xfrm>
                <a:off x="3439980" y="3412185"/>
                <a:ext cx="1395360" cy="193040"/>
              </a:xfrm>
              <a:custGeom>
                <a:avLst/>
                <a:gdLst/>
                <a:ahLst/>
                <a:cxnLst/>
                <a:pathLst>
                  <a:path w="1395360" h="193040">
                    <a:moveTo>
                      <a:pt x="69494" y="0"/>
                    </a:moveTo>
                    <a:lnTo>
                      <a:pt x="1325866" y="0"/>
                    </a:lnTo>
                    <a:cubicBezTo>
                      <a:pt x="1364246" y="0"/>
                      <a:pt x="1395360" y="31113"/>
                      <a:pt x="1395360" y="69494"/>
                    </a:cubicBezTo>
                    <a:lnTo>
                      <a:pt x="1395360" y="123546"/>
                    </a:lnTo>
                    <a:cubicBezTo>
                      <a:pt x="1395360" y="161927"/>
                      <a:pt x="1364246" y="193040"/>
                      <a:pt x="132586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88" name="Text 4988"/>
              <p:cNvSpPr txBox="1"/>
              <p:nvPr/>
            </p:nvSpPr>
            <p:spPr>
              <a:xfrm>
                <a:off x="3477980" y="3442585"/>
                <a:ext cx="13756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Emergency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Responders</a:t>
                </a:r>
              </a:p>
            </p:txBody>
          </p:sp>
        </p:grpSp>
        <p:grpSp>
          <p:nvGrpSpPr>
            <p:cNvPr id="507" name="Sub Topic 4"/>
            <p:cNvGrpSpPr/>
            <p:nvPr/>
          </p:nvGrpSpPr>
          <p:grpSpPr>
            <a:xfrm>
              <a:off x="3417180" y="5389705"/>
              <a:ext cx="1605120" cy="386080"/>
              <a:chOff x="3417180" y="5389705"/>
              <a:chExt cx="1605120" cy="386080"/>
            </a:xfrm>
          </p:grpSpPr>
          <p:sp>
            <p:nvSpPr>
              <p:cNvPr id="508" name="Rectangle balloon"/>
              <p:cNvSpPr/>
              <p:nvPr/>
            </p:nvSpPr>
            <p:spPr>
              <a:xfrm>
                <a:off x="3417180" y="5389705"/>
                <a:ext cx="1605120" cy="386080"/>
              </a:xfrm>
              <a:custGeom>
                <a:avLst/>
                <a:gdLst/>
                <a:ahLst/>
                <a:cxnLst/>
                <a:pathLst>
                  <a:path w="1605120" h="386080">
                    <a:moveTo>
                      <a:pt x="69494" y="0"/>
                    </a:moveTo>
                    <a:lnTo>
                      <a:pt x="1535626" y="0"/>
                    </a:lnTo>
                    <a:cubicBezTo>
                      <a:pt x="1574006" y="0"/>
                      <a:pt x="1605120" y="31113"/>
                      <a:pt x="1605120" y="69494"/>
                    </a:cubicBezTo>
                    <a:lnTo>
                      <a:pt x="1605120" y="316586"/>
                    </a:lnTo>
                    <a:cubicBezTo>
                      <a:pt x="1605120" y="354967"/>
                      <a:pt x="1574006" y="386080"/>
                      <a:pt x="153562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509" name=""/>
              <p:cNvSpPr/>
              <p:nvPr/>
            </p:nvSpPr>
            <p:spPr>
              <a:xfrm>
                <a:off x="3439980" y="5412505"/>
                <a:ext cx="1559520" cy="193040"/>
              </a:xfrm>
              <a:custGeom>
                <a:avLst/>
                <a:gdLst/>
                <a:ahLst/>
                <a:cxnLst/>
                <a:pathLst>
                  <a:path w="1559520" h="193040">
                    <a:moveTo>
                      <a:pt x="69494" y="0"/>
                    </a:moveTo>
                    <a:lnTo>
                      <a:pt x="1490026" y="0"/>
                    </a:lnTo>
                    <a:cubicBezTo>
                      <a:pt x="1528406" y="0"/>
                      <a:pt x="1559520" y="31113"/>
                      <a:pt x="1559520" y="69494"/>
                    </a:cubicBezTo>
                    <a:lnTo>
                      <a:pt x="1559520" y="123546"/>
                    </a:lnTo>
                    <a:cubicBezTo>
                      <a:pt x="1559520" y="161927"/>
                      <a:pt x="1528406" y="193040"/>
                      <a:pt x="149002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89" name="Text 4989"/>
              <p:cNvSpPr txBox="1"/>
              <p:nvPr/>
            </p:nvSpPr>
            <p:spPr>
              <a:xfrm>
                <a:off x="3477980" y="5442905"/>
                <a:ext cx="15352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Emergency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Communication</a:t>
                </a:r>
              </a:p>
            </p:txBody>
          </p:sp>
        </p:grpSp>
        <p:grpSp>
          <p:nvGrpSpPr>
            <p:cNvPr id="510" name="Sub Topic 4"/>
            <p:cNvGrpSpPr/>
            <p:nvPr/>
          </p:nvGrpSpPr>
          <p:grpSpPr>
            <a:xfrm>
              <a:off x="5174300" y="5461145"/>
              <a:ext cx="813200" cy="243200"/>
              <a:chOff x="5174300" y="5461145"/>
              <a:chExt cx="813200" cy="243200"/>
            </a:xfrm>
          </p:grpSpPr>
          <p:sp>
            <p:nvSpPr>
              <p:cNvPr id="511" name="Rectangle balloon"/>
              <p:cNvSpPr/>
              <p:nvPr/>
            </p:nvSpPr>
            <p:spPr>
              <a:xfrm>
                <a:off x="5174300" y="5461145"/>
                <a:ext cx="813200" cy="243200"/>
              </a:xfrm>
              <a:custGeom>
                <a:avLst/>
                <a:gdLst/>
                <a:ahLst/>
                <a:cxnLst/>
                <a:pathLst>
                  <a:path w="813200" h="243200">
                    <a:moveTo>
                      <a:pt x="43776" y="0"/>
                    </a:moveTo>
                    <a:lnTo>
                      <a:pt x="769424" y="0"/>
                    </a:lnTo>
                    <a:cubicBezTo>
                      <a:pt x="793600" y="0"/>
                      <a:pt x="813200" y="19598"/>
                      <a:pt x="813200" y="43776"/>
                    </a:cubicBezTo>
                    <a:lnTo>
                      <a:pt x="813200" y="199424"/>
                    </a:lnTo>
                    <a:cubicBezTo>
                      <a:pt x="813200" y="223601"/>
                      <a:pt x="793600" y="243200"/>
                      <a:pt x="769424" y="243200"/>
                    </a:cubicBezTo>
                    <a:lnTo>
                      <a:pt x="43776" y="243200"/>
                    </a:lnTo>
                    <a:cubicBezTo>
                      <a:pt x="19598" y="243200"/>
                      <a:pt x="0" y="223601"/>
                      <a:pt x="0" y="199424"/>
                    </a:cubicBezTo>
                    <a:lnTo>
                      <a:pt x="0" y="43776"/>
                    </a:lnTo>
                    <a:cubicBezTo>
                      <a:pt x="0" y="19598"/>
                      <a:pt x="19598" y="0"/>
                      <a:pt x="4377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512" name=""/>
              <p:cNvSpPr/>
              <p:nvPr/>
            </p:nvSpPr>
            <p:spPr>
              <a:xfrm>
                <a:off x="5197100" y="5483945"/>
                <a:ext cx="767600" cy="121600"/>
              </a:xfrm>
              <a:custGeom>
                <a:avLst/>
                <a:gdLst/>
                <a:ahLst/>
                <a:cxnLst/>
                <a:pathLst>
                  <a:path w="767600" h="121600">
                    <a:moveTo>
                      <a:pt x="43776" y="0"/>
                    </a:moveTo>
                    <a:lnTo>
                      <a:pt x="723824" y="0"/>
                    </a:lnTo>
                    <a:cubicBezTo>
                      <a:pt x="748001" y="0"/>
                      <a:pt x="767600" y="19598"/>
                      <a:pt x="767600" y="43776"/>
                    </a:cubicBezTo>
                    <a:lnTo>
                      <a:pt x="767600" y="77824"/>
                    </a:lnTo>
                    <a:cubicBezTo>
                      <a:pt x="767600" y="102001"/>
                      <a:pt x="748001" y="121600"/>
                      <a:pt x="723824" y="121600"/>
                    </a:cubicBezTo>
                    <a:lnTo>
                      <a:pt x="43776" y="121600"/>
                    </a:lnTo>
                    <a:cubicBezTo>
                      <a:pt x="19598" y="121600"/>
                      <a:pt x="0" y="102001"/>
                      <a:pt x="0" y="77824"/>
                    </a:cubicBezTo>
                    <a:lnTo>
                      <a:pt x="0" y="43776"/>
                    </a:lnTo>
                    <a:cubicBezTo>
                      <a:pt x="0" y="19598"/>
                      <a:pt x="19598" y="0"/>
                      <a:pt x="4377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513" name="Red Flag"/>
              <p:cNvGrpSpPr/>
              <p:nvPr/>
            </p:nvGrpSpPr>
            <p:grpSpPr>
              <a:xfrm>
                <a:off x="5235100" y="5491545"/>
                <a:ext cx="167200" cy="182400"/>
                <a:chOff x="5235100" y="5491545"/>
                <a:chExt cx="167200" cy="182400"/>
              </a:xfrm>
            </p:grpSpPr>
            <p:sp>
              <p:nvSpPr>
                <p:cNvPr id="514" name=""/>
                <p:cNvSpPr/>
                <p:nvPr/>
              </p:nvSpPr>
              <p:spPr>
                <a:xfrm>
                  <a:off x="5248476" y="5491545"/>
                  <a:ext cx="153824" cy="116736"/>
                </a:xfrm>
                <a:custGeom>
                  <a:avLst/>
                  <a:gdLst/>
                  <a:ahLst/>
                  <a:cxnLst/>
                  <a:pathLst>
                    <a:path w="153824" h="116736">
                      <a:moveTo>
                        <a:pt x="0" y="9844"/>
                      </a:moveTo>
                      <a:cubicBezTo>
                        <a:pt x="0" y="9844"/>
                        <a:pt x="32384" y="-12384"/>
                        <a:pt x="75978" y="9844"/>
                      </a:cubicBezTo>
                      <a:cubicBezTo>
                        <a:pt x="119572" y="32072"/>
                        <a:pt x="153824" y="9844"/>
                        <a:pt x="153824" y="9844"/>
                      </a:cubicBezTo>
                      <a:lnTo>
                        <a:pt x="153824" y="105741"/>
                      </a:lnTo>
                      <a:cubicBezTo>
                        <a:pt x="153824" y="105741"/>
                        <a:pt x="127045" y="130509"/>
                        <a:pt x="76600" y="105741"/>
                      </a:cubicBezTo>
                      <a:cubicBezTo>
                        <a:pt x="26156" y="80973"/>
                        <a:pt x="0" y="105741"/>
                        <a:pt x="0" y="105741"/>
                      </a:cubicBezTo>
                      <a:lnTo>
                        <a:pt x="0" y="9844"/>
                      </a:lnTo>
                      <a:close/>
                    </a:path>
                  </a:pathLst>
                </a:custGeom>
                <a:gradFill>
                  <a:gsLst>
                    <a:gs pos="4000">
                      <a:srgbClr val="A31900"/>
                    </a:gs>
                    <a:gs pos="23000">
                      <a:srgbClr val="FF6347"/>
                    </a:gs>
                    <a:gs pos="44000">
                      <a:srgbClr val="D42000"/>
                    </a:gs>
                    <a:gs pos="55000">
                      <a:srgbClr val="D42000"/>
                    </a:gs>
                    <a:gs pos="83000">
                      <a:srgbClr val="FF6347"/>
                    </a:gs>
                    <a:gs pos="100000">
                      <a:srgbClr val="C41E00"/>
                    </a:gs>
                  </a:gsLst>
                  <a:lin ang="0" scaled="0"/>
                </a:gradFill>
                <a:ln w="2500" cap="flat">
                  <a:solidFill>
                    <a:srgbClr val="C41E00"/>
                  </a:solidFill>
                  <a:bevel/>
                </a:ln>
              </p:spPr>
            </p:sp>
            <p:sp>
              <p:nvSpPr>
                <p:cNvPr id="515" name=""/>
                <p:cNvSpPr/>
                <p:nvPr/>
              </p:nvSpPr>
              <p:spPr>
                <a:xfrm>
                  <a:off x="5235100" y="5491545"/>
                  <a:ext cx="15200" cy="182400"/>
                </a:xfrm>
                <a:custGeom>
                  <a:avLst/>
                  <a:gdLst/>
                  <a:ahLst/>
                  <a:cxnLst/>
                  <a:pathLst>
                    <a:path w="15200" h="182400">
                      <a:moveTo>
                        <a:pt x="0" y="0"/>
                      </a:moveTo>
                      <a:lnTo>
                        <a:pt x="15200" y="0"/>
                      </a:lnTo>
                      <a:lnTo>
                        <a:pt x="15200" y="182400"/>
                      </a:lnTo>
                      <a:lnTo>
                        <a:pt x="0" y="1824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6F370F"/>
                    </a:gs>
                    <a:gs pos="50000">
                      <a:srgbClr val="B98F71"/>
                    </a:gs>
                    <a:gs pos="100000">
                      <a:srgbClr val="6F370F"/>
                    </a:gs>
                  </a:gsLst>
                  <a:lin ang="0" scaled="0"/>
                </a:gradFill>
                <a:ln w="2500" cap="flat">
                  <a:solidFill>
                    <a:srgbClr val="53290B"/>
                  </a:solidFill>
                  <a:bevel/>
                </a:ln>
              </p:spPr>
            </p:sp>
          </p:grpSp>
          <p:sp>
            <p:nvSpPr>
              <p:cNvPr id="4990" name="Text 4990"/>
              <p:cNvSpPr txBox="1"/>
              <p:nvPr/>
            </p:nvSpPr>
            <p:spPr>
              <a:xfrm>
                <a:off x="5432700" y="5514345"/>
                <a:ext cx="547200" cy="1368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Succe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ss</a:t>
                </a:r>
              </a:p>
            </p:txBody>
          </p:sp>
        </p:grpSp>
        <p:grpSp>
          <p:nvGrpSpPr>
            <p:cNvPr id="998" name="Sub Topic 4"/>
            <p:cNvGrpSpPr/>
            <p:nvPr/>
          </p:nvGrpSpPr>
          <p:grpSpPr>
            <a:xfrm>
              <a:off x="5010140" y="2033545"/>
              <a:ext cx="1264640" cy="386080"/>
              <a:chOff x="5010140" y="2033545"/>
              <a:chExt cx="1264640" cy="386080"/>
            </a:xfrm>
          </p:grpSpPr>
          <p:sp>
            <p:nvSpPr>
              <p:cNvPr id="999" name="Rectangle balloon"/>
              <p:cNvSpPr/>
              <p:nvPr/>
            </p:nvSpPr>
            <p:spPr>
              <a:xfrm>
                <a:off x="5010140" y="2033545"/>
                <a:ext cx="1264640" cy="386080"/>
              </a:xfrm>
              <a:custGeom>
                <a:avLst/>
                <a:gdLst/>
                <a:ahLst/>
                <a:cxnLst/>
                <a:pathLst>
                  <a:path w="1264640" h="386080">
                    <a:moveTo>
                      <a:pt x="69494" y="0"/>
                    </a:moveTo>
                    <a:lnTo>
                      <a:pt x="1195146" y="0"/>
                    </a:lnTo>
                    <a:cubicBezTo>
                      <a:pt x="1233526" y="0"/>
                      <a:pt x="1264640" y="31113"/>
                      <a:pt x="1264640" y="69494"/>
                    </a:cubicBezTo>
                    <a:lnTo>
                      <a:pt x="1264640" y="316586"/>
                    </a:lnTo>
                    <a:cubicBezTo>
                      <a:pt x="1264640" y="354967"/>
                      <a:pt x="1233526" y="386080"/>
                      <a:pt x="119514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00" name=""/>
              <p:cNvSpPr/>
              <p:nvPr/>
            </p:nvSpPr>
            <p:spPr>
              <a:xfrm>
                <a:off x="5032940" y="2056345"/>
                <a:ext cx="1219040" cy="193040"/>
              </a:xfrm>
              <a:custGeom>
                <a:avLst/>
                <a:gdLst/>
                <a:ahLst/>
                <a:cxnLst/>
                <a:pathLst>
                  <a:path w="1219040" h="193040">
                    <a:moveTo>
                      <a:pt x="69494" y="0"/>
                    </a:moveTo>
                    <a:lnTo>
                      <a:pt x="1149546" y="0"/>
                    </a:lnTo>
                    <a:cubicBezTo>
                      <a:pt x="1187926" y="0"/>
                      <a:pt x="1219040" y="31113"/>
                      <a:pt x="1219040" y="69494"/>
                    </a:cubicBezTo>
                    <a:lnTo>
                      <a:pt x="1219040" y="123546"/>
                    </a:lnTo>
                    <a:cubicBezTo>
                      <a:pt x="1219040" y="161927"/>
                      <a:pt x="1187926" y="193040"/>
                      <a:pt x="114954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1" name="Text 4991"/>
              <p:cNvSpPr txBox="1"/>
              <p:nvPr/>
            </p:nvSpPr>
            <p:spPr>
              <a:xfrm>
                <a:off x="5070940" y="2086745"/>
                <a:ext cx="12008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Fire and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Paramedics</a:t>
                </a:r>
              </a:p>
            </p:txBody>
          </p:sp>
        </p:grpSp>
        <p:grpSp>
          <p:nvGrpSpPr>
            <p:cNvPr id="1002" name="Sub Topic 4"/>
            <p:cNvGrpSpPr/>
            <p:nvPr/>
          </p:nvGrpSpPr>
          <p:grpSpPr>
            <a:xfrm>
              <a:off x="6426780" y="1620105"/>
              <a:ext cx="735680" cy="337440"/>
              <a:chOff x="6426780" y="1620105"/>
              <a:chExt cx="735680" cy="337440"/>
            </a:xfrm>
          </p:grpSpPr>
          <p:sp>
            <p:nvSpPr>
              <p:cNvPr id="1003" name="Rectangle balloon"/>
              <p:cNvSpPr/>
              <p:nvPr/>
            </p:nvSpPr>
            <p:spPr>
              <a:xfrm>
                <a:off x="6426780" y="1620105"/>
                <a:ext cx="735680" cy="337440"/>
              </a:xfrm>
              <a:custGeom>
                <a:avLst/>
                <a:gdLst/>
                <a:ahLst/>
                <a:cxnLst/>
                <a:pathLst>
                  <a:path w="735680" h="337440">
                    <a:moveTo>
                      <a:pt x="60739" y="0"/>
                    </a:moveTo>
                    <a:lnTo>
                      <a:pt x="674941" y="0"/>
                    </a:lnTo>
                    <a:cubicBezTo>
                      <a:pt x="708487" y="0"/>
                      <a:pt x="735680" y="27193"/>
                      <a:pt x="735680" y="60739"/>
                    </a:cubicBezTo>
                    <a:lnTo>
                      <a:pt x="735680" y="276701"/>
                    </a:lnTo>
                    <a:cubicBezTo>
                      <a:pt x="735680" y="310247"/>
                      <a:pt x="708487" y="337440"/>
                      <a:pt x="67494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04" name=""/>
              <p:cNvSpPr/>
              <p:nvPr/>
            </p:nvSpPr>
            <p:spPr>
              <a:xfrm>
                <a:off x="6449580" y="1642905"/>
                <a:ext cx="690080" cy="168720"/>
              </a:xfrm>
              <a:custGeom>
                <a:avLst/>
                <a:gdLst/>
                <a:ahLst/>
                <a:cxnLst/>
                <a:pathLst>
                  <a:path w="690080" h="168720">
                    <a:moveTo>
                      <a:pt x="60739" y="0"/>
                    </a:moveTo>
                    <a:lnTo>
                      <a:pt x="629341" y="0"/>
                    </a:lnTo>
                    <a:cubicBezTo>
                      <a:pt x="662887" y="0"/>
                      <a:pt x="690080" y="27193"/>
                      <a:pt x="690080" y="60739"/>
                    </a:cubicBezTo>
                    <a:lnTo>
                      <a:pt x="690080" y="107981"/>
                    </a:lnTo>
                    <a:cubicBezTo>
                      <a:pt x="690080" y="141527"/>
                      <a:pt x="662887" y="168720"/>
                      <a:pt x="62934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2" name="Text 4992"/>
              <p:cNvSpPr txBox="1"/>
              <p:nvPr/>
            </p:nvSpPr>
            <p:spPr>
              <a:xfrm>
                <a:off x="6487580" y="1673305"/>
                <a:ext cx="6688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Air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Transport</a:t>
                </a:r>
              </a:p>
            </p:txBody>
          </p:sp>
        </p:grpSp>
        <p:grpSp>
          <p:nvGrpSpPr>
            <p:cNvPr id="1006" name="Sub Topic 4"/>
            <p:cNvGrpSpPr/>
            <p:nvPr/>
          </p:nvGrpSpPr>
          <p:grpSpPr>
            <a:xfrm>
              <a:off x="6426780" y="2033545"/>
              <a:ext cx="936320" cy="337440"/>
              <a:chOff x="6426780" y="2033545"/>
              <a:chExt cx="936320" cy="337440"/>
            </a:xfrm>
          </p:grpSpPr>
          <p:sp>
            <p:nvSpPr>
              <p:cNvPr id="1007" name="Rectangle balloon"/>
              <p:cNvSpPr/>
              <p:nvPr/>
            </p:nvSpPr>
            <p:spPr>
              <a:xfrm>
                <a:off x="6426780" y="2033545"/>
                <a:ext cx="936320" cy="337440"/>
              </a:xfrm>
              <a:custGeom>
                <a:avLst/>
                <a:gdLst/>
                <a:ahLst/>
                <a:cxnLst/>
                <a:pathLst>
                  <a:path w="936320" h="337440">
                    <a:moveTo>
                      <a:pt x="60739" y="0"/>
                    </a:moveTo>
                    <a:lnTo>
                      <a:pt x="875581" y="0"/>
                    </a:lnTo>
                    <a:cubicBezTo>
                      <a:pt x="909127" y="0"/>
                      <a:pt x="936320" y="27193"/>
                      <a:pt x="936320" y="60739"/>
                    </a:cubicBezTo>
                    <a:lnTo>
                      <a:pt x="936320" y="276701"/>
                    </a:lnTo>
                    <a:cubicBezTo>
                      <a:pt x="936320" y="310247"/>
                      <a:pt x="909127" y="337440"/>
                      <a:pt x="87558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08" name=""/>
              <p:cNvSpPr/>
              <p:nvPr/>
            </p:nvSpPr>
            <p:spPr>
              <a:xfrm>
                <a:off x="6449580" y="2056345"/>
                <a:ext cx="890720" cy="168720"/>
              </a:xfrm>
              <a:custGeom>
                <a:avLst/>
                <a:gdLst/>
                <a:ahLst/>
                <a:cxnLst/>
                <a:pathLst>
                  <a:path w="890720" h="168720">
                    <a:moveTo>
                      <a:pt x="60739" y="0"/>
                    </a:moveTo>
                    <a:lnTo>
                      <a:pt x="829981" y="0"/>
                    </a:lnTo>
                    <a:cubicBezTo>
                      <a:pt x="863527" y="0"/>
                      <a:pt x="890720" y="27193"/>
                      <a:pt x="890720" y="60739"/>
                    </a:cubicBezTo>
                    <a:lnTo>
                      <a:pt x="890720" y="107981"/>
                    </a:lnTo>
                    <a:cubicBezTo>
                      <a:pt x="890720" y="141527"/>
                      <a:pt x="863527" y="168720"/>
                      <a:pt x="82998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3" name="Text 4993"/>
              <p:cNvSpPr txBox="1"/>
              <p:nvPr/>
            </p:nvSpPr>
            <p:spPr>
              <a:xfrm>
                <a:off x="6487580" y="2086745"/>
                <a:ext cx="8664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Ground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Transport</a:t>
                </a:r>
              </a:p>
            </p:txBody>
          </p:sp>
        </p:grpSp>
        <p:grpSp>
          <p:nvGrpSpPr>
            <p:cNvPr id="1010" name="Sub Topic 4"/>
            <p:cNvGrpSpPr/>
            <p:nvPr/>
          </p:nvGrpSpPr>
          <p:grpSpPr>
            <a:xfrm>
              <a:off x="5010140" y="4745225"/>
              <a:ext cx="1592960" cy="386080"/>
              <a:chOff x="5010140" y="4745225"/>
              <a:chExt cx="1592960" cy="386080"/>
            </a:xfrm>
          </p:grpSpPr>
          <p:sp>
            <p:nvSpPr>
              <p:cNvPr id="1011" name="Rectangle balloon"/>
              <p:cNvSpPr/>
              <p:nvPr/>
            </p:nvSpPr>
            <p:spPr>
              <a:xfrm>
                <a:off x="5010140" y="4745225"/>
                <a:ext cx="1592960" cy="386080"/>
              </a:xfrm>
              <a:custGeom>
                <a:avLst/>
                <a:gdLst/>
                <a:ahLst/>
                <a:cxnLst/>
                <a:pathLst>
                  <a:path w="1592960" h="386080">
                    <a:moveTo>
                      <a:pt x="69494" y="0"/>
                    </a:moveTo>
                    <a:lnTo>
                      <a:pt x="1523466" y="0"/>
                    </a:lnTo>
                    <a:cubicBezTo>
                      <a:pt x="1561846" y="0"/>
                      <a:pt x="1592960" y="31113"/>
                      <a:pt x="1592960" y="69494"/>
                    </a:cubicBezTo>
                    <a:lnTo>
                      <a:pt x="1592960" y="316586"/>
                    </a:lnTo>
                    <a:cubicBezTo>
                      <a:pt x="1592960" y="354967"/>
                      <a:pt x="1561846" y="386080"/>
                      <a:pt x="152346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12" name=""/>
              <p:cNvSpPr/>
              <p:nvPr/>
            </p:nvSpPr>
            <p:spPr>
              <a:xfrm>
                <a:off x="5032940" y="4768025"/>
                <a:ext cx="1547360" cy="193040"/>
              </a:xfrm>
              <a:custGeom>
                <a:avLst/>
                <a:gdLst/>
                <a:ahLst/>
                <a:cxnLst/>
                <a:pathLst>
                  <a:path w="1547360" h="193040">
                    <a:moveTo>
                      <a:pt x="69494" y="0"/>
                    </a:moveTo>
                    <a:lnTo>
                      <a:pt x="1477866" y="0"/>
                    </a:lnTo>
                    <a:cubicBezTo>
                      <a:pt x="1516246" y="0"/>
                      <a:pt x="1547360" y="31113"/>
                      <a:pt x="1547360" y="69494"/>
                    </a:cubicBezTo>
                    <a:lnTo>
                      <a:pt x="1547360" y="123546"/>
                    </a:lnTo>
                    <a:cubicBezTo>
                      <a:pt x="1547360" y="161927"/>
                      <a:pt x="1516246" y="193040"/>
                      <a:pt x="147786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4" name="Text 4994"/>
              <p:cNvSpPr txBox="1"/>
              <p:nvPr/>
            </p:nvSpPr>
            <p:spPr>
              <a:xfrm>
                <a:off x="5070940" y="4798425"/>
                <a:ext cx="15276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Hazardous Materials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Team</a:t>
                </a:r>
              </a:p>
            </p:txBody>
          </p:sp>
        </p:grpSp>
        <p:grpSp>
          <p:nvGrpSpPr>
            <p:cNvPr id="1014" name="Sub Topic 4"/>
            <p:cNvGrpSpPr/>
            <p:nvPr/>
          </p:nvGrpSpPr>
          <p:grpSpPr>
            <a:xfrm>
              <a:off x="6426780" y="2446985"/>
              <a:ext cx="1611200" cy="386080"/>
              <a:chOff x="6426780" y="2446985"/>
              <a:chExt cx="1611200" cy="386080"/>
            </a:xfrm>
          </p:grpSpPr>
          <p:sp>
            <p:nvSpPr>
              <p:cNvPr id="1015" name="Rectangle balloon"/>
              <p:cNvSpPr/>
              <p:nvPr/>
            </p:nvSpPr>
            <p:spPr>
              <a:xfrm>
                <a:off x="6426780" y="2446985"/>
                <a:ext cx="1611200" cy="386080"/>
              </a:xfrm>
              <a:custGeom>
                <a:avLst/>
                <a:gdLst/>
                <a:ahLst/>
                <a:cxnLst/>
                <a:pathLst>
                  <a:path w="1611200" h="386080">
                    <a:moveTo>
                      <a:pt x="69494" y="0"/>
                    </a:moveTo>
                    <a:lnTo>
                      <a:pt x="1541706" y="0"/>
                    </a:lnTo>
                    <a:cubicBezTo>
                      <a:pt x="1580086" y="0"/>
                      <a:pt x="1611200" y="31113"/>
                      <a:pt x="1611200" y="69494"/>
                    </a:cubicBezTo>
                    <a:lnTo>
                      <a:pt x="1611200" y="316586"/>
                    </a:lnTo>
                    <a:cubicBezTo>
                      <a:pt x="1611200" y="354967"/>
                      <a:pt x="1580086" y="386080"/>
                      <a:pt x="154170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16" name=""/>
              <p:cNvSpPr/>
              <p:nvPr/>
            </p:nvSpPr>
            <p:spPr>
              <a:xfrm>
                <a:off x="6449580" y="2469785"/>
                <a:ext cx="1565600" cy="193040"/>
              </a:xfrm>
              <a:custGeom>
                <a:avLst/>
                <a:gdLst/>
                <a:ahLst/>
                <a:cxnLst/>
                <a:pathLst>
                  <a:path w="1565600" h="193040">
                    <a:moveTo>
                      <a:pt x="69494" y="0"/>
                    </a:moveTo>
                    <a:lnTo>
                      <a:pt x="1496106" y="0"/>
                    </a:lnTo>
                    <a:cubicBezTo>
                      <a:pt x="1534486" y="0"/>
                      <a:pt x="1565600" y="31113"/>
                      <a:pt x="1565600" y="69494"/>
                    </a:cubicBezTo>
                    <a:lnTo>
                      <a:pt x="1565600" y="123546"/>
                    </a:lnTo>
                    <a:cubicBezTo>
                      <a:pt x="1565600" y="161927"/>
                      <a:pt x="1534486" y="193040"/>
                      <a:pt x="149610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5" name="Text 4995"/>
              <p:cNvSpPr txBox="1"/>
              <p:nvPr/>
            </p:nvSpPr>
            <p:spPr>
              <a:xfrm>
                <a:off x="6487580" y="2500185"/>
                <a:ext cx="15428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Notify Emergency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Contacts</a:t>
                </a:r>
              </a:p>
            </p:txBody>
          </p:sp>
        </p:grpSp>
        <p:grpSp>
          <p:nvGrpSpPr>
            <p:cNvPr id="1018" name="Sub Topic 4"/>
            <p:cNvGrpSpPr/>
            <p:nvPr/>
          </p:nvGrpSpPr>
          <p:grpSpPr>
            <a:xfrm>
              <a:off x="5010140" y="3682745"/>
              <a:ext cx="1149120" cy="386080"/>
              <a:chOff x="5010140" y="3682745"/>
              <a:chExt cx="1149120" cy="386080"/>
            </a:xfrm>
          </p:grpSpPr>
          <p:sp>
            <p:nvSpPr>
              <p:cNvPr id="1019" name="Rectangle balloon"/>
              <p:cNvSpPr/>
              <p:nvPr/>
            </p:nvSpPr>
            <p:spPr>
              <a:xfrm>
                <a:off x="5010140" y="3682745"/>
                <a:ext cx="1149120" cy="386080"/>
              </a:xfrm>
              <a:custGeom>
                <a:avLst/>
                <a:gdLst/>
                <a:ahLst/>
                <a:cxnLst/>
                <a:pathLst>
                  <a:path w="1149120" h="386080">
                    <a:moveTo>
                      <a:pt x="69494" y="0"/>
                    </a:moveTo>
                    <a:lnTo>
                      <a:pt x="1079626" y="0"/>
                    </a:lnTo>
                    <a:cubicBezTo>
                      <a:pt x="1118006" y="0"/>
                      <a:pt x="1149120" y="31113"/>
                      <a:pt x="1149120" y="69494"/>
                    </a:cubicBezTo>
                    <a:lnTo>
                      <a:pt x="1149120" y="316586"/>
                    </a:lnTo>
                    <a:cubicBezTo>
                      <a:pt x="1149120" y="354967"/>
                      <a:pt x="1118006" y="386080"/>
                      <a:pt x="1079626" y="386080"/>
                    </a:cubicBezTo>
                    <a:lnTo>
                      <a:pt x="69494" y="386080"/>
                    </a:lnTo>
                    <a:cubicBezTo>
                      <a:pt x="31113" y="386080"/>
                      <a:pt x="0" y="354967"/>
                      <a:pt x="0" y="31658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20" name=""/>
              <p:cNvSpPr/>
              <p:nvPr/>
            </p:nvSpPr>
            <p:spPr>
              <a:xfrm>
                <a:off x="5032940" y="3705545"/>
                <a:ext cx="1103520" cy="193040"/>
              </a:xfrm>
              <a:custGeom>
                <a:avLst/>
                <a:gdLst/>
                <a:ahLst/>
                <a:cxnLst/>
                <a:pathLst>
                  <a:path w="1103520" h="193040">
                    <a:moveTo>
                      <a:pt x="69494" y="0"/>
                    </a:moveTo>
                    <a:lnTo>
                      <a:pt x="1034026" y="0"/>
                    </a:lnTo>
                    <a:cubicBezTo>
                      <a:pt x="1072406" y="0"/>
                      <a:pt x="1103520" y="31113"/>
                      <a:pt x="1103520" y="69494"/>
                    </a:cubicBezTo>
                    <a:lnTo>
                      <a:pt x="1103520" y="123546"/>
                    </a:lnTo>
                    <a:cubicBezTo>
                      <a:pt x="1103520" y="161927"/>
                      <a:pt x="1072406" y="193040"/>
                      <a:pt x="1034026" y="193040"/>
                    </a:cubicBezTo>
                    <a:lnTo>
                      <a:pt x="69494" y="193040"/>
                    </a:lnTo>
                    <a:cubicBezTo>
                      <a:pt x="31113" y="193040"/>
                      <a:pt x="0" y="161927"/>
                      <a:pt x="0" y="123546"/>
                    </a:cubicBezTo>
                    <a:lnTo>
                      <a:pt x="0" y="69494"/>
                    </a:lnTo>
                    <a:cubicBezTo>
                      <a:pt x="0" y="31113"/>
                      <a:pt x="31113" y="0"/>
                      <a:pt x="6949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6" name="Text 4996"/>
              <p:cNvSpPr txBox="1"/>
              <p:nvPr/>
            </p:nvSpPr>
            <p:spPr>
              <a:xfrm>
                <a:off x="5070940" y="3735945"/>
                <a:ext cx="10868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Healthcare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system</a:t>
                </a:r>
              </a:p>
            </p:txBody>
          </p:sp>
        </p:grpSp>
        <p:sp>
          <p:nvSpPr>
            <p:cNvPr id="1022" name="Line"/>
            <p:cNvSpPr/>
            <p:nvPr/>
          </p:nvSpPr>
          <p:spPr>
            <a:xfrm rot="5547240">
              <a:off x="6273997" y="2640025"/>
              <a:ext cx="1703966" cy="0"/>
            </a:xfrm>
            <a:custGeom>
              <a:avLst/>
              <a:gdLst/>
              <a:ahLst/>
              <a:cxnLst/>
              <a:pathLst>
                <a:path w="1703966" h="0" fill="none">
                  <a:moveTo>
                    <a:pt x="0" y="0"/>
                  </a:moveTo>
                  <a:cubicBezTo>
                    <a:pt x="-89511" y="-1570563"/>
                    <a:pt x="479892" y="-1851094"/>
                    <a:pt x="1703966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1023" name="Line"/>
            <p:cNvSpPr/>
            <p:nvPr/>
          </p:nvSpPr>
          <p:spPr>
            <a:xfrm rot="6015660">
              <a:off x="6096461" y="3260185"/>
              <a:ext cx="2150230" cy="0"/>
            </a:xfrm>
            <a:custGeom>
              <a:avLst/>
              <a:gdLst/>
              <a:ahLst/>
              <a:cxnLst/>
              <a:pathLst>
                <a:path w="2150230" h="0" fill="none">
                  <a:moveTo>
                    <a:pt x="0" y="0"/>
                  </a:moveTo>
                  <a:cubicBezTo>
                    <a:pt x="-721340" y="-1089133"/>
                    <a:pt x="-209126" y="-1472629"/>
                    <a:pt x="2150230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grpSp>
          <p:nvGrpSpPr>
            <p:cNvPr id="1024" name="Sub Topic 4"/>
            <p:cNvGrpSpPr/>
            <p:nvPr/>
          </p:nvGrpSpPr>
          <p:grpSpPr>
            <a:xfrm>
              <a:off x="7241499" y="3322505"/>
              <a:ext cx="820800" cy="337440"/>
              <a:chOff x="7241499" y="3322505"/>
              <a:chExt cx="820800" cy="337440"/>
            </a:xfrm>
          </p:grpSpPr>
          <p:sp>
            <p:nvSpPr>
              <p:cNvPr id="1025" name="Rectangle balloon"/>
              <p:cNvSpPr/>
              <p:nvPr/>
            </p:nvSpPr>
            <p:spPr>
              <a:xfrm>
                <a:off x="7241499" y="3322505"/>
                <a:ext cx="820800" cy="337440"/>
              </a:xfrm>
              <a:custGeom>
                <a:avLst/>
                <a:gdLst/>
                <a:ahLst/>
                <a:cxnLst/>
                <a:pathLst>
                  <a:path w="820800" h="337440">
                    <a:moveTo>
                      <a:pt x="60739" y="0"/>
                    </a:moveTo>
                    <a:lnTo>
                      <a:pt x="760061" y="0"/>
                    </a:lnTo>
                    <a:cubicBezTo>
                      <a:pt x="793607" y="0"/>
                      <a:pt x="820800" y="27193"/>
                      <a:pt x="820800" y="60739"/>
                    </a:cubicBezTo>
                    <a:lnTo>
                      <a:pt x="820800" y="276701"/>
                    </a:lnTo>
                    <a:cubicBezTo>
                      <a:pt x="820800" y="310247"/>
                      <a:pt x="793607" y="337440"/>
                      <a:pt x="76006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26" name=""/>
              <p:cNvSpPr/>
              <p:nvPr/>
            </p:nvSpPr>
            <p:spPr>
              <a:xfrm>
                <a:off x="7264299" y="3345305"/>
                <a:ext cx="775200" cy="168720"/>
              </a:xfrm>
              <a:custGeom>
                <a:avLst/>
                <a:gdLst/>
                <a:ahLst/>
                <a:cxnLst/>
                <a:pathLst>
                  <a:path w="775200" h="168720">
                    <a:moveTo>
                      <a:pt x="60739" y="0"/>
                    </a:moveTo>
                    <a:lnTo>
                      <a:pt x="714461" y="0"/>
                    </a:lnTo>
                    <a:cubicBezTo>
                      <a:pt x="748007" y="0"/>
                      <a:pt x="775200" y="27193"/>
                      <a:pt x="775200" y="60739"/>
                    </a:cubicBezTo>
                    <a:lnTo>
                      <a:pt x="775200" y="107981"/>
                    </a:lnTo>
                    <a:cubicBezTo>
                      <a:pt x="775200" y="141527"/>
                      <a:pt x="748007" y="168720"/>
                      <a:pt x="71446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7" name="Text 4997"/>
              <p:cNvSpPr txBox="1"/>
              <p:nvPr/>
            </p:nvSpPr>
            <p:spPr>
              <a:xfrm>
                <a:off x="7302299" y="3375705"/>
                <a:ext cx="7524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Trauma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Center</a:t>
                </a:r>
              </a:p>
            </p:txBody>
          </p:sp>
        </p:grpSp>
        <p:grpSp>
          <p:nvGrpSpPr>
            <p:cNvPr id="1028" name="Sub Topic 4"/>
            <p:cNvGrpSpPr/>
            <p:nvPr/>
          </p:nvGrpSpPr>
          <p:grpSpPr>
            <a:xfrm>
              <a:off x="7241499" y="2909065"/>
              <a:ext cx="699200" cy="337440"/>
              <a:chOff x="7241499" y="2909065"/>
              <a:chExt cx="699200" cy="337440"/>
            </a:xfrm>
          </p:grpSpPr>
          <p:sp>
            <p:nvSpPr>
              <p:cNvPr id="1029" name="Rectangle balloon"/>
              <p:cNvSpPr/>
              <p:nvPr/>
            </p:nvSpPr>
            <p:spPr>
              <a:xfrm>
                <a:off x="7241499" y="2909065"/>
                <a:ext cx="699200" cy="337440"/>
              </a:xfrm>
              <a:custGeom>
                <a:avLst/>
                <a:gdLst/>
                <a:ahLst/>
                <a:cxnLst/>
                <a:pathLst>
                  <a:path w="699200" h="337440">
                    <a:moveTo>
                      <a:pt x="60739" y="0"/>
                    </a:moveTo>
                    <a:lnTo>
                      <a:pt x="638461" y="0"/>
                    </a:lnTo>
                    <a:cubicBezTo>
                      <a:pt x="672007" y="0"/>
                      <a:pt x="699200" y="27193"/>
                      <a:pt x="699200" y="60739"/>
                    </a:cubicBezTo>
                    <a:lnTo>
                      <a:pt x="699200" y="276701"/>
                    </a:lnTo>
                    <a:cubicBezTo>
                      <a:pt x="699200" y="310247"/>
                      <a:pt x="672007" y="337440"/>
                      <a:pt x="63846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30" name=""/>
              <p:cNvSpPr/>
              <p:nvPr/>
            </p:nvSpPr>
            <p:spPr>
              <a:xfrm>
                <a:off x="7264299" y="2931865"/>
                <a:ext cx="653600" cy="168720"/>
              </a:xfrm>
              <a:custGeom>
                <a:avLst/>
                <a:gdLst/>
                <a:ahLst/>
                <a:cxnLst/>
                <a:pathLst>
                  <a:path w="653600" h="168720">
                    <a:moveTo>
                      <a:pt x="60739" y="0"/>
                    </a:moveTo>
                    <a:lnTo>
                      <a:pt x="592861" y="0"/>
                    </a:lnTo>
                    <a:cubicBezTo>
                      <a:pt x="626407" y="0"/>
                      <a:pt x="653600" y="27193"/>
                      <a:pt x="653600" y="60739"/>
                    </a:cubicBezTo>
                    <a:lnTo>
                      <a:pt x="653600" y="107981"/>
                    </a:lnTo>
                    <a:cubicBezTo>
                      <a:pt x="653600" y="141527"/>
                      <a:pt x="626407" y="168720"/>
                      <a:pt x="59286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8" name="Text 4998"/>
              <p:cNvSpPr txBox="1"/>
              <p:nvPr/>
            </p:nvSpPr>
            <p:spPr>
              <a:xfrm>
                <a:off x="7302299" y="2962265"/>
                <a:ext cx="6308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Burn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Center</a:t>
                </a:r>
              </a:p>
            </p:txBody>
          </p:sp>
        </p:grpSp>
        <p:grpSp>
          <p:nvGrpSpPr>
            <p:cNvPr id="1032" name="Sub Topic 4"/>
            <p:cNvGrpSpPr/>
            <p:nvPr/>
          </p:nvGrpSpPr>
          <p:grpSpPr>
            <a:xfrm>
              <a:off x="7241499" y="3735945"/>
              <a:ext cx="1003200" cy="337440"/>
              <a:chOff x="7241499" y="3735945"/>
              <a:chExt cx="1003200" cy="337440"/>
            </a:xfrm>
          </p:grpSpPr>
          <p:sp>
            <p:nvSpPr>
              <p:cNvPr id="1033" name="Rectangle balloon"/>
              <p:cNvSpPr/>
              <p:nvPr/>
            </p:nvSpPr>
            <p:spPr>
              <a:xfrm>
                <a:off x="7241499" y="3735945"/>
                <a:ext cx="1003200" cy="337440"/>
              </a:xfrm>
              <a:custGeom>
                <a:avLst/>
                <a:gdLst/>
                <a:ahLst/>
                <a:cxnLst/>
                <a:pathLst>
                  <a:path w="1003200" h="337440">
                    <a:moveTo>
                      <a:pt x="60739" y="0"/>
                    </a:moveTo>
                    <a:lnTo>
                      <a:pt x="942461" y="0"/>
                    </a:lnTo>
                    <a:cubicBezTo>
                      <a:pt x="976007" y="0"/>
                      <a:pt x="1003200" y="27193"/>
                      <a:pt x="1003200" y="60739"/>
                    </a:cubicBezTo>
                    <a:lnTo>
                      <a:pt x="1003200" y="276701"/>
                    </a:lnTo>
                    <a:cubicBezTo>
                      <a:pt x="1003200" y="310247"/>
                      <a:pt x="976007" y="337440"/>
                      <a:pt x="94246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34" name=""/>
              <p:cNvSpPr/>
              <p:nvPr/>
            </p:nvSpPr>
            <p:spPr>
              <a:xfrm>
                <a:off x="7264299" y="3758745"/>
                <a:ext cx="957600" cy="168720"/>
              </a:xfrm>
              <a:custGeom>
                <a:avLst/>
                <a:gdLst/>
                <a:ahLst/>
                <a:cxnLst/>
                <a:pathLst>
                  <a:path w="957600" h="168720">
                    <a:moveTo>
                      <a:pt x="60739" y="0"/>
                    </a:moveTo>
                    <a:lnTo>
                      <a:pt x="896861" y="0"/>
                    </a:lnTo>
                    <a:cubicBezTo>
                      <a:pt x="930407" y="0"/>
                      <a:pt x="957600" y="27193"/>
                      <a:pt x="957600" y="60739"/>
                    </a:cubicBezTo>
                    <a:lnTo>
                      <a:pt x="957600" y="107981"/>
                    </a:lnTo>
                    <a:cubicBezTo>
                      <a:pt x="957600" y="141527"/>
                      <a:pt x="930407" y="168720"/>
                      <a:pt x="89686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999" name="Text 4999"/>
              <p:cNvSpPr txBox="1"/>
              <p:nvPr/>
            </p:nvSpPr>
            <p:spPr>
              <a:xfrm>
                <a:off x="7302299" y="3789145"/>
                <a:ext cx="9348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Brain Injury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Center</a:t>
                </a:r>
              </a:p>
            </p:txBody>
          </p:sp>
        </p:grpSp>
        <p:grpSp>
          <p:nvGrpSpPr>
            <p:cNvPr id="1036" name="Sub Topic 4"/>
            <p:cNvGrpSpPr/>
            <p:nvPr/>
          </p:nvGrpSpPr>
          <p:grpSpPr>
            <a:xfrm>
              <a:off x="6311260" y="3264745"/>
              <a:ext cx="778240" cy="452960"/>
              <a:chOff x="6311260" y="3264745"/>
              <a:chExt cx="778240" cy="452960"/>
            </a:xfrm>
          </p:grpSpPr>
          <p:sp>
            <p:nvSpPr>
              <p:cNvPr id="1037" name="Rectangle balloon"/>
              <p:cNvSpPr/>
              <p:nvPr/>
            </p:nvSpPr>
            <p:spPr>
              <a:xfrm>
                <a:off x="6311260" y="3264745"/>
                <a:ext cx="778240" cy="452960"/>
              </a:xfrm>
              <a:custGeom>
                <a:avLst/>
                <a:gdLst/>
                <a:ahLst/>
                <a:cxnLst/>
                <a:pathLst>
                  <a:path w="778240" h="452960">
                    <a:moveTo>
                      <a:pt x="81533" y="0"/>
                    </a:moveTo>
                    <a:lnTo>
                      <a:pt x="696707" y="0"/>
                    </a:lnTo>
                    <a:cubicBezTo>
                      <a:pt x="741738" y="0"/>
                      <a:pt x="778240" y="36502"/>
                      <a:pt x="778240" y="81533"/>
                    </a:cubicBezTo>
                    <a:lnTo>
                      <a:pt x="778240" y="371427"/>
                    </a:lnTo>
                    <a:cubicBezTo>
                      <a:pt x="778240" y="416458"/>
                      <a:pt x="741738" y="452960"/>
                      <a:pt x="696707" y="452960"/>
                    </a:cubicBezTo>
                    <a:lnTo>
                      <a:pt x="81533" y="452960"/>
                    </a:lnTo>
                    <a:cubicBezTo>
                      <a:pt x="36502" y="452960"/>
                      <a:pt x="0" y="416458"/>
                      <a:pt x="0" y="371427"/>
                    </a:cubicBezTo>
                    <a:lnTo>
                      <a:pt x="0" y="81533"/>
                    </a:lnTo>
                    <a:cubicBezTo>
                      <a:pt x="0" y="36502"/>
                      <a:pt x="36502" y="0"/>
                      <a:pt x="81533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38" name=""/>
              <p:cNvSpPr/>
              <p:nvPr/>
            </p:nvSpPr>
            <p:spPr>
              <a:xfrm>
                <a:off x="6334060" y="3287545"/>
                <a:ext cx="732640" cy="226480"/>
              </a:xfrm>
              <a:custGeom>
                <a:avLst/>
                <a:gdLst/>
                <a:ahLst/>
                <a:cxnLst/>
                <a:pathLst>
                  <a:path w="732640" h="226480">
                    <a:moveTo>
                      <a:pt x="81533" y="0"/>
                    </a:moveTo>
                    <a:lnTo>
                      <a:pt x="651107" y="0"/>
                    </a:lnTo>
                    <a:cubicBezTo>
                      <a:pt x="696138" y="0"/>
                      <a:pt x="732640" y="36502"/>
                      <a:pt x="732640" y="81533"/>
                    </a:cubicBezTo>
                    <a:lnTo>
                      <a:pt x="732640" y="144947"/>
                    </a:lnTo>
                    <a:cubicBezTo>
                      <a:pt x="732640" y="189978"/>
                      <a:pt x="696138" y="226480"/>
                      <a:pt x="651107" y="226480"/>
                    </a:cubicBezTo>
                    <a:lnTo>
                      <a:pt x="81533" y="226480"/>
                    </a:lnTo>
                    <a:cubicBezTo>
                      <a:pt x="36502" y="226480"/>
                      <a:pt x="0" y="189978"/>
                      <a:pt x="0" y="144947"/>
                    </a:cubicBezTo>
                    <a:lnTo>
                      <a:pt x="0" y="81533"/>
                    </a:lnTo>
                    <a:cubicBezTo>
                      <a:pt x="0" y="36502"/>
                      <a:pt x="36502" y="0"/>
                      <a:pt x="81533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5000" name="Text 5000"/>
              <p:cNvSpPr txBox="1"/>
              <p:nvPr/>
            </p:nvSpPr>
            <p:spPr>
              <a:xfrm>
                <a:off x="6372060" y="3317945"/>
                <a:ext cx="714400" cy="34656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Critical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Threat </a:t>
                </a:r>
              </a:p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Severity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High</a:t>
                </a:r>
              </a:p>
            </p:txBody>
          </p:sp>
        </p:grpSp>
        <p:grpSp>
          <p:nvGrpSpPr>
            <p:cNvPr id="1040" name="Sub Topic 4"/>
            <p:cNvGrpSpPr/>
            <p:nvPr/>
          </p:nvGrpSpPr>
          <p:grpSpPr>
            <a:xfrm>
              <a:off x="6311260" y="4149385"/>
              <a:ext cx="668800" cy="337440"/>
              <a:chOff x="6311260" y="4149385"/>
              <a:chExt cx="668800" cy="337440"/>
            </a:xfrm>
          </p:grpSpPr>
          <p:sp>
            <p:nvSpPr>
              <p:cNvPr id="1041" name="Rectangle balloon"/>
              <p:cNvSpPr/>
              <p:nvPr/>
            </p:nvSpPr>
            <p:spPr>
              <a:xfrm>
                <a:off x="6311260" y="4149385"/>
                <a:ext cx="668800" cy="337440"/>
              </a:xfrm>
              <a:custGeom>
                <a:avLst/>
                <a:gdLst/>
                <a:ahLst/>
                <a:cxnLst/>
                <a:pathLst>
                  <a:path w="668800" h="337440">
                    <a:moveTo>
                      <a:pt x="60739" y="0"/>
                    </a:moveTo>
                    <a:lnTo>
                      <a:pt x="608061" y="0"/>
                    </a:lnTo>
                    <a:cubicBezTo>
                      <a:pt x="641607" y="0"/>
                      <a:pt x="668800" y="27193"/>
                      <a:pt x="668800" y="60739"/>
                    </a:cubicBezTo>
                    <a:lnTo>
                      <a:pt x="668800" y="276701"/>
                    </a:lnTo>
                    <a:cubicBezTo>
                      <a:pt x="668800" y="310247"/>
                      <a:pt x="641607" y="337440"/>
                      <a:pt x="60806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42" name=""/>
              <p:cNvSpPr/>
              <p:nvPr/>
            </p:nvSpPr>
            <p:spPr>
              <a:xfrm>
                <a:off x="6334060" y="4172185"/>
                <a:ext cx="623200" cy="168720"/>
              </a:xfrm>
              <a:custGeom>
                <a:avLst/>
                <a:gdLst/>
                <a:ahLst/>
                <a:cxnLst/>
                <a:pathLst>
                  <a:path w="623200" h="168720">
                    <a:moveTo>
                      <a:pt x="60739" y="0"/>
                    </a:moveTo>
                    <a:lnTo>
                      <a:pt x="562461" y="0"/>
                    </a:lnTo>
                    <a:cubicBezTo>
                      <a:pt x="596007" y="0"/>
                      <a:pt x="623200" y="27193"/>
                      <a:pt x="623200" y="60739"/>
                    </a:cubicBezTo>
                    <a:lnTo>
                      <a:pt x="623200" y="107981"/>
                    </a:lnTo>
                    <a:cubicBezTo>
                      <a:pt x="623200" y="141527"/>
                      <a:pt x="596007" y="168720"/>
                      <a:pt x="56246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5001" name="Text 5001"/>
              <p:cNvSpPr txBox="1"/>
              <p:nvPr/>
            </p:nvSpPr>
            <p:spPr>
              <a:xfrm>
                <a:off x="6372060" y="4202585"/>
                <a:ext cx="6080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Emergen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cy</a:t>
                </a:r>
              </a:p>
            </p:txBody>
          </p:sp>
        </p:grpSp>
        <p:grpSp>
          <p:nvGrpSpPr>
            <p:cNvPr id="1044" name="Sub Topic 4"/>
            <p:cNvGrpSpPr/>
            <p:nvPr/>
          </p:nvGrpSpPr>
          <p:grpSpPr>
            <a:xfrm>
              <a:off x="6755100" y="4562825"/>
              <a:ext cx="1319360" cy="337440"/>
              <a:chOff x="6755100" y="4562825"/>
              <a:chExt cx="1319360" cy="337440"/>
            </a:xfrm>
          </p:grpSpPr>
          <p:sp>
            <p:nvSpPr>
              <p:cNvPr id="1045" name="Rectangle balloon"/>
              <p:cNvSpPr/>
              <p:nvPr/>
            </p:nvSpPr>
            <p:spPr>
              <a:xfrm>
                <a:off x="6755100" y="4562825"/>
                <a:ext cx="1319360" cy="337440"/>
              </a:xfrm>
              <a:custGeom>
                <a:avLst/>
                <a:gdLst/>
                <a:ahLst/>
                <a:cxnLst/>
                <a:pathLst>
                  <a:path w="1319360" h="337440">
                    <a:moveTo>
                      <a:pt x="60739" y="0"/>
                    </a:moveTo>
                    <a:lnTo>
                      <a:pt x="1258621" y="0"/>
                    </a:lnTo>
                    <a:cubicBezTo>
                      <a:pt x="1292167" y="0"/>
                      <a:pt x="1319360" y="27193"/>
                      <a:pt x="1319360" y="60739"/>
                    </a:cubicBezTo>
                    <a:lnTo>
                      <a:pt x="1319360" y="276701"/>
                    </a:lnTo>
                    <a:cubicBezTo>
                      <a:pt x="1319360" y="310247"/>
                      <a:pt x="1292167" y="337440"/>
                      <a:pt x="125862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46" name=""/>
              <p:cNvSpPr/>
              <p:nvPr/>
            </p:nvSpPr>
            <p:spPr>
              <a:xfrm>
                <a:off x="6777900" y="4585625"/>
                <a:ext cx="1273760" cy="168720"/>
              </a:xfrm>
              <a:custGeom>
                <a:avLst/>
                <a:gdLst/>
                <a:ahLst/>
                <a:cxnLst/>
                <a:pathLst>
                  <a:path w="1273760" h="168720">
                    <a:moveTo>
                      <a:pt x="60739" y="0"/>
                    </a:moveTo>
                    <a:lnTo>
                      <a:pt x="1213021" y="0"/>
                    </a:lnTo>
                    <a:cubicBezTo>
                      <a:pt x="1246567" y="0"/>
                      <a:pt x="1273760" y="27193"/>
                      <a:pt x="1273760" y="60739"/>
                    </a:cubicBezTo>
                    <a:lnTo>
                      <a:pt x="1273760" y="107981"/>
                    </a:lnTo>
                    <a:cubicBezTo>
                      <a:pt x="1273760" y="141527"/>
                      <a:pt x="1246567" y="168720"/>
                      <a:pt x="121302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5002" name="Text 5002"/>
              <p:cNvSpPr txBox="1"/>
              <p:nvPr/>
            </p:nvSpPr>
            <p:spPr>
              <a:xfrm>
                <a:off x="6815900" y="4616025"/>
                <a:ext cx="12540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Environmental Threat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High</a:t>
                </a:r>
              </a:p>
            </p:txBody>
          </p:sp>
        </p:grpSp>
        <p:grpSp>
          <p:nvGrpSpPr>
            <p:cNvPr id="1048" name="Sub Topic 4"/>
            <p:cNvGrpSpPr/>
            <p:nvPr/>
          </p:nvGrpSpPr>
          <p:grpSpPr>
            <a:xfrm>
              <a:off x="6755100" y="4976265"/>
              <a:ext cx="1015360" cy="337440"/>
              <a:chOff x="6755100" y="4976265"/>
              <a:chExt cx="1015360" cy="337440"/>
            </a:xfrm>
          </p:grpSpPr>
          <p:sp>
            <p:nvSpPr>
              <p:cNvPr id="1049" name="Rectangle balloon"/>
              <p:cNvSpPr/>
              <p:nvPr/>
            </p:nvSpPr>
            <p:spPr>
              <a:xfrm>
                <a:off x="6755100" y="4976265"/>
                <a:ext cx="1015360" cy="337440"/>
              </a:xfrm>
              <a:custGeom>
                <a:avLst/>
                <a:gdLst/>
                <a:ahLst/>
                <a:cxnLst/>
                <a:pathLst>
                  <a:path w="1015360" h="337440">
                    <a:moveTo>
                      <a:pt x="60739" y="0"/>
                    </a:moveTo>
                    <a:lnTo>
                      <a:pt x="954621" y="0"/>
                    </a:lnTo>
                    <a:cubicBezTo>
                      <a:pt x="988167" y="0"/>
                      <a:pt x="1015360" y="27193"/>
                      <a:pt x="1015360" y="60739"/>
                    </a:cubicBezTo>
                    <a:lnTo>
                      <a:pt x="1015360" y="276701"/>
                    </a:lnTo>
                    <a:cubicBezTo>
                      <a:pt x="1015360" y="310247"/>
                      <a:pt x="988167" y="337440"/>
                      <a:pt x="954621" y="337440"/>
                    </a:cubicBezTo>
                    <a:lnTo>
                      <a:pt x="60739" y="337440"/>
                    </a:lnTo>
                    <a:cubicBezTo>
                      <a:pt x="27193" y="337440"/>
                      <a:pt x="0" y="310247"/>
                      <a:pt x="0" y="27670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E8C6"/>
                  </a:gs>
                  <a:gs pos="100000">
                    <a:srgbClr val="FFDEAD"/>
                  </a:gs>
                </a:gsLst>
                <a:lin ang="5400000" scaled="0"/>
              </a:gradFill>
              <a:ln w="7600" cap="flat">
                <a:solidFill>
                  <a:srgbClr val="FFBC57"/>
                </a:solidFill>
                <a:bevel/>
              </a:ln>
              <a:effectLst>
                <a:outerShdw blurRad="30000" dist="21496" dir="2700000" algn="tl">
                  <a:srgbClr val="000000">
                    <a:alpha val="40000"/>
                  </a:srgbClr>
                </a:outerShdw>
              </a:effectLst>
            </p:spPr>
          </p:sp>
          <p:sp>
            <p:nvSpPr>
              <p:cNvPr id="1050" name=""/>
              <p:cNvSpPr/>
              <p:nvPr/>
            </p:nvSpPr>
            <p:spPr>
              <a:xfrm>
                <a:off x="6777900" y="4999065"/>
                <a:ext cx="969760" cy="168720"/>
              </a:xfrm>
              <a:custGeom>
                <a:avLst/>
                <a:gdLst/>
                <a:ahLst/>
                <a:cxnLst/>
                <a:pathLst>
                  <a:path w="969760" h="168720">
                    <a:moveTo>
                      <a:pt x="60739" y="0"/>
                    </a:moveTo>
                    <a:lnTo>
                      <a:pt x="909021" y="0"/>
                    </a:lnTo>
                    <a:cubicBezTo>
                      <a:pt x="942567" y="0"/>
                      <a:pt x="969760" y="27193"/>
                      <a:pt x="969760" y="60739"/>
                    </a:cubicBezTo>
                    <a:lnTo>
                      <a:pt x="969760" y="107981"/>
                    </a:lnTo>
                    <a:cubicBezTo>
                      <a:pt x="969760" y="141527"/>
                      <a:pt x="942567" y="168720"/>
                      <a:pt x="909021" y="168720"/>
                    </a:cubicBezTo>
                    <a:lnTo>
                      <a:pt x="60739" y="168720"/>
                    </a:lnTo>
                    <a:cubicBezTo>
                      <a:pt x="27193" y="168720"/>
                      <a:pt x="0" y="141527"/>
                      <a:pt x="0" y="107981"/>
                    </a:cubicBezTo>
                    <a:lnTo>
                      <a:pt x="0" y="60739"/>
                    </a:lnTo>
                    <a:cubicBezTo>
                      <a:pt x="0" y="27193"/>
                      <a:pt x="27193" y="0"/>
                      <a:pt x="6073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5003" name="Text 5003"/>
              <p:cNvSpPr txBox="1"/>
              <p:nvPr/>
            </p:nvSpPr>
            <p:spPr>
              <a:xfrm>
                <a:off x="6815900" y="5029465"/>
                <a:ext cx="9500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Cleanup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Wreckage</a:t>
                </a:r>
              </a:p>
            </p:txBody>
          </p:sp>
        </p:grpSp>
        <p:sp>
          <p:nvSpPr>
            <p:cNvPr id="5004" name="lines"/>
            <p:cNvSpPr/>
            <p:nvPr/>
          </p:nvSpPr>
          <p:spPr>
            <a:xfrm>
              <a:off x="638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05" name="lines"/>
            <p:cNvSpPr/>
            <p:nvPr/>
          </p:nvSpPr>
          <p:spPr>
            <a:xfrm>
              <a:off x="1094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06" name="lines"/>
            <p:cNvSpPr/>
            <p:nvPr/>
          </p:nvSpPr>
          <p:spPr>
            <a:xfrm>
              <a:off x="638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07" name="lines"/>
            <p:cNvSpPr/>
            <p:nvPr/>
          </p:nvSpPr>
          <p:spPr>
            <a:xfrm>
              <a:off x="1550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08" name="lines"/>
            <p:cNvSpPr/>
            <p:nvPr/>
          </p:nvSpPr>
          <p:spPr>
            <a:xfrm>
              <a:off x="1094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09" name="lines"/>
            <p:cNvSpPr/>
            <p:nvPr/>
          </p:nvSpPr>
          <p:spPr>
            <a:xfrm>
              <a:off x="638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0" name="lines"/>
            <p:cNvSpPr/>
            <p:nvPr/>
          </p:nvSpPr>
          <p:spPr>
            <a:xfrm>
              <a:off x="2006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1" name="lines"/>
            <p:cNvSpPr/>
            <p:nvPr/>
          </p:nvSpPr>
          <p:spPr>
            <a:xfrm>
              <a:off x="1550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2" name="lines"/>
            <p:cNvSpPr/>
            <p:nvPr/>
          </p:nvSpPr>
          <p:spPr>
            <a:xfrm>
              <a:off x="1094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3" name="lines"/>
            <p:cNvSpPr/>
            <p:nvPr/>
          </p:nvSpPr>
          <p:spPr>
            <a:xfrm>
              <a:off x="638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4" name="lines"/>
            <p:cNvSpPr/>
            <p:nvPr/>
          </p:nvSpPr>
          <p:spPr>
            <a:xfrm>
              <a:off x="2462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5" name="lines"/>
            <p:cNvSpPr/>
            <p:nvPr/>
          </p:nvSpPr>
          <p:spPr>
            <a:xfrm>
              <a:off x="2006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6" name="lines"/>
            <p:cNvSpPr/>
            <p:nvPr/>
          </p:nvSpPr>
          <p:spPr>
            <a:xfrm>
              <a:off x="1550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7" name="lines"/>
            <p:cNvSpPr/>
            <p:nvPr/>
          </p:nvSpPr>
          <p:spPr>
            <a:xfrm>
              <a:off x="1094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8" name="lines"/>
            <p:cNvSpPr/>
            <p:nvPr/>
          </p:nvSpPr>
          <p:spPr>
            <a:xfrm>
              <a:off x="638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19" name="lines"/>
            <p:cNvSpPr/>
            <p:nvPr/>
          </p:nvSpPr>
          <p:spPr>
            <a:xfrm>
              <a:off x="2918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0" name="lines"/>
            <p:cNvSpPr/>
            <p:nvPr/>
          </p:nvSpPr>
          <p:spPr>
            <a:xfrm>
              <a:off x="2462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1" name="lines"/>
            <p:cNvSpPr/>
            <p:nvPr/>
          </p:nvSpPr>
          <p:spPr>
            <a:xfrm>
              <a:off x="2006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2" name="lines"/>
            <p:cNvSpPr/>
            <p:nvPr/>
          </p:nvSpPr>
          <p:spPr>
            <a:xfrm>
              <a:off x="1550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3" name="lines"/>
            <p:cNvSpPr/>
            <p:nvPr/>
          </p:nvSpPr>
          <p:spPr>
            <a:xfrm>
              <a:off x="1094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4" name="lines"/>
            <p:cNvSpPr/>
            <p:nvPr/>
          </p:nvSpPr>
          <p:spPr>
            <a:xfrm>
              <a:off x="638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5" name="lines"/>
            <p:cNvSpPr/>
            <p:nvPr/>
          </p:nvSpPr>
          <p:spPr>
            <a:xfrm>
              <a:off x="3374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6" name="lines"/>
            <p:cNvSpPr/>
            <p:nvPr/>
          </p:nvSpPr>
          <p:spPr>
            <a:xfrm>
              <a:off x="2918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7" name="lines"/>
            <p:cNvSpPr/>
            <p:nvPr/>
          </p:nvSpPr>
          <p:spPr>
            <a:xfrm>
              <a:off x="2462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8" name="lines"/>
            <p:cNvSpPr/>
            <p:nvPr/>
          </p:nvSpPr>
          <p:spPr>
            <a:xfrm>
              <a:off x="2006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29" name="lines"/>
            <p:cNvSpPr/>
            <p:nvPr/>
          </p:nvSpPr>
          <p:spPr>
            <a:xfrm>
              <a:off x="1550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0" name="lines"/>
            <p:cNvSpPr/>
            <p:nvPr/>
          </p:nvSpPr>
          <p:spPr>
            <a:xfrm>
              <a:off x="1094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1" name="lines"/>
            <p:cNvSpPr/>
            <p:nvPr/>
          </p:nvSpPr>
          <p:spPr>
            <a:xfrm>
              <a:off x="638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2" name="lines"/>
            <p:cNvSpPr/>
            <p:nvPr/>
          </p:nvSpPr>
          <p:spPr>
            <a:xfrm>
              <a:off x="3830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3" name="lines"/>
            <p:cNvSpPr/>
            <p:nvPr/>
          </p:nvSpPr>
          <p:spPr>
            <a:xfrm>
              <a:off x="3374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4" name="lines"/>
            <p:cNvSpPr/>
            <p:nvPr/>
          </p:nvSpPr>
          <p:spPr>
            <a:xfrm>
              <a:off x="2918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5" name="lines"/>
            <p:cNvSpPr/>
            <p:nvPr/>
          </p:nvSpPr>
          <p:spPr>
            <a:xfrm>
              <a:off x="2462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6" name="lines"/>
            <p:cNvSpPr/>
            <p:nvPr/>
          </p:nvSpPr>
          <p:spPr>
            <a:xfrm>
              <a:off x="2006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7" name="lines"/>
            <p:cNvSpPr/>
            <p:nvPr/>
          </p:nvSpPr>
          <p:spPr>
            <a:xfrm>
              <a:off x="1550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8" name="lines"/>
            <p:cNvSpPr/>
            <p:nvPr/>
          </p:nvSpPr>
          <p:spPr>
            <a:xfrm>
              <a:off x="1094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39" name="lines"/>
            <p:cNvSpPr/>
            <p:nvPr/>
          </p:nvSpPr>
          <p:spPr>
            <a:xfrm>
              <a:off x="638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0" name="lines"/>
            <p:cNvSpPr/>
            <p:nvPr/>
          </p:nvSpPr>
          <p:spPr>
            <a:xfrm>
              <a:off x="4286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1" name="lines"/>
            <p:cNvSpPr/>
            <p:nvPr/>
          </p:nvSpPr>
          <p:spPr>
            <a:xfrm>
              <a:off x="3830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2" name="lines"/>
            <p:cNvSpPr/>
            <p:nvPr/>
          </p:nvSpPr>
          <p:spPr>
            <a:xfrm>
              <a:off x="3374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3" name="lines"/>
            <p:cNvSpPr/>
            <p:nvPr/>
          </p:nvSpPr>
          <p:spPr>
            <a:xfrm>
              <a:off x="2918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4" name="lines"/>
            <p:cNvSpPr/>
            <p:nvPr/>
          </p:nvSpPr>
          <p:spPr>
            <a:xfrm>
              <a:off x="2462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5" name="lines"/>
            <p:cNvSpPr/>
            <p:nvPr/>
          </p:nvSpPr>
          <p:spPr>
            <a:xfrm>
              <a:off x="2006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6" name="lines"/>
            <p:cNvSpPr/>
            <p:nvPr/>
          </p:nvSpPr>
          <p:spPr>
            <a:xfrm>
              <a:off x="1550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7" name="lines"/>
            <p:cNvSpPr/>
            <p:nvPr/>
          </p:nvSpPr>
          <p:spPr>
            <a:xfrm>
              <a:off x="1094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8" name="lines"/>
            <p:cNvSpPr/>
            <p:nvPr/>
          </p:nvSpPr>
          <p:spPr>
            <a:xfrm>
              <a:off x="638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49" name="lines"/>
            <p:cNvSpPr/>
            <p:nvPr/>
          </p:nvSpPr>
          <p:spPr>
            <a:xfrm>
              <a:off x="4742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0" name="lines"/>
            <p:cNvSpPr/>
            <p:nvPr/>
          </p:nvSpPr>
          <p:spPr>
            <a:xfrm>
              <a:off x="4286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1" name="lines"/>
            <p:cNvSpPr/>
            <p:nvPr/>
          </p:nvSpPr>
          <p:spPr>
            <a:xfrm>
              <a:off x="3830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2" name="lines"/>
            <p:cNvSpPr/>
            <p:nvPr/>
          </p:nvSpPr>
          <p:spPr>
            <a:xfrm>
              <a:off x="3374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3" name="lines"/>
            <p:cNvSpPr/>
            <p:nvPr/>
          </p:nvSpPr>
          <p:spPr>
            <a:xfrm>
              <a:off x="2918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4" name="lines"/>
            <p:cNvSpPr/>
            <p:nvPr/>
          </p:nvSpPr>
          <p:spPr>
            <a:xfrm>
              <a:off x="2462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5" name="lines"/>
            <p:cNvSpPr/>
            <p:nvPr/>
          </p:nvSpPr>
          <p:spPr>
            <a:xfrm>
              <a:off x="2006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6" name="lines"/>
            <p:cNvSpPr/>
            <p:nvPr/>
          </p:nvSpPr>
          <p:spPr>
            <a:xfrm>
              <a:off x="1550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7" name="lines"/>
            <p:cNvSpPr/>
            <p:nvPr/>
          </p:nvSpPr>
          <p:spPr>
            <a:xfrm>
              <a:off x="1094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8" name="lines"/>
            <p:cNvSpPr/>
            <p:nvPr/>
          </p:nvSpPr>
          <p:spPr>
            <a:xfrm>
              <a:off x="638620" y="517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59" name="lines"/>
            <p:cNvSpPr/>
            <p:nvPr/>
          </p:nvSpPr>
          <p:spPr>
            <a:xfrm>
              <a:off x="5198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0" name="lines"/>
            <p:cNvSpPr/>
            <p:nvPr/>
          </p:nvSpPr>
          <p:spPr>
            <a:xfrm>
              <a:off x="4742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1" name="lines"/>
            <p:cNvSpPr/>
            <p:nvPr/>
          </p:nvSpPr>
          <p:spPr>
            <a:xfrm>
              <a:off x="4286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2" name="lines"/>
            <p:cNvSpPr/>
            <p:nvPr/>
          </p:nvSpPr>
          <p:spPr>
            <a:xfrm>
              <a:off x="3830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3" name="lines"/>
            <p:cNvSpPr/>
            <p:nvPr/>
          </p:nvSpPr>
          <p:spPr>
            <a:xfrm>
              <a:off x="3374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4" name="lines"/>
            <p:cNvSpPr/>
            <p:nvPr/>
          </p:nvSpPr>
          <p:spPr>
            <a:xfrm>
              <a:off x="2918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5" name="lines"/>
            <p:cNvSpPr/>
            <p:nvPr/>
          </p:nvSpPr>
          <p:spPr>
            <a:xfrm>
              <a:off x="2462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6" name="lines"/>
            <p:cNvSpPr/>
            <p:nvPr/>
          </p:nvSpPr>
          <p:spPr>
            <a:xfrm>
              <a:off x="2006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7" name="lines"/>
            <p:cNvSpPr/>
            <p:nvPr/>
          </p:nvSpPr>
          <p:spPr>
            <a:xfrm>
              <a:off x="1550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8" name="lines"/>
            <p:cNvSpPr/>
            <p:nvPr/>
          </p:nvSpPr>
          <p:spPr>
            <a:xfrm>
              <a:off x="1094620" y="517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69" name="lines"/>
            <p:cNvSpPr/>
            <p:nvPr/>
          </p:nvSpPr>
          <p:spPr>
            <a:xfrm>
              <a:off x="945470" y="5634425"/>
              <a:ext cx="149150" cy="149150"/>
            </a:xfrm>
            <a:custGeom>
              <a:pathLst>
                <a:path w="149150" h="149150">
                  <a:moveTo>
                    <a:pt x="149150" y="0"/>
                  </a:moveTo>
                  <a:lnTo>
                    <a:pt x="0" y="14915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0" name="lines"/>
            <p:cNvSpPr/>
            <p:nvPr/>
          </p:nvSpPr>
          <p:spPr>
            <a:xfrm>
              <a:off x="5654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1" name="lines"/>
            <p:cNvSpPr/>
            <p:nvPr/>
          </p:nvSpPr>
          <p:spPr>
            <a:xfrm>
              <a:off x="5198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2" name="lines"/>
            <p:cNvSpPr/>
            <p:nvPr/>
          </p:nvSpPr>
          <p:spPr>
            <a:xfrm>
              <a:off x="4742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3" name="lines"/>
            <p:cNvSpPr/>
            <p:nvPr/>
          </p:nvSpPr>
          <p:spPr>
            <a:xfrm>
              <a:off x="4286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4" name="lines"/>
            <p:cNvSpPr/>
            <p:nvPr/>
          </p:nvSpPr>
          <p:spPr>
            <a:xfrm>
              <a:off x="3830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5" name="lines"/>
            <p:cNvSpPr/>
            <p:nvPr/>
          </p:nvSpPr>
          <p:spPr>
            <a:xfrm>
              <a:off x="3374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6" name="lines"/>
            <p:cNvSpPr/>
            <p:nvPr/>
          </p:nvSpPr>
          <p:spPr>
            <a:xfrm>
              <a:off x="2918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7" name="lines"/>
            <p:cNvSpPr/>
            <p:nvPr/>
          </p:nvSpPr>
          <p:spPr>
            <a:xfrm>
              <a:off x="2462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8" name="lines"/>
            <p:cNvSpPr/>
            <p:nvPr/>
          </p:nvSpPr>
          <p:spPr>
            <a:xfrm>
              <a:off x="2006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79" name="lines"/>
            <p:cNvSpPr/>
            <p:nvPr/>
          </p:nvSpPr>
          <p:spPr>
            <a:xfrm>
              <a:off x="1550620" y="517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0" name="lines"/>
            <p:cNvSpPr/>
            <p:nvPr/>
          </p:nvSpPr>
          <p:spPr>
            <a:xfrm>
              <a:off x="1401470" y="5634425"/>
              <a:ext cx="149150" cy="149150"/>
            </a:xfrm>
            <a:custGeom>
              <a:pathLst>
                <a:path w="149150" h="149150">
                  <a:moveTo>
                    <a:pt x="149150" y="0"/>
                  </a:moveTo>
                  <a:lnTo>
                    <a:pt x="0" y="14915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1" name="lines"/>
            <p:cNvSpPr/>
            <p:nvPr/>
          </p:nvSpPr>
          <p:spPr>
            <a:xfrm>
              <a:off x="6110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2" name="lines"/>
            <p:cNvSpPr/>
            <p:nvPr/>
          </p:nvSpPr>
          <p:spPr>
            <a:xfrm>
              <a:off x="5654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3" name="lines"/>
            <p:cNvSpPr/>
            <p:nvPr/>
          </p:nvSpPr>
          <p:spPr>
            <a:xfrm>
              <a:off x="5198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4" name="lines"/>
            <p:cNvSpPr/>
            <p:nvPr/>
          </p:nvSpPr>
          <p:spPr>
            <a:xfrm>
              <a:off x="4742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5" name="lines"/>
            <p:cNvSpPr/>
            <p:nvPr/>
          </p:nvSpPr>
          <p:spPr>
            <a:xfrm>
              <a:off x="4286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6" name="lines"/>
            <p:cNvSpPr/>
            <p:nvPr/>
          </p:nvSpPr>
          <p:spPr>
            <a:xfrm>
              <a:off x="3830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7" name="lines"/>
            <p:cNvSpPr/>
            <p:nvPr/>
          </p:nvSpPr>
          <p:spPr>
            <a:xfrm>
              <a:off x="3374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8" name="lines"/>
            <p:cNvSpPr/>
            <p:nvPr/>
          </p:nvSpPr>
          <p:spPr>
            <a:xfrm>
              <a:off x="2918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89" name="lines"/>
            <p:cNvSpPr/>
            <p:nvPr/>
          </p:nvSpPr>
          <p:spPr>
            <a:xfrm>
              <a:off x="2462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0" name="lines"/>
            <p:cNvSpPr/>
            <p:nvPr/>
          </p:nvSpPr>
          <p:spPr>
            <a:xfrm>
              <a:off x="2006620" y="517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1" name="lines"/>
            <p:cNvSpPr/>
            <p:nvPr/>
          </p:nvSpPr>
          <p:spPr>
            <a:xfrm>
              <a:off x="1857470" y="5634425"/>
              <a:ext cx="149150" cy="149150"/>
            </a:xfrm>
            <a:custGeom>
              <a:pathLst>
                <a:path w="149150" h="149150">
                  <a:moveTo>
                    <a:pt x="149150" y="0"/>
                  </a:moveTo>
                  <a:lnTo>
                    <a:pt x="0" y="14915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2" name="lines"/>
            <p:cNvSpPr/>
            <p:nvPr/>
          </p:nvSpPr>
          <p:spPr>
            <a:xfrm>
              <a:off x="6566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3" name="lines"/>
            <p:cNvSpPr/>
            <p:nvPr/>
          </p:nvSpPr>
          <p:spPr>
            <a:xfrm>
              <a:off x="6110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4" name="lines"/>
            <p:cNvSpPr/>
            <p:nvPr/>
          </p:nvSpPr>
          <p:spPr>
            <a:xfrm>
              <a:off x="5654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5" name="lines"/>
            <p:cNvSpPr/>
            <p:nvPr/>
          </p:nvSpPr>
          <p:spPr>
            <a:xfrm>
              <a:off x="5198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6" name="lines"/>
            <p:cNvSpPr/>
            <p:nvPr/>
          </p:nvSpPr>
          <p:spPr>
            <a:xfrm>
              <a:off x="4742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7" name="lines"/>
            <p:cNvSpPr/>
            <p:nvPr/>
          </p:nvSpPr>
          <p:spPr>
            <a:xfrm>
              <a:off x="4286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8" name="lines"/>
            <p:cNvSpPr/>
            <p:nvPr/>
          </p:nvSpPr>
          <p:spPr>
            <a:xfrm>
              <a:off x="3830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099" name="lines"/>
            <p:cNvSpPr/>
            <p:nvPr/>
          </p:nvSpPr>
          <p:spPr>
            <a:xfrm>
              <a:off x="3374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0" name="lines"/>
            <p:cNvSpPr/>
            <p:nvPr/>
          </p:nvSpPr>
          <p:spPr>
            <a:xfrm>
              <a:off x="2918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1" name="lines"/>
            <p:cNvSpPr/>
            <p:nvPr/>
          </p:nvSpPr>
          <p:spPr>
            <a:xfrm>
              <a:off x="2462620" y="517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2" name="lines"/>
            <p:cNvSpPr/>
            <p:nvPr/>
          </p:nvSpPr>
          <p:spPr>
            <a:xfrm>
              <a:off x="2313470" y="5634425"/>
              <a:ext cx="149150" cy="149150"/>
            </a:xfrm>
            <a:custGeom>
              <a:pathLst>
                <a:path w="149150" h="149150">
                  <a:moveTo>
                    <a:pt x="149150" y="0"/>
                  </a:moveTo>
                  <a:lnTo>
                    <a:pt x="0" y="14915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3" name="lines"/>
            <p:cNvSpPr/>
            <p:nvPr/>
          </p:nvSpPr>
          <p:spPr>
            <a:xfrm>
              <a:off x="7022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4" name="lines"/>
            <p:cNvSpPr/>
            <p:nvPr/>
          </p:nvSpPr>
          <p:spPr>
            <a:xfrm>
              <a:off x="6566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5" name="lines"/>
            <p:cNvSpPr/>
            <p:nvPr/>
          </p:nvSpPr>
          <p:spPr>
            <a:xfrm>
              <a:off x="6110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6" name="lines"/>
            <p:cNvSpPr/>
            <p:nvPr/>
          </p:nvSpPr>
          <p:spPr>
            <a:xfrm>
              <a:off x="5654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7" name="lines"/>
            <p:cNvSpPr/>
            <p:nvPr/>
          </p:nvSpPr>
          <p:spPr>
            <a:xfrm>
              <a:off x="5198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8" name="lines"/>
            <p:cNvSpPr/>
            <p:nvPr/>
          </p:nvSpPr>
          <p:spPr>
            <a:xfrm>
              <a:off x="4742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09" name="lines"/>
            <p:cNvSpPr/>
            <p:nvPr/>
          </p:nvSpPr>
          <p:spPr>
            <a:xfrm>
              <a:off x="4286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0" name="lines"/>
            <p:cNvSpPr/>
            <p:nvPr/>
          </p:nvSpPr>
          <p:spPr>
            <a:xfrm>
              <a:off x="3830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1" name="lines"/>
            <p:cNvSpPr/>
            <p:nvPr/>
          </p:nvSpPr>
          <p:spPr>
            <a:xfrm>
              <a:off x="3374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2" name="lines"/>
            <p:cNvSpPr/>
            <p:nvPr/>
          </p:nvSpPr>
          <p:spPr>
            <a:xfrm>
              <a:off x="2918620" y="517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3" name="lines"/>
            <p:cNvSpPr/>
            <p:nvPr/>
          </p:nvSpPr>
          <p:spPr>
            <a:xfrm>
              <a:off x="2769470" y="5634425"/>
              <a:ext cx="149150" cy="149150"/>
            </a:xfrm>
            <a:custGeom>
              <a:pathLst>
                <a:path w="149150" h="149150">
                  <a:moveTo>
                    <a:pt x="149150" y="0"/>
                  </a:moveTo>
                  <a:lnTo>
                    <a:pt x="0" y="14915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4" name="lines"/>
            <p:cNvSpPr/>
            <p:nvPr/>
          </p:nvSpPr>
          <p:spPr>
            <a:xfrm>
              <a:off x="7478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5" name="lines"/>
            <p:cNvSpPr/>
            <p:nvPr/>
          </p:nvSpPr>
          <p:spPr>
            <a:xfrm>
              <a:off x="7022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6" name="lines"/>
            <p:cNvSpPr/>
            <p:nvPr/>
          </p:nvSpPr>
          <p:spPr>
            <a:xfrm>
              <a:off x="6566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7" name="lines"/>
            <p:cNvSpPr/>
            <p:nvPr/>
          </p:nvSpPr>
          <p:spPr>
            <a:xfrm>
              <a:off x="6110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8" name="lines"/>
            <p:cNvSpPr/>
            <p:nvPr/>
          </p:nvSpPr>
          <p:spPr>
            <a:xfrm>
              <a:off x="5654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19" name="lines"/>
            <p:cNvSpPr/>
            <p:nvPr/>
          </p:nvSpPr>
          <p:spPr>
            <a:xfrm>
              <a:off x="5198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0" name="lines"/>
            <p:cNvSpPr/>
            <p:nvPr/>
          </p:nvSpPr>
          <p:spPr>
            <a:xfrm>
              <a:off x="4742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1" name="lines"/>
            <p:cNvSpPr/>
            <p:nvPr/>
          </p:nvSpPr>
          <p:spPr>
            <a:xfrm>
              <a:off x="4286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2" name="lines"/>
            <p:cNvSpPr/>
            <p:nvPr/>
          </p:nvSpPr>
          <p:spPr>
            <a:xfrm>
              <a:off x="3830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3" name="lines"/>
            <p:cNvSpPr/>
            <p:nvPr/>
          </p:nvSpPr>
          <p:spPr>
            <a:xfrm>
              <a:off x="3374620" y="517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4" name="lines"/>
            <p:cNvSpPr/>
            <p:nvPr/>
          </p:nvSpPr>
          <p:spPr>
            <a:xfrm>
              <a:off x="3225470" y="5634425"/>
              <a:ext cx="149150" cy="149150"/>
            </a:xfrm>
            <a:custGeom>
              <a:pathLst>
                <a:path w="149150" h="149150">
                  <a:moveTo>
                    <a:pt x="149150" y="0"/>
                  </a:moveTo>
                  <a:lnTo>
                    <a:pt x="0" y="14915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5" name="lines"/>
            <p:cNvSpPr/>
            <p:nvPr/>
          </p:nvSpPr>
          <p:spPr>
            <a:xfrm>
              <a:off x="7934620" y="107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6" name="lines"/>
            <p:cNvSpPr/>
            <p:nvPr/>
          </p:nvSpPr>
          <p:spPr>
            <a:xfrm>
              <a:off x="7478620" y="153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7" name="lines"/>
            <p:cNvSpPr/>
            <p:nvPr/>
          </p:nvSpPr>
          <p:spPr>
            <a:xfrm>
              <a:off x="7022620" y="198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8" name="lines"/>
            <p:cNvSpPr/>
            <p:nvPr/>
          </p:nvSpPr>
          <p:spPr>
            <a:xfrm>
              <a:off x="6566620" y="244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29" name="lines"/>
            <p:cNvSpPr/>
            <p:nvPr/>
          </p:nvSpPr>
          <p:spPr>
            <a:xfrm>
              <a:off x="6110620" y="289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0" name="lines"/>
            <p:cNvSpPr/>
            <p:nvPr/>
          </p:nvSpPr>
          <p:spPr>
            <a:xfrm>
              <a:off x="5654620" y="3354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1" name="lines"/>
            <p:cNvSpPr/>
            <p:nvPr/>
          </p:nvSpPr>
          <p:spPr>
            <a:xfrm>
              <a:off x="5198620" y="3810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2" name="lines"/>
            <p:cNvSpPr/>
            <p:nvPr/>
          </p:nvSpPr>
          <p:spPr>
            <a:xfrm>
              <a:off x="4742620" y="4266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3" name="lines"/>
            <p:cNvSpPr/>
            <p:nvPr/>
          </p:nvSpPr>
          <p:spPr>
            <a:xfrm>
              <a:off x="4286620" y="4722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4" name="lines"/>
            <p:cNvSpPr/>
            <p:nvPr/>
          </p:nvSpPr>
          <p:spPr>
            <a:xfrm>
              <a:off x="3830620" y="517842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5" name="lines"/>
            <p:cNvSpPr/>
            <p:nvPr/>
          </p:nvSpPr>
          <p:spPr>
            <a:xfrm>
              <a:off x="3681470" y="5634425"/>
              <a:ext cx="149150" cy="149150"/>
            </a:xfrm>
            <a:custGeom>
              <a:pathLst>
                <a:path w="149150" h="149150">
                  <a:moveTo>
                    <a:pt x="149150" y="0"/>
                  </a:moveTo>
                  <a:lnTo>
                    <a:pt x="0" y="14915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6" name="lines"/>
            <p:cNvSpPr/>
            <p:nvPr/>
          </p:nvSpPr>
          <p:spPr>
            <a:xfrm>
              <a:off x="8049380" y="1415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7" name="lines"/>
            <p:cNvSpPr/>
            <p:nvPr/>
          </p:nvSpPr>
          <p:spPr>
            <a:xfrm>
              <a:off x="7593380" y="187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8" name="lines"/>
            <p:cNvSpPr/>
            <p:nvPr/>
          </p:nvSpPr>
          <p:spPr>
            <a:xfrm>
              <a:off x="7137380" y="232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39" name="lines"/>
            <p:cNvSpPr/>
            <p:nvPr/>
          </p:nvSpPr>
          <p:spPr>
            <a:xfrm>
              <a:off x="6681380" y="278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0" name="lines"/>
            <p:cNvSpPr/>
            <p:nvPr/>
          </p:nvSpPr>
          <p:spPr>
            <a:xfrm>
              <a:off x="6225380" y="3239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1" name="lines"/>
            <p:cNvSpPr/>
            <p:nvPr/>
          </p:nvSpPr>
          <p:spPr>
            <a:xfrm>
              <a:off x="5769380" y="3695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2" name="lines"/>
            <p:cNvSpPr/>
            <p:nvPr/>
          </p:nvSpPr>
          <p:spPr>
            <a:xfrm>
              <a:off x="5313380" y="415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3" name="lines"/>
            <p:cNvSpPr/>
            <p:nvPr/>
          </p:nvSpPr>
          <p:spPr>
            <a:xfrm>
              <a:off x="4857380" y="460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4" name="lines"/>
            <p:cNvSpPr/>
            <p:nvPr/>
          </p:nvSpPr>
          <p:spPr>
            <a:xfrm>
              <a:off x="4401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5" name="lines"/>
            <p:cNvSpPr/>
            <p:nvPr/>
          </p:nvSpPr>
          <p:spPr>
            <a:xfrm>
              <a:off x="4137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6" name="lines"/>
            <p:cNvSpPr/>
            <p:nvPr/>
          </p:nvSpPr>
          <p:spPr>
            <a:xfrm>
              <a:off x="8049380" y="187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7" name="lines"/>
            <p:cNvSpPr/>
            <p:nvPr/>
          </p:nvSpPr>
          <p:spPr>
            <a:xfrm>
              <a:off x="7593380" y="232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8" name="lines"/>
            <p:cNvSpPr/>
            <p:nvPr/>
          </p:nvSpPr>
          <p:spPr>
            <a:xfrm>
              <a:off x="7137380" y="278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49" name="lines"/>
            <p:cNvSpPr/>
            <p:nvPr/>
          </p:nvSpPr>
          <p:spPr>
            <a:xfrm>
              <a:off x="6681380" y="3239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0" name="lines"/>
            <p:cNvSpPr/>
            <p:nvPr/>
          </p:nvSpPr>
          <p:spPr>
            <a:xfrm>
              <a:off x="6225380" y="3695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1" name="lines"/>
            <p:cNvSpPr/>
            <p:nvPr/>
          </p:nvSpPr>
          <p:spPr>
            <a:xfrm>
              <a:off x="5769380" y="415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2" name="lines"/>
            <p:cNvSpPr/>
            <p:nvPr/>
          </p:nvSpPr>
          <p:spPr>
            <a:xfrm>
              <a:off x="5313380" y="460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3" name="lines"/>
            <p:cNvSpPr/>
            <p:nvPr/>
          </p:nvSpPr>
          <p:spPr>
            <a:xfrm>
              <a:off x="4857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4" name="lines"/>
            <p:cNvSpPr/>
            <p:nvPr/>
          </p:nvSpPr>
          <p:spPr>
            <a:xfrm>
              <a:off x="4593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5" name="lines"/>
            <p:cNvSpPr/>
            <p:nvPr/>
          </p:nvSpPr>
          <p:spPr>
            <a:xfrm>
              <a:off x="8049380" y="232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6" name="lines"/>
            <p:cNvSpPr/>
            <p:nvPr/>
          </p:nvSpPr>
          <p:spPr>
            <a:xfrm>
              <a:off x="7593380" y="278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7" name="lines"/>
            <p:cNvSpPr/>
            <p:nvPr/>
          </p:nvSpPr>
          <p:spPr>
            <a:xfrm>
              <a:off x="7137380" y="3239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8" name="lines"/>
            <p:cNvSpPr/>
            <p:nvPr/>
          </p:nvSpPr>
          <p:spPr>
            <a:xfrm>
              <a:off x="6681380" y="3695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59" name="lines"/>
            <p:cNvSpPr/>
            <p:nvPr/>
          </p:nvSpPr>
          <p:spPr>
            <a:xfrm>
              <a:off x="6225380" y="415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0" name="lines"/>
            <p:cNvSpPr/>
            <p:nvPr/>
          </p:nvSpPr>
          <p:spPr>
            <a:xfrm>
              <a:off x="5769380" y="460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1" name="lines"/>
            <p:cNvSpPr/>
            <p:nvPr/>
          </p:nvSpPr>
          <p:spPr>
            <a:xfrm>
              <a:off x="5313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2" name="lines"/>
            <p:cNvSpPr/>
            <p:nvPr/>
          </p:nvSpPr>
          <p:spPr>
            <a:xfrm>
              <a:off x="5049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3" name="lines"/>
            <p:cNvSpPr/>
            <p:nvPr/>
          </p:nvSpPr>
          <p:spPr>
            <a:xfrm>
              <a:off x="8049380" y="278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4" name="lines"/>
            <p:cNvSpPr/>
            <p:nvPr/>
          </p:nvSpPr>
          <p:spPr>
            <a:xfrm>
              <a:off x="7593380" y="3239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5" name="lines"/>
            <p:cNvSpPr/>
            <p:nvPr/>
          </p:nvSpPr>
          <p:spPr>
            <a:xfrm>
              <a:off x="7137380" y="3695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6" name="lines"/>
            <p:cNvSpPr/>
            <p:nvPr/>
          </p:nvSpPr>
          <p:spPr>
            <a:xfrm>
              <a:off x="6681380" y="415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7" name="lines"/>
            <p:cNvSpPr/>
            <p:nvPr/>
          </p:nvSpPr>
          <p:spPr>
            <a:xfrm>
              <a:off x="6225380" y="460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8" name="lines"/>
            <p:cNvSpPr/>
            <p:nvPr/>
          </p:nvSpPr>
          <p:spPr>
            <a:xfrm>
              <a:off x="5769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69" name="lines"/>
            <p:cNvSpPr/>
            <p:nvPr/>
          </p:nvSpPr>
          <p:spPr>
            <a:xfrm>
              <a:off x="5505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0" name="lines"/>
            <p:cNvSpPr/>
            <p:nvPr/>
          </p:nvSpPr>
          <p:spPr>
            <a:xfrm>
              <a:off x="8049380" y="3239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1" name="lines"/>
            <p:cNvSpPr/>
            <p:nvPr/>
          </p:nvSpPr>
          <p:spPr>
            <a:xfrm>
              <a:off x="7593380" y="3695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2" name="lines"/>
            <p:cNvSpPr/>
            <p:nvPr/>
          </p:nvSpPr>
          <p:spPr>
            <a:xfrm>
              <a:off x="7137380" y="415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3" name="lines"/>
            <p:cNvSpPr/>
            <p:nvPr/>
          </p:nvSpPr>
          <p:spPr>
            <a:xfrm>
              <a:off x="6681380" y="460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4" name="lines"/>
            <p:cNvSpPr/>
            <p:nvPr/>
          </p:nvSpPr>
          <p:spPr>
            <a:xfrm>
              <a:off x="6225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5" name="lines"/>
            <p:cNvSpPr/>
            <p:nvPr/>
          </p:nvSpPr>
          <p:spPr>
            <a:xfrm>
              <a:off x="5961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6" name="lines"/>
            <p:cNvSpPr/>
            <p:nvPr/>
          </p:nvSpPr>
          <p:spPr>
            <a:xfrm>
              <a:off x="8049380" y="3695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7" name="lines"/>
            <p:cNvSpPr/>
            <p:nvPr/>
          </p:nvSpPr>
          <p:spPr>
            <a:xfrm>
              <a:off x="7593380" y="415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8" name="lines"/>
            <p:cNvSpPr/>
            <p:nvPr/>
          </p:nvSpPr>
          <p:spPr>
            <a:xfrm>
              <a:off x="7137380" y="460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79" name="lines"/>
            <p:cNvSpPr/>
            <p:nvPr/>
          </p:nvSpPr>
          <p:spPr>
            <a:xfrm>
              <a:off x="6681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0" name="lines"/>
            <p:cNvSpPr/>
            <p:nvPr/>
          </p:nvSpPr>
          <p:spPr>
            <a:xfrm>
              <a:off x="6417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1" name="lines"/>
            <p:cNvSpPr/>
            <p:nvPr/>
          </p:nvSpPr>
          <p:spPr>
            <a:xfrm>
              <a:off x="8049380" y="4151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2" name="lines"/>
            <p:cNvSpPr/>
            <p:nvPr/>
          </p:nvSpPr>
          <p:spPr>
            <a:xfrm>
              <a:off x="7593380" y="460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3" name="lines"/>
            <p:cNvSpPr/>
            <p:nvPr/>
          </p:nvSpPr>
          <p:spPr>
            <a:xfrm>
              <a:off x="7137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4" name="lines"/>
            <p:cNvSpPr/>
            <p:nvPr/>
          </p:nvSpPr>
          <p:spPr>
            <a:xfrm>
              <a:off x="6873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5" name="lines"/>
            <p:cNvSpPr/>
            <p:nvPr/>
          </p:nvSpPr>
          <p:spPr>
            <a:xfrm>
              <a:off x="8049380" y="4607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6" name="lines"/>
            <p:cNvSpPr/>
            <p:nvPr/>
          </p:nvSpPr>
          <p:spPr>
            <a:xfrm>
              <a:off x="7593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7" name="lines"/>
            <p:cNvSpPr/>
            <p:nvPr/>
          </p:nvSpPr>
          <p:spPr>
            <a:xfrm>
              <a:off x="7329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8" name="lines"/>
            <p:cNvSpPr/>
            <p:nvPr/>
          </p:nvSpPr>
          <p:spPr>
            <a:xfrm>
              <a:off x="8049380" y="506366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89" name="lines"/>
            <p:cNvSpPr/>
            <p:nvPr/>
          </p:nvSpPr>
          <p:spPr>
            <a:xfrm>
              <a:off x="7785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90" name="lines"/>
            <p:cNvSpPr/>
            <p:nvPr/>
          </p:nvSpPr>
          <p:spPr>
            <a:xfrm>
              <a:off x="8241470" y="5519665"/>
              <a:ext cx="263910" cy="263910"/>
            </a:xfrm>
            <a:custGeom>
              <a:pathLst>
                <a:path w="263910" h="263910">
                  <a:moveTo>
                    <a:pt x="263910" y="0"/>
                  </a:moveTo>
                  <a:lnTo>
                    <a:pt x="0" y="26391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</p:grp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Community Justice System" id="2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91" name="Group5191"/>
          <p:cNvGrpSpPr/>
          <p:nvPr/>
        </p:nvGrpSpPr>
        <p:grpSpPr>
          <a:xfrm>
            <a:off x="402910" y="518994"/>
            <a:ext cx="8338180" cy="5820011"/>
            <a:chOff x="402910" y="518994"/>
            <a:chExt cx="8338180" cy="5820011"/>
          </a:xfrm>
        </p:grpSpPr>
        <p:sp>
          <p:nvSpPr>
            <p:cNvPr id="2791" name="Ellipse"/>
            <p:cNvSpPr/>
            <p:nvPr/>
          </p:nvSpPr>
          <p:spPr>
            <a:xfrm>
              <a:off x="5263425" y="915806"/>
              <a:ext cx="3404800" cy="1671985"/>
            </a:xfrm>
            <a:custGeom>
              <a:avLst/>
              <a:gdLst/>
              <a:ahLst/>
              <a:cxnLst/>
              <a:pathLst>
                <a:path w="3404800" h="1671985">
                  <a:moveTo>
                    <a:pt x="0" y="835992"/>
                  </a:moveTo>
                  <a:cubicBezTo>
                    <a:pt x="0" y="374286"/>
                    <a:pt x="762190" y="0"/>
                    <a:pt x="1702400" y="0"/>
                  </a:cubicBezTo>
                  <a:cubicBezTo>
                    <a:pt x="2642610" y="0"/>
                    <a:pt x="3404800" y="374287"/>
                    <a:pt x="3404800" y="835993"/>
                  </a:cubicBezTo>
                  <a:cubicBezTo>
                    <a:pt x="3404800" y="1297698"/>
                    <a:pt x="2642610" y="1671985"/>
                    <a:pt x="1702400" y="1671985"/>
                  </a:cubicBezTo>
                  <a:cubicBezTo>
                    <a:pt x="762190" y="1671985"/>
                    <a:pt x="0" y="1297698"/>
                    <a:pt x="0" y="835992"/>
                  </a:cubicBezTo>
                  <a:close/>
                </a:path>
              </a:pathLst>
            </a:custGeom>
            <a:gradFill>
              <a:gsLst>
                <a:gs pos="0">
                  <a:srgbClr val="FDE7ED"/>
                </a:gs>
                <a:gs pos="100000">
                  <a:srgbClr val="F5789A"/>
                </a:gs>
              </a:gsLst>
              <a:lin ang="5400000" scaled="0"/>
            </a:gradFill>
            <a:ln w="4290" cap="flat">
              <a:noFill/>
              <a:miter lim="800000"/>
            </a:ln>
            <a:effectLst>
              <a:outerShdw blurRad="60000" dist="0" dir="0" sx="102000" sy="102000" algn="tl">
                <a:srgbClr val="000000">
                  <a:alpha val="50000"/>
                </a:srgbClr>
              </a:outerShdw>
            </a:effectLst>
          </p:spPr>
        </p:sp>
        <p:sp>
          <p:nvSpPr>
            <p:cNvPr id="2792" name="Star network"/>
            <p:cNvSpPr/>
            <p:nvPr/>
          </p:nvSpPr>
          <p:spPr>
            <a:xfrm>
              <a:off x="6746223" y="1434483"/>
              <a:ext cx="608000" cy="608000"/>
            </a:xfrm>
            <a:custGeom>
              <a:avLst/>
              <a:gdLst/>
              <a:ahLst/>
              <a:cxnLst/>
              <a:rect l="l" t="t" r="r" b="b"/>
              <a:pathLst>
                <a:path w="608000" h="608000" fill="none">
                  <a:moveTo>
                    <a:pt x="304000" y="-3344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-760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6688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15808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-212800" y="-2128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881600" y="-2736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-395200" y="10032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1033600" y="10336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  <a:path w="608000" h="608000" fill="none">
                  <a:moveTo>
                    <a:pt x="304000" y="304000"/>
                  </a:moveTo>
                  <a:lnTo>
                    <a:pt x="304000" y="304000"/>
                  </a:lnTo>
                </a:path>
              </a:pathLst>
            </a:custGeom>
            <a:gradFill>
              <a:gsLst>
                <a:gs pos="0">
                  <a:srgbClr val="DCE6F2"/>
                </a:gs>
                <a:gs pos="50000">
                  <a:srgbClr val="B9CDE5"/>
                </a:gs>
                <a:gs pos="100000">
                  <a:srgbClr val="95B3D7"/>
                </a:gs>
              </a:gsLst>
              <a:lin ang="5400000" scaled="0"/>
            </a:gradFill>
            <a:ln w="7600" cap="flat">
              <a:solidFill>
                <a:srgbClr val="31859B"/>
              </a:solidFill>
              <a:bevel/>
            </a:ln>
            <a:effectLst>
              <a:outerShdw blurRad="60000" dist="30400" dir="5400000" algn="tl">
                <a:srgbClr val="000000">
                  <a:alpha val="50000"/>
                </a:srgbClr>
              </a:outerShdw>
            </a:effectLst>
          </p:spPr>
          <p:txBody>
            <a:bodyPr wrap="square" lIns="36000" tIns="18000" rIns="36000" bIns="18000" rtlCol="0" anchor="ctr"/>
            <a:lstStyle/>
            <a:p>
              <a:pPr algn="ctr"/>
              <a:r>
                <a:rPr sz="760">
                  <a:solidFill>
                    <a:srgbClr val="000000"/>
                  </a:solidFill>
                  <a:latin typeface="Arial"/>
                </a:rPr>
                <a:t>MODEL 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United 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Nations 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Youth 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Communi</a:t>
              </a:r>
              <a:r>
                <a:rPr sz="760">
                  <a:solidFill>
                    <a:srgbClr val="000000"/>
                  </a:solidFill>
                  <a:latin typeface="Arial"/>
                </a:rPr>
                <a:t>ty</a:t>
              </a:r>
            </a:p>
          </p:txBody>
        </p:sp>
        <p:sp>
          <p:nvSpPr>
            <p:cNvPr id="2793" name="Ellipse"/>
            <p:cNvSpPr/>
            <p:nvPr/>
          </p:nvSpPr>
          <p:spPr>
            <a:xfrm>
              <a:off x="406850" y="4485442"/>
              <a:ext cx="3404800" cy="1671992"/>
            </a:xfrm>
            <a:custGeom>
              <a:avLst/>
              <a:gdLst/>
              <a:ahLst/>
              <a:cxnLst/>
              <a:pathLst>
                <a:path w="3404800" h="1671992">
                  <a:moveTo>
                    <a:pt x="0" y="835992"/>
                  </a:moveTo>
                  <a:cubicBezTo>
                    <a:pt x="0" y="374286"/>
                    <a:pt x="762190" y="0"/>
                    <a:pt x="1702400" y="0"/>
                  </a:cubicBezTo>
                  <a:cubicBezTo>
                    <a:pt x="2642610" y="0"/>
                    <a:pt x="3404800" y="374287"/>
                    <a:pt x="3404800" y="835993"/>
                  </a:cubicBezTo>
                  <a:cubicBezTo>
                    <a:pt x="3404800" y="1297703"/>
                    <a:pt x="2642610" y="1671992"/>
                    <a:pt x="1702400" y="1671992"/>
                  </a:cubicBezTo>
                  <a:cubicBezTo>
                    <a:pt x="762190" y="1671992"/>
                    <a:pt x="0" y="1297702"/>
                    <a:pt x="0" y="835992"/>
                  </a:cubicBezTo>
                  <a:close/>
                </a:path>
              </a:pathLst>
            </a:custGeom>
            <a:gradFill>
              <a:gsLst>
                <a:gs pos="0">
                  <a:srgbClr val="EFEBFD"/>
                </a:gs>
                <a:gs pos="100000">
                  <a:srgbClr val="9E84F6"/>
                </a:gs>
              </a:gsLst>
              <a:lin ang="5400000" scaled="0"/>
            </a:gradFill>
            <a:ln w="4290" cap="flat">
              <a:noFill/>
              <a:miter lim="800000"/>
            </a:ln>
            <a:effectLst>
              <a:outerShdw blurRad="60000" dist="30400" dir="5400000" algn="tl">
                <a:srgbClr val="000000">
                  <a:alpha val="50000"/>
                </a:srgbClr>
              </a:outerShdw>
            </a:effectLst>
          </p:spPr>
        </p:sp>
        <p:grpSp>
          <p:nvGrpSpPr>
            <p:cNvPr id="2794" name=""/>
            <p:cNvGrpSpPr/>
            <p:nvPr/>
          </p:nvGrpSpPr>
          <p:grpSpPr>
            <a:xfrm>
              <a:off x="1594476" y="4995679"/>
              <a:ext cx="1029549" cy="514773"/>
              <a:chOff x="1594476" y="4995679"/>
              <a:chExt cx="1029549" cy="514773"/>
            </a:xfrm>
          </p:grpSpPr>
          <p:sp>
            <p:nvSpPr>
              <p:cNvPr id="2795" name=""/>
              <p:cNvSpPr/>
              <p:nvPr/>
            </p:nvSpPr>
            <p:spPr>
              <a:xfrm>
                <a:off x="1594879" y="4992006"/>
                <a:ext cx="1023158" cy="514314"/>
              </a:xfrm>
              <a:custGeom>
                <a:avLst/>
                <a:gdLst/>
                <a:ahLst/>
                <a:cxnLst/>
                <a:pathLst>
                  <a:path w="1023158" h="514314" fill="none">
                    <a:moveTo>
                      <a:pt x="514775" y="51477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102955" y="154432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514775" y="241944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926592" y="154432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308865" y="92659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720684" y="92659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308865" y="200762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720684" y="200762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514775" y="51477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102955" y="154432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514775" y="241944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926592" y="154432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308865" y="92659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720684" y="92659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308865" y="200762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720684" y="200762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514775" y="-264840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-609675" y="257386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528564" y="897963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1822320" y="257386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-241312" y="-234440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1130766" y="-106845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-96423" y="773688"/>
                    </a:moveTo>
                    <a:lnTo>
                      <a:pt x="511577" y="257157"/>
                    </a:lnTo>
                  </a:path>
                  <a:path w="1023158" h="514314" fill="none">
                    <a:moveTo>
                      <a:pt x="1195108" y="773688"/>
                    </a:moveTo>
                    <a:lnTo>
                      <a:pt x="511577" y="257157"/>
                    </a:lnTo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2796" name=""/>
              <p:cNvSpPr/>
              <p:nvPr/>
            </p:nvSpPr>
            <p:spPr>
              <a:xfrm>
                <a:off x="1594675" y="4995777"/>
                <a:ext cx="1029549" cy="294156"/>
              </a:xfrm>
              <a:custGeom>
                <a:avLst/>
                <a:gdLst/>
                <a:ahLst/>
                <a:cxnLst/>
                <a:pathLst>
                  <a:path w="1029549" h="294156">
                    <a:moveTo>
                      <a:pt x="0" y="147078"/>
                    </a:moveTo>
                    <a:cubicBezTo>
                      <a:pt x="0" y="228307"/>
                      <a:pt x="230472" y="294156"/>
                      <a:pt x="514775" y="294156"/>
                    </a:cubicBezTo>
                    <a:cubicBezTo>
                      <a:pt x="799077" y="294156"/>
                      <a:pt x="1029549" y="228307"/>
                      <a:pt x="1029549" y="147078"/>
                    </a:cubicBezTo>
                    <a:cubicBezTo>
                      <a:pt x="1029549" y="65849"/>
                      <a:pt x="799077" y="0"/>
                      <a:pt x="514775" y="0"/>
                    </a:cubicBezTo>
                    <a:cubicBezTo>
                      <a:pt x="230472" y="0"/>
                      <a:pt x="0" y="65849"/>
                      <a:pt x="0" y="147078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2797" name=""/>
              <p:cNvSpPr/>
              <p:nvPr/>
            </p:nvSpPr>
            <p:spPr>
              <a:xfrm>
                <a:off x="1594879" y="5142855"/>
                <a:ext cx="1029549" cy="367367"/>
              </a:xfrm>
              <a:custGeom>
                <a:avLst/>
                <a:gdLst/>
                <a:ahLst/>
                <a:cxnLst/>
                <a:pathLst>
                  <a:path w="1029549" h="367367">
                    <a:moveTo>
                      <a:pt x="0" y="0"/>
                    </a:moveTo>
                    <a:lnTo>
                      <a:pt x="0" y="220421"/>
                    </a:lnTo>
                    <a:cubicBezTo>
                      <a:pt x="0" y="301577"/>
                      <a:pt x="230472" y="367368"/>
                      <a:pt x="514775" y="367368"/>
                    </a:cubicBezTo>
                    <a:cubicBezTo>
                      <a:pt x="799077" y="367368"/>
                      <a:pt x="1029549" y="301577"/>
                      <a:pt x="1029549" y="220421"/>
                    </a:cubicBezTo>
                    <a:lnTo>
                      <a:pt x="1029549" y="0"/>
                    </a:lnTo>
                    <a:cubicBezTo>
                      <a:pt x="1029549" y="81157"/>
                      <a:pt x="799077" y="146947"/>
                      <a:pt x="514775" y="146947"/>
                    </a:cubicBezTo>
                    <a:cubicBezTo>
                      <a:pt x="230472" y="146947"/>
                      <a:pt x="0" y="81157"/>
                      <a:pt x="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5192" name="Text 5192"/>
              <p:cNvSpPr txBox="1"/>
              <p:nvPr/>
            </p:nvSpPr>
            <p:spPr>
              <a:xfrm>
                <a:off x="1594476" y="4995679"/>
                <a:ext cx="1029549" cy="379185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l"/>
                <a:r>
                  <a:rPr sz="760">
                    <a:solidFill>
                      <a:srgbClr val="000000"/>
                    </a:solidFill>
                    <a:latin typeface="Arial"/>
                  </a:rPr>
                  <a:t>Virtual Court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Rapid Response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Newtork</a:t>
                </a:r>
              </a:p>
            </p:txBody>
          </p:sp>
        </p:grpSp>
        <p:sp>
          <p:nvSpPr>
            <p:cNvPr id="2798" name="Ellipse"/>
            <p:cNvSpPr/>
            <p:nvPr/>
          </p:nvSpPr>
          <p:spPr>
            <a:xfrm>
              <a:off x="406972" y="917212"/>
              <a:ext cx="3404777" cy="1671992"/>
            </a:xfrm>
            <a:custGeom>
              <a:avLst/>
              <a:gdLst/>
              <a:ahLst/>
              <a:cxnLst/>
              <a:pathLst>
                <a:path w="3404777" h="1671992">
                  <a:moveTo>
                    <a:pt x="0" y="835992"/>
                  </a:moveTo>
                  <a:cubicBezTo>
                    <a:pt x="-1262" y="536909"/>
                    <a:pt x="322936" y="260279"/>
                    <a:pt x="850175" y="110559"/>
                  </a:cubicBezTo>
                  <a:cubicBezTo>
                    <a:pt x="1377414" y="-39162"/>
                    <a:pt x="2027364" y="-39162"/>
                    <a:pt x="2554603" y="110559"/>
                  </a:cubicBezTo>
                  <a:cubicBezTo>
                    <a:pt x="3081842" y="260280"/>
                    <a:pt x="3406039" y="536909"/>
                    <a:pt x="3404778" y="835993"/>
                  </a:cubicBezTo>
                  <a:cubicBezTo>
                    <a:pt x="3404777" y="1297704"/>
                    <a:pt x="2642592" y="1671994"/>
                    <a:pt x="1702388" y="1671994"/>
                  </a:cubicBezTo>
                  <a:cubicBezTo>
                    <a:pt x="762185" y="1671994"/>
                    <a:pt x="0" y="1297703"/>
                    <a:pt x="0" y="835992"/>
                  </a:cubicBezTo>
                  <a:close/>
                </a:path>
              </a:pathLst>
            </a:custGeom>
            <a:gradFill>
              <a:gsLst>
                <a:gs pos="0">
                  <a:srgbClr val="F4F4F4"/>
                </a:gs>
                <a:gs pos="100000">
                  <a:srgbClr val="BBBBBB"/>
                </a:gs>
              </a:gsLst>
              <a:lin ang="5400000" scaled="0"/>
            </a:gradFill>
            <a:ln w="4290" cap="flat">
              <a:noFill/>
              <a:miter lim="800000"/>
            </a:ln>
            <a:effectLst>
              <a:outerShdw blurRad="60000" dist="0" dir="0" sx="102000" sy="102000" algn="tl">
                <a:srgbClr val="000000">
                  <a:alpha val="50000"/>
                </a:srgbClr>
              </a:outerShdw>
            </a:effectLst>
          </p:spPr>
        </p:sp>
        <p:grpSp>
          <p:nvGrpSpPr>
            <p:cNvPr id="2799" name=""/>
            <p:cNvGrpSpPr/>
            <p:nvPr/>
          </p:nvGrpSpPr>
          <p:grpSpPr>
            <a:xfrm>
              <a:off x="835863" y="1434479"/>
              <a:ext cx="2546996" cy="211577"/>
              <a:chOff x="835863" y="1434479"/>
              <a:chExt cx="2546996" cy="211577"/>
            </a:xfrm>
          </p:grpSpPr>
          <p:sp>
            <p:nvSpPr>
              <p:cNvPr id="2800" name=""/>
              <p:cNvSpPr/>
              <p:nvPr/>
            </p:nvSpPr>
            <p:spPr>
              <a:xfrm>
                <a:off x="835832" y="1435035"/>
                <a:ext cx="2545361" cy="210905"/>
              </a:xfrm>
              <a:custGeom>
                <a:avLst/>
                <a:gdLst/>
                <a:ahLst/>
                <a:cxnLst/>
                <a:pathLst>
                  <a:path w="2545361" h="210905" fill="none">
                    <a:moveTo>
                      <a:pt x="424584" y="423154"/>
                    </a:moveTo>
                    <a:lnTo>
                      <a:pt x="424584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848912" y="-211577"/>
                    </a:moveTo>
                    <a:lnTo>
                      <a:pt x="848912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698083" y="-211577"/>
                    </a:moveTo>
                    <a:lnTo>
                      <a:pt x="1698083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273494" y="423154"/>
                    </a:moveTo>
                    <a:lnTo>
                      <a:pt x="1273494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2122406" y="423154"/>
                    </a:moveTo>
                    <a:lnTo>
                      <a:pt x="2122406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636749" y="105789"/>
                    </a:moveTo>
                    <a:lnTo>
                      <a:pt x="636749" y="105452"/>
                    </a:lnTo>
                    <a:lnTo>
                      <a:pt x="1272681" y="105452"/>
                    </a:lnTo>
                  </a:path>
                  <a:path w="2545361" h="210905" fill="none">
                    <a:moveTo>
                      <a:pt x="1910245" y="105789"/>
                    </a:moveTo>
                    <a:lnTo>
                      <a:pt x="1910245" y="105452"/>
                    </a:lnTo>
                    <a:lnTo>
                      <a:pt x="1272681" y="105452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50000">
                    <a:srgbClr val="604B79"/>
                  </a:gs>
                  <a:gs pos="100000">
                    <a:srgbClr val="FFFFFF"/>
                  </a:gs>
                </a:gsLst>
                <a:lin ang="5400000" scaled="0"/>
              </a:gradFill>
              <a:ln w="8580" cap="flat">
                <a:solidFill>
                  <a:srgbClr val="205867"/>
                </a:solidFill>
                <a:miter lim="800000"/>
              </a:ln>
            </p:spPr>
          </p:sp>
          <p:sp>
            <p:nvSpPr>
              <p:cNvPr id="2801" name=""/>
              <p:cNvSpPr/>
              <p:nvPr/>
            </p:nvSpPr>
            <p:spPr>
              <a:xfrm>
                <a:off x="835832" y="1435035"/>
                <a:ext cx="2545361" cy="210905"/>
              </a:xfrm>
              <a:custGeom>
                <a:avLst/>
                <a:gdLst/>
                <a:ahLst/>
                <a:cxnLst/>
                <a:pathLst>
                  <a:path w="2545361" h="210905">
                    <a:moveTo>
                      <a:pt x="52726" y="0"/>
                    </a:moveTo>
                    <a:lnTo>
                      <a:pt x="2492633" y="0"/>
                    </a:lnTo>
                    <a:cubicBezTo>
                      <a:pt x="2521753" y="0"/>
                      <a:pt x="2545359" y="47213"/>
                      <a:pt x="2545359" y="105452"/>
                    </a:cubicBezTo>
                    <a:cubicBezTo>
                      <a:pt x="2545359" y="163692"/>
                      <a:pt x="2521753" y="210905"/>
                      <a:pt x="2492633" y="210905"/>
                    </a:cubicBezTo>
                    <a:lnTo>
                      <a:pt x="52726" y="210905"/>
                    </a:lnTo>
                    <a:cubicBezTo>
                      <a:pt x="23606" y="210905"/>
                      <a:pt x="0" y="163692"/>
                      <a:pt x="0" y="105452"/>
                    </a:cubicBezTo>
                    <a:cubicBezTo>
                      <a:pt x="0" y="47213"/>
                      <a:pt x="23606" y="0"/>
                      <a:pt x="5272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50000">
                    <a:srgbClr val="604B79"/>
                  </a:gs>
                  <a:gs pos="100000">
                    <a:srgbClr val="FFFFFF"/>
                  </a:gs>
                </a:gsLst>
                <a:lin ang="5400000" scaled="0"/>
              </a:gradFill>
              <a:ln w="8580" cap="flat">
                <a:solidFill>
                  <a:srgbClr val="205867"/>
                </a:solidFill>
                <a:miter lim="800000"/>
              </a:ln>
            </p:spPr>
          </p:sp>
          <p:sp>
            <p:nvSpPr>
              <p:cNvPr id="2802" name="Ellipse"/>
              <p:cNvSpPr/>
              <p:nvPr/>
            </p:nvSpPr>
            <p:spPr>
              <a:xfrm rot="-5400000">
                <a:off x="3236777" y="1381683"/>
                <a:ext cx="173678" cy="316800"/>
              </a:xfrm>
              <a:custGeom>
                <a:avLst/>
                <a:gdLst/>
                <a:ahLst/>
                <a:cxnLst/>
                <a:pathLst>
                  <a:path w="173678" h="316800">
                    <a:moveTo>
                      <a:pt x="0" y="158400"/>
                    </a:moveTo>
                    <a:cubicBezTo>
                      <a:pt x="0" y="139216"/>
                      <a:pt x="38879" y="123664"/>
                      <a:pt x="86839" y="123664"/>
                    </a:cubicBezTo>
                    <a:cubicBezTo>
                      <a:pt x="134799" y="123664"/>
                      <a:pt x="173678" y="139216"/>
                      <a:pt x="173678" y="158400"/>
                    </a:cubicBezTo>
                    <a:cubicBezTo>
                      <a:pt x="173678" y="177584"/>
                      <a:pt x="134799" y="193136"/>
                      <a:pt x="86839" y="193136"/>
                    </a:cubicBezTo>
                    <a:cubicBezTo>
                      <a:pt x="38879" y="193136"/>
                      <a:pt x="0" y="177584"/>
                      <a:pt x="0" y="1584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50000">
                    <a:srgbClr val="604B79"/>
                  </a:gs>
                  <a:gs pos="100000">
                    <a:srgbClr val="FFFFFF"/>
                  </a:gs>
                </a:gsLst>
                <a:lin ang="5400000" scaled="0"/>
              </a:gradFill>
              <a:ln w="8580" cap="flat">
                <a:solidFill>
                  <a:srgbClr val="205867"/>
                </a:solidFill>
                <a:miter lim="800000"/>
              </a:ln>
            </p:spPr>
          </p:sp>
          <p:sp>
            <p:nvSpPr>
              <p:cNvPr id="5193" name="Text 5193"/>
              <p:cNvSpPr txBox="1"/>
              <p:nvPr/>
            </p:nvSpPr>
            <p:spPr>
              <a:xfrm>
                <a:off x="835863" y="1434479"/>
                <a:ext cx="2546996" cy="211577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 b="1">
                    <a:solidFill>
                      <a:srgbClr val="000000"/>
                    </a:solidFill>
                    <a:latin typeface="Arial"/>
                  </a:rPr>
                  <a:t>SAFE Community Response Network</a:t>
                </a:r>
              </a:p>
            </p:txBody>
          </p:sp>
        </p:grpSp>
        <p:sp>
          <p:nvSpPr>
            <p:cNvPr id="2803" name="Ellipse"/>
            <p:cNvSpPr/>
            <p:nvPr/>
          </p:nvSpPr>
          <p:spPr>
            <a:xfrm>
              <a:off x="5331787" y="4379984"/>
              <a:ext cx="3404800" cy="1671992"/>
            </a:xfrm>
            <a:custGeom>
              <a:avLst/>
              <a:gdLst/>
              <a:ahLst/>
              <a:cxnLst/>
              <a:pathLst>
                <a:path w="3404800" h="1671992">
                  <a:moveTo>
                    <a:pt x="0" y="835992"/>
                  </a:moveTo>
                  <a:cubicBezTo>
                    <a:pt x="0" y="374286"/>
                    <a:pt x="762190" y="0"/>
                    <a:pt x="1702400" y="0"/>
                  </a:cubicBezTo>
                  <a:cubicBezTo>
                    <a:pt x="2642610" y="0"/>
                    <a:pt x="3404800" y="374287"/>
                    <a:pt x="3404800" y="835993"/>
                  </a:cubicBezTo>
                  <a:cubicBezTo>
                    <a:pt x="3404800" y="1297703"/>
                    <a:pt x="2642610" y="1671992"/>
                    <a:pt x="1702400" y="1671992"/>
                  </a:cubicBezTo>
                  <a:cubicBezTo>
                    <a:pt x="762190" y="1671992"/>
                    <a:pt x="0" y="1297702"/>
                    <a:pt x="0" y="835992"/>
                  </a:cubicBezTo>
                  <a:close/>
                </a:path>
              </a:pathLst>
            </a:custGeom>
            <a:gradFill>
              <a:gsLst>
                <a:gs pos="0">
                  <a:srgbClr val="FCFCDF"/>
                </a:gs>
                <a:gs pos="100000">
                  <a:srgbClr val="F6F273"/>
                </a:gs>
              </a:gsLst>
              <a:lin ang="5400000" scaled="0"/>
            </a:gradFill>
            <a:ln w="4290" cap="flat">
              <a:noFill/>
              <a:miter lim="800000"/>
            </a:ln>
            <a:effectLst>
              <a:outerShdw blurRad="60000" dist="30400" dir="5400000" algn="tl">
                <a:srgbClr val="000000">
                  <a:alpha val="50000"/>
                </a:srgbClr>
              </a:outerShdw>
            </a:effectLst>
          </p:spPr>
        </p:sp>
        <p:cxnSp>
          <p:nvCxnSpPr>
            <p:cNvPr id="2804" name="Line"/>
            <p:cNvCxnSpPr/>
            <p:nvPr/>
          </p:nvCxnSpPr>
          <p:spPr>
            <a:xfrm rot="-9024300">
              <a:off x="6324166" y="5132012"/>
              <a:ext cx="524685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05" name="Line"/>
            <p:cNvCxnSpPr/>
            <p:nvPr/>
          </p:nvCxnSpPr>
          <p:spPr>
            <a:xfrm rot="9088920">
              <a:off x="6662218" y="5602847"/>
              <a:ext cx="413065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06" name="Line"/>
            <p:cNvCxnSpPr/>
            <p:nvPr/>
          </p:nvCxnSpPr>
          <p:spPr>
            <a:xfrm rot="8612820">
              <a:off x="6034184" y="5109212"/>
              <a:ext cx="359363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07" name="Line"/>
            <p:cNvCxnSpPr/>
            <p:nvPr/>
          </p:nvCxnSpPr>
          <p:spPr>
            <a:xfrm rot="-7092660">
              <a:off x="5924093" y="5458713"/>
              <a:ext cx="550925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08" name="Line"/>
            <p:cNvCxnSpPr/>
            <p:nvPr/>
          </p:nvCxnSpPr>
          <p:spPr>
            <a:xfrm rot="-1664544">
              <a:off x="7014511" y="4874289"/>
              <a:ext cx="621344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09" name="Line"/>
            <p:cNvCxnSpPr/>
            <p:nvPr/>
          </p:nvCxnSpPr>
          <p:spPr>
            <a:xfrm rot="3338694">
              <a:off x="7644825" y="5185577"/>
              <a:ext cx="439445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sp>
          <p:nvSpPr>
            <p:cNvPr id="2810" name="Ellipse"/>
            <p:cNvSpPr/>
            <p:nvPr/>
          </p:nvSpPr>
          <p:spPr>
            <a:xfrm>
              <a:off x="2858162" y="2649373"/>
              <a:ext cx="3404808" cy="1671992"/>
            </a:xfrm>
            <a:custGeom>
              <a:avLst/>
              <a:gdLst/>
              <a:ahLst/>
              <a:cxnLst/>
              <a:pathLst>
                <a:path w="3404808" h="1671992">
                  <a:moveTo>
                    <a:pt x="0" y="835992"/>
                  </a:moveTo>
                  <a:cubicBezTo>
                    <a:pt x="-1313" y="536892"/>
                    <a:pt x="322876" y="260236"/>
                    <a:pt x="850141" y="110500"/>
                  </a:cubicBezTo>
                  <a:cubicBezTo>
                    <a:pt x="1377406" y="-39237"/>
                    <a:pt x="2027402" y="-39237"/>
                    <a:pt x="2554667" y="110500"/>
                  </a:cubicBezTo>
                  <a:cubicBezTo>
                    <a:pt x="3081932" y="260236"/>
                    <a:pt x="3406121" y="536893"/>
                    <a:pt x="3404807" y="835993"/>
                  </a:cubicBezTo>
                  <a:cubicBezTo>
                    <a:pt x="3404808" y="1297703"/>
                    <a:pt x="2642615" y="1671994"/>
                    <a:pt x="1702404" y="1671994"/>
                  </a:cubicBezTo>
                  <a:cubicBezTo>
                    <a:pt x="762192" y="1671994"/>
                    <a:pt x="0" y="1297703"/>
                    <a:pt x="0" y="835992"/>
                  </a:cubicBezTo>
                  <a:close/>
                </a:path>
              </a:pathLst>
            </a:custGeom>
            <a:gradFill>
              <a:gsLst>
                <a:gs pos="0">
                  <a:srgbClr val="EAFCDB"/>
                </a:gs>
                <a:gs pos="100000">
                  <a:srgbClr val="B2F678"/>
                </a:gs>
              </a:gsLst>
              <a:lin ang="5400000" scaled="0"/>
            </a:gradFill>
            <a:ln w="4646" cap="flat">
              <a:noFill/>
              <a:miter lim="800000"/>
            </a:ln>
          </p:spPr>
        </p:sp>
        <p:cxnSp>
          <p:nvCxnSpPr>
            <p:cNvPr id="2811" name="Line"/>
            <p:cNvCxnSpPr/>
            <p:nvPr/>
          </p:nvCxnSpPr>
          <p:spPr>
            <a:xfrm rot="9497160">
              <a:off x="3239974" y="3376534"/>
              <a:ext cx="588265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12" name="Line"/>
            <p:cNvCxnSpPr/>
            <p:nvPr/>
          </p:nvCxnSpPr>
          <p:spPr>
            <a:xfrm rot="7323300">
              <a:off x="3419488" y="3482478"/>
              <a:ext cx="506789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13" name="Line"/>
            <p:cNvCxnSpPr/>
            <p:nvPr/>
          </p:nvCxnSpPr>
          <p:spPr>
            <a:xfrm rot="8846280">
              <a:off x="4074543" y="3281686"/>
              <a:ext cx="527485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14" name="Line"/>
            <p:cNvCxnSpPr/>
            <p:nvPr/>
          </p:nvCxnSpPr>
          <p:spPr>
            <a:xfrm rot="5929578">
              <a:off x="4146484" y="3494486"/>
              <a:ext cx="718001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15" name="Line"/>
            <p:cNvCxnSpPr/>
            <p:nvPr/>
          </p:nvCxnSpPr>
          <p:spPr>
            <a:xfrm rot="1813398">
              <a:off x="4533018" y="3241755"/>
              <a:ext cx="405327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16" name="Line"/>
            <p:cNvCxnSpPr/>
            <p:nvPr/>
          </p:nvCxnSpPr>
          <p:spPr>
            <a:xfrm rot="5284836">
              <a:off x="5231521" y="3482478"/>
              <a:ext cx="429763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17" name="Line"/>
            <p:cNvCxnSpPr/>
            <p:nvPr/>
          </p:nvCxnSpPr>
          <p:spPr>
            <a:xfrm rot="-9503520">
              <a:off x="5421426" y="3360878"/>
              <a:ext cx="505951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18" name="Line"/>
            <p:cNvCxnSpPr/>
            <p:nvPr/>
          </p:nvCxnSpPr>
          <p:spPr>
            <a:xfrm rot="1303134">
              <a:off x="4826971" y="3018657"/>
              <a:ext cx="345833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cxnSp>
          <p:nvCxnSpPr>
            <p:cNvPr id="2819" name="Line"/>
            <p:cNvCxnSpPr/>
            <p:nvPr/>
          </p:nvCxnSpPr>
          <p:spPr>
            <a:xfrm rot="9066300">
              <a:off x="3873212" y="3013459"/>
              <a:ext cx="481745" cy="0"/>
            </a:xfrm>
            <a:prstGeom prst="line">
              <a:avLst/>
            </a:prstGeom>
            <a:ln w="8580" cap="flat">
              <a:solidFill>
                <a:srgbClr val="3C5C74"/>
              </a:solidFill>
              <a:miter lim="800000"/>
            </a:ln>
          </p:spPr>
        </p:cxnSp>
        <p:grpSp>
          <p:nvGrpSpPr>
            <p:cNvPr id="2820" name=""/>
            <p:cNvGrpSpPr/>
            <p:nvPr/>
          </p:nvGrpSpPr>
          <p:grpSpPr>
            <a:xfrm>
              <a:off x="1288800" y="660225"/>
              <a:ext cx="638400" cy="638400"/>
              <a:chOff x="1288800" y="660225"/>
              <a:chExt cx="638400" cy="638400"/>
            </a:xfrm>
          </p:grpSpPr>
          <p:sp>
            <p:nvSpPr>
              <p:cNvPr id="2821" name=""/>
              <p:cNvSpPr/>
              <p:nvPr/>
            </p:nvSpPr>
            <p:spPr>
              <a:xfrm>
                <a:off x="1569044" y="96428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2822" name=""/>
              <p:cNvSpPr/>
              <p:nvPr/>
            </p:nvSpPr>
            <p:spPr>
              <a:xfrm>
                <a:off x="1572167" y="95254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2823" name=""/>
              <p:cNvSpPr/>
              <p:nvPr/>
            </p:nvSpPr>
            <p:spPr>
              <a:xfrm>
                <a:off x="1748221" y="1054866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2824" name=""/>
              <p:cNvSpPr/>
              <p:nvPr/>
            </p:nvSpPr>
            <p:spPr>
              <a:xfrm>
                <a:off x="1553748" y="660194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2825" name=""/>
              <p:cNvSpPr/>
              <p:nvPr/>
            </p:nvSpPr>
            <p:spPr>
              <a:xfrm>
                <a:off x="1552497" y="672457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2826" name=""/>
              <p:cNvSpPr/>
              <p:nvPr/>
            </p:nvSpPr>
            <p:spPr>
              <a:xfrm>
                <a:off x="1568396" y="70107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2827" name=""/>
              <p:cNvSpPr/>
              <p:nvPr/>
            </p:nvSpPr>
            <p:spPr>
              <a:xfrm>
                <a:off x="1573975" y="708176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828" name=""/>
              <p:cNvSpPr/>
              <p:nvPr/>
            </p:nvSpPr>
            <p:spPr>
              <a:xfrm>
                <a:off x="1761273" y="762620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829" name=""/>
              <p:cNvSpPr/>
              <p:nvPr/>
            </p:nvSpPr>
            <p:spPr>
              <a:xfrm>
                <a:off x="1568972" y="703463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2830" name=""/>
              <p:cNvGrpSpPr/>
              <p:nvPr/>
            </p:nvGrpSpPr>
            <p:grpSpPr>
              <a:xfrm>
                <a:off x="1288800" y="1102218"/>
                <a:ext cx="411767" cy="196407"/>
                <a:chOff x="1288800" y="1102218"/>
                <a:chExt cx="411767" cy="196407"/>
              </a:xfrm>
            </p:grpSpPr>
            <p:sp>
              <p:nvSpPr>
                <p:cNvPr id="2831" name=""/>
                <p:cNvSpPr/>
                <p:nvPr/>
              </p:nvSpPr>
              <p:spPr>
                <a:xfrm>
                  <a:off x="1288800" y="1102218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32" name=""/>
                <p:cNvSpPr/>
                <p:nvPr/>
              </p:nvSpPr>
              <p:spPr>
                <a:xfrm>
                  <a:off x="1288799" y="1141793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33" name=""/>
                <p:cNvSpPr/>
                <p:nvPr/>
              </p:nvSpPr>
              <p:spPr>
                <a:xfrm>
                  <a:off x="1561851" y="1239996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34" name=""/>
                <p:cNvSpPr/>
                <p:nvPr/>
              </p:nvSpPr>
              <p:spPr>
                <a:xfrm>
                  <a:off x="1332606" y="1134464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35" name=""/>
                <p:cNvSpPr/>
                <p:nvPr/>
              </p:nvSpPr>
              <p:spPr>
                <a:xfrm>
                  <a:off x="1332606" y="1106615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36" name=""/>
                <p:cNvSpPr/>
                <p:nvPr/>
              </p:nvSpPr>
              <p:spPr>
                <a:xfrm>
                  <a:off x="1477162" y="118089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37" name=""/>
                <p:cNvSpPr/>
                <p:nvPr/>
              </p:nvSpPr>
              <p:spPr>
                <a:xfrm>
                  <a:off x="1492523" y="121549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38" name=""/>
                <p:cNvSpPr/>
                <p:nvPr/>
              </p:nvSpPr>
              <p:spPr>
                <a:xfrm>
                  <a:off x="1492314" y="118723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39" name=""/>
                <p:cNvSpPr/>
                <p:nvPr/>
              </p:nvSpPr>
              <p:spPr>
                <a:xfrm>
                  <a:off x="1569151" y="122680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40" name=""/>
                <p:cNvSpPr/>
                <p:nvPr/>
              </p:nvSpPr>
              <p:spPr>
                <a:xfrm>
                  <a:off x="1414373" y="111247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41" name=""/>
                <p:cNvSpPr/>
                <p:nvPr/>
              </p:nvSpPr>
              <p:spPr>
                <a:xfrm>
                  <a:off x="1571237" y="1192047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42" name=""/>
                <p:cNvSpPr/>
                <p:nvPr/>
              </p:nvSpPr>
              <p:spPr>
                <a:xfrm>
                  <a:off x="1393931" y="1116875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43" name=""/>
                <p:cNvSpPr/>
                <p:nvPr/>
              </p:nvSpPr>
              <p:spPr>
                <a:xfrm>
                  <a:off x="1373655" y="112422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44" name=""/>
                <p:cNvSpPr/>
                <p:nvPr/>
              </p:nvSpPr>
              <p:spPr>
                <a:xfrm>
                  <a:off x="1352095" y="113012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45" name=""/>
                <p:cNvSpPr/>
                <p:nvPr/>
              </p:nvSpPr>
              <p:spPr>
                <a:xfrm>
                  <a:off x="1553298" y="1197908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46" name=""/>
                <p:cNvSpPr/>
                <p:nvPr/>
              </p:nvSpPr>
              <p:spPr>
                <a:xfrm>
                  <a:off x="1532437" y="1203355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47" name=""/>
                <p:cNvSpPr/>
                <p:nvPr/>
              </p:nvSpPr>
              <p:spPr>
                <a:xfrm>
                  <a:off x="1510746" y="1209633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48" name=""/>
                <p:cNvSpPr/>
                <p:nvPr/>
              </p:nvSpPr>
              <p:spPr>
                <a:xfrm>
                  <a:off x="1510747" y="119759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49" name=""/>
                <p:cNvSpPr/>
                <p:nvPr/>
              </p:nvSpPr>
              <p:spPr>
                <a:xfrm>
                  <a:off x="1533407" y="120900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50" name=""/>
                <p:cNvSpPr/>
                <p:nvPr/>
              </p:nvSpPr>
              <p:spPr>
                <a:xfrm>
                  <a:off x="1354055" y="111645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51" name=""/>
                <p:cNvSpPr/>
                <p:nvPr/>
              </p:nvSpPr>
              <p:spPr>
                <a:xfrm>
                  <a:off x="1457344" y="116838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52" name=""/>
                <p:cNvSpPr/>
                <p:nvPr/>
              </p:nvSpPr>
              <p:spPr>
                <a:xfrm>
                  <a:off x="1391742" y="112588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53" name=""/>
                <p:cNvSpPr/>
                <p:nvPr/>
              </p:nvSpPr>
              <p:spPr>
                <a:xfrm>
                  <a:off x="1410099" y="113551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54" name=""/>
                <p:cNvSpPr/>
                <p:nvPr/>
              </p:nvSpPr>
              <p:spPr>
                <a:xfrm>
                  <a:off x="1427202" y="114556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55" name=""/>
                <p:cNvSpPr/>
                <p:nvPr/>
              </p:nvSpPr>
              <p:spPr>
                <a:xfrm>
                  <a:off x="1449313" y="115645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56" name=""/>
                <p:cNvSpPr/>
                <p:nvPr/>
              </p:nvSpPr>
              <p:spPr>
                <a:xfrm>
                  <a:off x="1338445" y="1106616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57" name=""/>
                <p:cNvSpPr/>
                <p:nvPr/>
              </p:nvSpPr>
              <p:spPr>
                <a:xfrm>
                  <a:off x="1501284" y="118723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2858" name=""/>
            <p:cNvGrpSpPr/>
            <p:nvPr/>
          </p:nvGrpSpPr>
          <p:grpSpPr>
            <a:xfrm>
              <a:off x="2155200" y="660225"/>
              <a:ext cx="638400" cy="638400"/>
              <a:chOff x="2155200" y="660225"/>
              <a:chExt cx="638400" cy="638400"/>
            </a:xfrm>
          </p:grpSpPr>
          <p:sp>
            <p:nvSpPr>
              <p:cNvPr id="2859" name=""/>
              <p:cNvSpPr/>
              <p:nvPr/>
            </p:nvSpPr>
            <p:spPr>
              <a:xfrm>
                <a:off x="2435444" y="96428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2860" name=""/>
              <p:cNvSpPr/>
              <p:nvPr/>
            </p:nvSpPr>
            <p:spPr>
              <a:xfrm>
                <a:off x="2438567" y="95254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2861" name=""/>
              <p:cNvSpPr/>
              <p:nvPr/>
            </p:nvSpPr>
            <p:spPr>
              <a:xfrm>
                <a:off x="2614621" y="1054866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2862" name=""/>
              <p:cNvSpPr/>
              <p:nvPr/>
            </p:nvSpPr>
            <p:spPr>
              <a:xfrm>
                <a:off x="2420148" y="660194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2863" name=""/>
              <p:cNvSpPr/>
              <p:nvPr/>
            </p:nvSpPr>
            <p:spPr>
              <a:xfrm>
                <a:off x="2418897" y="672457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2864" name=""/>
              <p:cNvSpPr/>
              <p:nvPr/>
            </p:nvSpPr>
            <p:spPr>
              <a:xfrm>
                <a:off x="2434796" y="70107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2865" name=""/>
              <p:cNvSpPr/>
              <p:nvPr/>
            </p:nvSpPr>
            <p:spPr>
              <a:xfrm>
                <a:off x="2440375" y="708176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866" name=""/>
              <p:cNvSpPr/>
              <p:nvPr/>
            </p:nvSpPr>
            <p:spPr>
              <a:xfrm>
                <a:off x="2627673" y="762620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867" name=""/>
              <p:cNvSpPr/>
              <p:nvPr/>
            </p:nvSpPr>
            <p:spPr>
              <a:xfrm>
                <a:off x="2435371" y="703463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2868" name=""/>
              <p:cNvGrpSpPr/>
              <p:nvPr/>
            </p:nvGrpSpPr>
            <p:grpSpPr>
              <a:xfrm>
                <a:off x="2155200" y="1102218"/>
                <a:ext cx="411767" cy="196407"/>
                <a:chOff x="2155200" y="1102218"/>
                <a:chExt cx="411767" cy="196407"/>
              </a:xfrm>
            </p:grpSpPr>
            <p:sp>
              <p:nvSpPr>
                <p:cNvPr id="2869" name=""/>
                <p:cNvSpPr/>
                <p:nvPr/>
              </p:nvSpPr>
              <p:spPr>
                <a:xfrm>
                  <a:off x="2155200" y="1102218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0" name=""/>
                <p:cNvSpPr/>
                <p:nvPr/>
              </p:nvSpPr>
              <p:spPr>
                <a:xfrm>
                  <a:off x="2155199" y="1141793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1" name=""/>
                <p:cNvSpPr/>
                <p:nvPr/>
              </p:nvSpPr>
              <p:spPr>
                <a:xfrm>
                  <a:off x="2428251" y="1239996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2" name=""/>
                <p:cNvSpPr/>
                <p:nvPr/>
              </p:nvSpPr>
              <p:spPr>
                <a:xfrm>
                  <a:off x="2199006" y="1134464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3" name=""/>
                <p:cNvSpPr/>
                <p:nvPr/>
              </p:nvSpPr>
              <p:spPr>
                <a:xfrm>
                  <a:off x="2199006" y="1106615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4" name=""/>
                <p:cNvSpPr/>
                <p:nvPr/>
              </p:nvSpPr>
              <p:spPr>
                <a:xfrm>
                  <a:off x="2343562" y="118089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5" name=""/>
                <p:cNvSpPr/>
                <p:nvPr/>
              </p:nvSpPr>
              <p:spPr>
                <a:xfrm>
                  <a:off x="2358923" y="121549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6" name=""/>
                <p:cNvSpPr/>
                <p:nvPr/>
              </p:nvSpPr>
              <p:spPr>
                <a:xfrm>
                  <a:off x="2358714" y="118723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7" name=""/>
                <p:cNvSpPr/>
                <p:nvPr/>
              </p:nvSpPr>
              <p:spPr>
                <a:xfrm>
                  <a:off x="2435551" y="122680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78" name=""/>
                <p:cNvSpPr/>
                <p:nvPr/>
              </p:nvSpPr>
              <p:spPr>
                <a:xfrm>
                  <a:off x="2280773" y="111247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79" name=""/>
                <p:cNvSpPr/>
                <p:nvPr/>
              </p:nvSpPr>
              <p:spPr>
                <a:xfrm>
                  <a:off x="2437637" y="1192047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80" name=""/>
                <p:cNvSpPr/>
                <p:nvPr/>
              </p:nvSpPr>
              <p:spPr>
                <a:xfrm>
                  <a:off x="2260331" y="1116875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81" name=""/>
                <p:cNvSpPr/>
                <p:nvPr/>
              </p:nvSpPr>
              <p:spPr>
                <a:xfrm>
                  <a:off x="2240055" y="112422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82" name=""/>
                <p:cNvSpPr/>
                <p:nvPr/>
              </p:nvSpPr>
              <p:spPr>
                <a:xfrm>
                  <a:off x="2218494" y="113012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83" name=""/>
                <p:cNvSpPr/>
                <p:nvPr/>
              </p:nvSpPr>
              <p:spPr>
                <a:xfrm>
                  <a:off x="2419698" y="1197908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84" name=""/>
                <p:cNvSpPr/>
                <p:nvPr/>
              </p:nvSpPr>
              <p:spPr>
                <a:xfrm>
                  <a:off x="2398837" y="1203355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85" name=""/>
                <p:cNvSpPr/>
                <p:nvPr/>
              </p:nvSpPr>
              <p:spPr>
                <a:xfrm>
                  <a:off x="2377146" y="1209633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86" name=""/>
                <p:cNvSpPr/>
                <p:nvPr/>
              </p:nvSpPr>
              <p:spPr>
                <a:xfrm>
                  <a:off x="2377147" y="119759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87" name=""/>
                <p:cNvSpPr/>
                <p:nvPr/>
              </p:nvSpPr>
              <p:spPr>
                <a:xfrm>
                  <a:off x="2399807" y="120900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888" name=""/>
                <p:cNvSpPr/>
                <p:nvPr/>
              </p:nvSpPr>
              <p:spPr>
                <a:xfrm>
                  <a:off x="2220455" y="111645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89" name=""/>
                <p:cNvSpPr/>
                <p:nvPr/>
              </p:nvSpPr>
              <p:spPr>
                <a:xfrm>
                  <a:off x="2323744" y="116838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90" name=""/>
                <p:cNvSpPr/>
                <p:nvPr/>
              </p:nvSpPr>
              <p:spPr>
                <a:xfrm>
                  <a:off x="2258142" y="112588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91" name=""/>
                <p:cNvSpPr/>
                <p:nvPr/>
              </p:nvSpPr>
              <p:spPr>
                <a:xfrm>
                  <a:off x="2276499" y="113551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92" name=""/>
                <p:cNvSpPr/>
                <p:nvPr/>
              </p:nvSpPr>
              <p:spPr>
                <a:xfrm>
                  <a:off x="2293602" y="114556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93" name=""/>
                <p:cNvSpPr/>
                <p:nvPr/>
              </p:nvSpPr>
              <p:spPr>
                <a:xfrm>
                  <a:off x="2315713" y="115645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894" name=""/>
                <p:cNvSpPr/>
                <p:nvPr/>
              </p:nvSpPr>
              <p:spPr>
                <a:xfrm>
                  <a:off x="2204845" y="1106616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895" name=""/>
                <p:cNvSpPr/>
                <p:nvPr/>
              </p:nvSpPr>
              <p:spPr>
                <a:xfrm>
                  <a:off x="2367684" y="118723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2896" name=""/>
            <p:cNvGrpSpPr/>
            <p:nvPr/>
          </p:nvGrpSpPr>
          <p:grpSpPr>
            <a:xfrm>
              <a:off x="832800" y="1813533"/>
              <a:ext cx="638400" cy="638400"/>
              <a:chOff x="832800" y="1813533"/>
              <a:chExt cx="638400" cy="638400"/>
            </a:xfrm>
          </p:grpSpPr>
          <p:sp>
            <p:nvSpPr>
              <p:cNvPr id="2897" name=""/>
              <p:cNvSpPr/>
              <p:nvPr/>
            </p:nvSpPr>
            <p:spPr>
              <a:xfrm>
                <a:off x="1113044" y="2117593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2898" name=""/>
              <p:cNvSpPr/>
              <p:nvPr/>
            </p:nvSpPr>
            <p:spPr>
              <a:xfrm>
                <a:off x="1116167" y="2105855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2899" name=""/>
              <p:cNvSpPr/>
              <p:nvPr/>
            </p:nvSpPr>
            <p:spPr>
              <a:xfrm>
                <a:off x="1292221" y="2208174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2900" name=""/>
              <p:cNvSpPr/>
              <p:nvPr/>
            </p:nvSpPr>
            <p:spPr>
              <a:xfrm>
                <a:off x="1097748" y="1813502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2901" name=""/>
              <p:cNvSpPr/>
              <p:nvPr/>
            </p:nvSpPr>
            <p:spPr>
              <a:xfrm>
                <a:off x="1096497" y="1825765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2902" name=""/>
              <p:cNvSpPr/>
              <p:nvPr/>
            </p:nvSpPr>
            <p:spPr>
              <a:xfrm>
                <a:off x="1112396" y="1854380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2903" name=""/>
              <p:cNvSpPr/>
              <p:nvPr/>
            </p:nvSpPr>
            <p:spPr>
              <a:xfrm>
                <a:off x="1117975" y="1861484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904" name=""/>
              <p:cNvSpPr/>
              <p:nvPr/>
            </p:nvSpPr>
            <p:spPr>
              <a:xfrm>
                <a:off x="1305273" y="1915928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905" name=""/>
              <p:cNvSpPr/>
              <p:nvPr/>
            </p:nvSpPr>
            <p:spPr>
              <a:xfrm>
                <a:off x="1112972" y="1856771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2906" name=""/>
              <p:cNvGrpSpPr/>
              <p:nvPr/>
            </p:nvGrpSpPr>
            <p:grpSpPr>
              <a:xfrm>
                <a:off x="832800" y="2255526"/>
                <a:ext cx="411767" cy="196407"/>
                <a:chOff x="832800" y="2255526"/>
                <a:chExt cx="411767" cy="196407"/>
              </a:xfrm>
            </p:grpSpPr>
            <p:sp>
              <p:nvSpPr>
                <p:cNvPr id="2907" name=""/>
                <p:cNvSpPr/>
                <p:nvPr/>
              </p:nvSpPr>
              <p:spPr>
                <a:xfrm>
                  <a:off x="832800" y="2255526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08" name=""/>
                <p:cNvSpPr/>
                <p:nvPr/>
              </p:nvSpPr>
              <p:spPr>
                <a:xfrm>
                  <a:off x="832799" y="2295101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09" name=""/>
                <p:cNvSpPr/>
                <p:nvPr/>
              </p:nvSpPr>
              <p:spPr>
                <a:xfrm>
                  <a:off x="1105851" y="2393304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10" name=""/>
                <p:cNvSpPr/>
                <p:nvPr/>
              </p:nvSpPr>
              <p:spPr>
                <a:xfrm>
                  <a:off x="876606" y="2287771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11" name=""/>
                <p:cNvSpPr/>
                <p:nvPr/>
              </p:nvSpPr>
              <p:spPr>
                <a:xfrm>
                  <a:off x="876606" y="2259923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12" name=""/>
                <p:cNvSpPr/>
                <p:nvPr/>
              </p:nvSpPr>
              <p:spPr>
                <a:xfrm>
                  <a:off x="1021162" y="2334204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13" name=""/>
                <p:cNvSpPr/>
                <p:nvPr/>
              </p:nvSpPr>
              <p:spPr>
                <a:xfrm>
                  <a:off x="1036523" y="2368804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14" name=""/>
                <p:cNvSpPr/>
                <p:nvPr/>
              </p:nvSpPr>
              <p:spPr>
                <a:xfrm>
                  <a:off x="1036314" y="2340538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15" name=""/>
                <p:cNvSpPr/>
                <p:nvPr/>
              </p:nvSpPr>
              <p:spPr>
                <a:xfrm>
                  <a:off x="1113151" y="2380114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16" name=""/>
                <p:cNvSpPr/>
                <p:nvPr/>
              </p:nvSpPr>
              <p:spPr>
                <a:xfrm>
                  <a:off x="958373" y="226578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17" name=""/>
                <p:cNvSpPr/>
                <p:nvPr/>
              </p:nvSpPr>
              <p:spPr>
                <a:xfrm>
                  <a:off x="1115237" y="2345355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18" name=""/>
                <p:cNvSpPr/>
                <p:nvPr/>
              </p:nvSpPr>
              <p:spPr>
                <a:xfrm>
                  <a:off x="937931" y="2270183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19" name=""/>
                <p:cNvSpPr/>
                <p:nvPr/>
              </p:nvSpPr>
              <p:spPr>
                <a:xfrm>
                  <a:off x="917655" y="2277534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20" name=""/>
                <p:cNvSpPr/>
                <p:nvPr/>
              </p:nvSpPr>
              <p:spPr>
                <a:xfrm>
                  <a:off x="896095" y="2283436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21" name=""/>
                <p:cNvSpPr/>
                <p:nvPr/>
              </p:nvSpPr>
              <p:spPr>
                <a:xfrm>
                  <a:off x="1097298" y="2351216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22" name=""/>
                <p:cNvSpPr/>
                <p:nvPr/>
              </p:nvSpPr>
              <p:spPr>
                <a:xfrm>
                  <a:off x="1076437" y="2356663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23" name=""/>
                <p:cNvSpPr/>
                <p:nvPr/>
              </p:nvSpPr>
              <p:spPr>
                <a:xfrm>
                  <a:off x="1054746" y="2362941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24" name=""/>
                <p:cNvSpPr/>
                <p:nvPr/>
              </p:nvSpPr>
              <p:spPr>
                <a:xfrm>
                  <a:off x="1054747" y="2350904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25" name=""/>
                <p:cNvSpPr/>
                <p:nvPr/>
              </p:nvSpPr>
              <p:spPr>
                <a:xfrm>
                  <a:off x="1077407" y="236231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26" name=""/>
                <p:cNvSpPr/>
                <p:nvPr/>
              </p:nvSpPr>
              <p:spPr>
                <a:xfrm>
                  <a:off x="898055" y="2269765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27" name=""/>
                <p:cNvSpPr/>
                <p:nvPr/>
              </p:nvSpPr>
              <p:spPr>
                <a:xfrm>
                  <a:off x="1001344" y="2321694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28" name=""/>
                <p:cNvSpPr/>
                <p:nvPr/>
              </p:nvSpPr>
              <p:spPr>
                <a:xfrm>
                  <a:off x="935742" y="2279188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29" name=""/>
                <p:cNvSpPr/>
                <p:nvPr/>
              </p:nvSpPr>
              <p:spPr>
                <a:xfrm>
                  <a:off x="954099" y="228882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30" name=""/>
                <p:cNvSpPr/>
                <p:nvPr/>
              </p:nvSpPr>
              <p:spPr>
                <a:xfrm>
                  <a:off x="971202" y="2298869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31" name=""/>
                <p:cNvSpPr/>
                <p:nvPr/>
              </p:nvSpPr>
              <p:spPr>
                <a:xfrm>
                  <a:off x="993313" y="2309758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32" name=""/>
                <p:cNvSpPr/>
                <p:nvPr/>
              </p:nvSpPr>
              <p:spPr>
                <a:xfrm>
                  <a:off x="882445" y="2259924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33" name=""/>
                <p:cNvSpPr/>
                <p:nvPr/>
              </p:nvSpPr>
              <p:spPr>
                <a:xfrm>
                  <a:off x="1045284" y="2340538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2934" name=""/>
            <p:cNvGrpSpPr/>
            <p:nvPr/>
          </p:nvGrpSpPr>
          <p:grpSpPr>
            <a:xfrm>
              <a:off x="1676164" y="1836333"/>
              <a:ext cx="638400" cy="638400"/>
              <a:chOff x="1676164" y="1836333"/>
              <a:chExt cx="638400" cy="638400"/>
            </a:xfrm>
          </p:grpSpPr>
          <p:sp>
            <p:nvSpPr>
              <p:cNvPr id="2935" name=""/>
              <p:cNvSpPr/>
              <p:nvPr/>
            </p:nvSpPr>
            <p:spPr>
              <a:xfrm>
                <a:off x="1956409" y="2140393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2936" name=""/>
              <p:cNvSpPr/>
              <p:nvPr/>
            </p:nvSpPr>
            <p:spPr>
              <a:xfrm>
                <a:off x="1959531" y="2128655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2937" name=""/>
              <p:cNvSpPr/>
              <p:nvPr/>
            </p:nvSpPr>
            <p:spPr>
              <a:xfrm>
                <a:off x="2135585" y="2230974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2938" name=""/>
              <p:cNvSpPr/>
              <p:nvPr/>
            </p:nvSpPr>
            <p:spPr>
              <a:xfrm>
                <a:off x="1941112" y="1836302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2939" name=""/>
              <p:cNvSpPr/>
              <p:nvPr/>
            </p:nvSpPr>
            <p:spPr>
              <a:xfrm>
                <a:off x="1939861" y="1848565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2940" name=""/>
              <p:cNvSpPr/>
              <p:nvPr/>
            </p:nvSpPr>
            <p:spPr>
              <a:xfrm>
                <a:off x="1955761" y="1877180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2941" name=""/>
              <p:cNvSpPr/>
              <p:nvPr/>
            </p:nvSpPr>
            <p:spPr>
              <a:xfrm>
                <a:off x="1961339" y="1884284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942" name=""/>
              <p:cNvSpPr/>
              <p:nvPr/>
            </p:nvSpPr>
            <p:spPr>
              <a:xfrm>
                <a:off x="2148637" y="1938728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943" name=""/>
              <p:cNvSpPr/>
              <p:nvPr/>
            </p:nvSpPr>
            <p:spPr>
              <a:xfrm>
                <a:off x="1956336" y="1879571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2944" name=""/>
              <p:cNvGrpSpPr/>
              <p:nvPr/>
            </p:nvGrpSpPr>
            <p:grpSpPr>
              <a:xfrm>
                <a:off x="1676164" y="2278326"/>
                <a:ext cx="411767" cy="196407"/>
                <a:chOff x="1676164" y="2278326"/>
                <a:chExt cx="411767" cy="196407"/>
              </a:xfrm>
            </p:grpSpPr>
            <p:sp>
              <p:nvSpPr>
                <p:cNvPr id="2945" name=""/>
                <p:cNvSpPr/>
                <p:nvPr/>
              </p:nvSpPr>
              <p:spPr>
                <a:xfrm>
                  <a:off x="1676164" y="2278326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46" name=""/>
                <p:cNvSpPr/>
                <p:nvPr/>
              </p:nvSpPr>
              <p:spPr>
                <a:xfrm>
                  <a:off x="1676163" y="2317901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47" name=""/>
                <p:cNvSpPr/>
                <p:nvPr/>
              </p:nvSpPr>
              <p:spPr>
                <a:xfrm>
                  <a:off x="1949216" y="2416104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48" name=""/>
                <p:cNvSpPr/>
                <p:nvPr/>
              </p:nvSpPr>
              <p:spPr>
                <a:xfrm>
                  <a:off x="1719971" y="2310571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49" name=""/>
                <p:cNvSpPr/>
                <p:nvPr/>
              </p:nvSpPr>
              <p:spPr>
                <a:xfrm>
                  <a:off x="1719971" y="2282723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50" name=""/>
                <p:cNvSpPr/>
                <p:nvPr/>
              </p:nvSpPr>
              <p:spPr>
                <a:xfrm>
                  <a:off x="1864526" y="2357004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51" name=""/>
                <p:cNvSpPr/>
                <p:nvPr/>
              </p:nvSpPr>
              <p:spPr>
                <a:xfrm>
                  <a:off x="1879887" y="2391604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52" name=""/>
                <p:cNvSpPr/>
                <p:nvPr/>
              </p:nvSpPr>
              <p:spPr>
                <a:xfrm>
                  <a:off x="1879678" y="2363338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53" name=""/>
                <p:cNvSpPr/>
                <p:nvPr/>
              </p:nvSpPr>
              <p:spPr>
                <a:xfrm>
                  <a:off x="1956515" y="2402914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54" name=""/>
                <p:cNvSpPr/>
                <p:nvPr/>
              </p:nvSpPr>
              <p:spPr>
                <a:xfrm>
                  <a:off x="1801738" y="228858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55" name=""/>
                <p:cNvSpPr/>
                <p:nvPr/>
              </p:nvSpPr>
              <p:spPr>
                <a:xfrm>
                  <a:off x="1958601" y="2368155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56" name=""/>
                <p:cNvSpPr/>
                <p:nvPr/>
              </p:nvSpPr>
              <p:spPr>
                <a:xfrm>
                  <a:off x="1781295" y="2292983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57" name=""/>
                <p:cNvSpPr/>
                <p:nvPr/>
              </p:nvSpPr>
              <p:spPr>
                <a:xfrm>
                  <a:off x="1761019" y="2300334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58" name=""/>
                <p:cNvSpPr/>
                <p:nvPr/>
              </p:nvSpPr>
              <p:spPr>
                <a:xfrm>
                  <a:off x="1739459" y="2306236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59" name=""/>
                <p:cNvSpPr/>
                <p:nvPr/>
              </p:nvSpPr>
              <p:spPr>
                <a:xfrm>
                  <a:off x="1940663" y="2374016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60" name=""/>
                <p:cNvSpPr/>
                <p:nvPr/>
              </p:nvSpPr>
              <p:spPr>
                <a:xfrm>
                  <a:off x="1919802" y="2379463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61" name=""/>
                <p:cNvSpPr/>
                <p:nvPr/>
              </p:nvSpPr>
              <p:spPr>
                <a:xfrm>
                  <a:off x="1898110" y="2385741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62" name=""/>
                <p:cNvSpPr/>
                <p:nvPr/>
              </p:nvSpPr>
              <p:spPr>
                <a:xfrm>
                  <a:off x="1898112" y="2373704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63" name=""/>
                <p:cNvSpPr/>
                <p:nvPr/>
              </p:nvSpPr>
              <p:spPr>
                <a:xfrm>
                  <a:off x="1920772" y="238511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64" name=""/>
                <p:cNvSpPr/>
                <p:nvPr/>
              </p:nvSpPr>
              <p:spPr>
                <a:xfrm>
                  <a:off x="1741419" y="2292565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65" name=""/>
                <p:cNvSpPr/>
                <p:nvPr/>
              </p:nvSpPr>
              <p:spPr>
                <a:xfrm>
                  <a:off x="1844709" y="2344494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66" name=""/>
                <p:cNvSpPr/>
                <p:nvPr/>
              </p:nvSpPr>
              <p:spPr>
                <a:xfrm>
                  <a:off x="1779106" y="2301988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67" name=""/>
                <p:cNvSpPr/>
                <p:nvPr/>
              </p:nvSpPr>
              <p:spPr>
                <a:xfrm>
                  <a:off x="1797463" y="231162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68" name=""/>
                <p:cNvSpPr/>
                <p:nvPr/>
              </p:nvSpPr>
              <p:spPr>
                <a:xfrm>
                  <a:off x="1814566" y="2321669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69" name=""/>
                <p:cNvSpPr/>
                <p:nvPr/>
              </p:nvSpPr>
              <p:spPr>
                <a:xfrm>
                  <a:off x="1836678" y="2332558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70" name=""/>
                <p:cNvSpPr/>
                <p:nvPr/>
              </p:nvSpPr>
              <p:spPr>
                <a:xfrm>
                  <a:off x="1725810" y="2282724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71" name=""/>
                <p:cNvSpPr/>
                <p:nvPr/>
              </p:nvSpPr>
              <p:spPr>
                <a:xfrm>
                  <a:off x="1888648" y="2363338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2972" name=""/>
            <p:cNvGrpSpPr/>
            <p:nvPr/>
          </p:nvGrpSpPr>
          <p:grpSpPr>
            <a:xfrm>
              <a:off x="2565600" y="1813533"/>
              <a:ext cx="638400" cy="638400"/>
              <a:chOff x="2565600" y="1813533"/>
              <a:chExt cx="638400" cy="638400"/>
            </a:xfrm>
          </p:grpSpPr>
          <p:sp>
            <p:nvSpPr>
              <p:cNvPr id="2973" name=""/>
              <p:cNvSpPr/>
              <p:nvPr/>
            </p:nvSpPr>
            <p:spPr>
              <a:xfrm>
                <a:off x="2845844" y="2117593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2974" name=""/>
              <p:cNvSpPr/>
              <p:nvPr/>
            </p:nvSpPr>
            <p:spPr>
              <a:xfrm>
                <a:off x="2848967" y="2105855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2975" name=""/>
              <p:cNvSpPr/>
              <p:nvPr/>
            </p:nvSpPr>
            <p:spPr>
              <a:xfrm>
                <a:off x="3025021" y="2208174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2976" name=""/>
              <p:cNvSpPr/>
              <p:nvPr/>
            </p:nvSpPr>
            <p:spPr>
              <a:xfrm>
                <a:off x="2830548" y="1813502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2977" name=""/>
              <p:cNvSpPr/>
              <p:nvPr/>
            </p:nvSpPr>
            <p:spPr>
              <a:xfrm>
                <a:off x="2829297" y="1825765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2978" name=""/>
              <p:cNvSpPr/>
              <p:nvPr/>
            </p:nvSpPr>
            <p:spPr>
              <a:xfrm>
                <a:off x="2845196" y="1854380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2979" name=""/>
              <p:cNvSpPr/>
              <p:nvPr/>
            </p:nvSpPr>
            <p:spPr>
              <a:xfrm>
                <a:off x="2850775" y="1861484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980" name=""/>
              <p:cNvSpPr/>
              <p:nvPr/>
            </p:nvSpPr>
            <p:spPr>
              <a:xfrm>
                <a:off x="3038073" y="1915928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2981" name=""/>
              <p:cNvSpPr/>
              <p:nvPr/>
            </p:nvSpPr>
            <p:spPr>
              <a:xfrm>
                <a:off x="2845771" y="1856771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2982" name=""/>
              <p:cNvGrpSpPr/>
              <p:nvPr/>
            </p:nvGrpSpPr>
            <p:grpSpPr>
              <a:xfrm>
                <a:off x="2565600" y="2255526"/>
                <a:ext cx="411767" cy="196407"/>
                <a:chOff x="2565600" y="2255526"/>
                <a:chExt cx="411767" cy="196407"/>
              </a:xfrm>
            </p:grpSpPr>
            <p:sp>
              <p:nvSpPr>
                <p:cNvPr id="2983" name=""/>
                <p:cNvSpPr/>
                <p:nvPr/>
              </p:nvSpPr>
              <p:spPr>
                <a:xfrm>
                  <a:off x="2565600" y="2255526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84" name=""/>
                <p:cNvSpPr/>
                <p:nvPr/>
              </p:nvSpPr>
              <p:spPr>
                <a:xfrm>
                  <a:off x="2565599" y="2295101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85" name=""/>
                <p:cNvSpPr/>
                <p:nvPr/>
              </p:nvSpPr>
              <p:spPr>
                <a:xfrm>
                  <a:off x="2838651" y="2393304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86" name=""/>
                <p:cNvSpPr/>
                <p:nvPr/>
              </p:nvSpPr>
              <p:spPr>
                <a:xfrm>
                  <a:off x="2609406" y="2287771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87" name=""/>
                <p:cNvSpPr/>
                <p:nvPr/>
              </p:nvSpPr>
              <p:spPr>
                <a:xfrm>
                  <a:off x="2609406" y="2259923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88" name=""/>
                <p:cNvSpPr/>
                <p:nvPr/>
              </p:nvSpPr>
              <p:spPr>
                <a:xfrm>
                  <a:off x="2753962" y="2334204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89" name=""/>
                <p:cNvSpPr/>
                <p:nvPr/>
              </p:nvSpPr>
              <p:spPr>
                <a:xfrm>
                  <a:off x="2769323" y="2368804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90" name=""/>
                <p:cNvSpPr/>
                <p:nvPr/>
              </p:nvSpPr>
              <p:spPr>
                <a:xfrm>
                  <a:off x="2769114" y="2340538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91" name=""/>
                <p:cNvSpPr/>
                <p:nvPr/>
              </p:nvSpPr>
              <p:spPr>
                <a:xfrm>
                  <a:off x="2845951" y="2380114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2992" name=""/>
                <p:cNvSpPr/>
                <p:nvPr/>
              </p:nvSpPr>
              <p:spPr>
                <a:xfrm>
                  <a:off x="2691173" y="226578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93" name=""/>
                <p:cNvSpPr/>
                <p:nvPr/>
              </p:nvSpPr>
              <p:spPr>
                <a:xfrm>
                  <a:off x="2848037" y="2345355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94" name=""/>
                <p:cNvSpPr/>
                <p:nvPr/>
              </p:nvSpPr>
              <p:spPr>
                <a:xfrm>
                  <a:off x="2670731" y="2270183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95" name=""/>
                <p:cNvSpPr/>
                <p:nvPr/>
              </p:nvSpPr>
              <p:spPr>
                <a:xfrm>
                  <a:off x="2650455" y="2277534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96" name=""/>
                <p:cNvSpPr/>
                <p:nvPr/>
              </p:nvSpPr>
              <p:spPr>
                <a:xfrm>
                  <a:off x="2628894" y="2283436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2997" name=""/>
                <p:cNvSpPr/>
                <p:nvPr/>
              </p:nvSpPr>
              <p:spPr>
                <a:xfrm>
                  <a:off x="2830098" y="2351216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98" name=""/>
                <p:cNvSpPr/>
                <p:nvPr/>
              </p:nvSpPr>
              <p:spPr>
                <a:xfrm>
                  <a:off x="2809237" y="2356663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2999" name=""/>
                <p:cNvSpPr/>
                <p:nvPr/>
              </p:nvSpPr>
              <p:spPr>
                <a:xfrm>
                  <a:off x="2787546" y="2362941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00" name=""/>
                <p:cNvSpPr/>
                <p:nvPr/>
              </p:nvSpPr>
              <p:spPr>
                <a:xfrm>
                  <a:off x="2787547" y="2350904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01" name=""/>
                <p:cNvSpPr/>
                <p:nvPr/>
              </p:nvSpPr>
              <p:spPr>
                <a:xfrm>
                  <a:off x="2810207" y="236231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02" name=""/>
                <p:cNvSpPr/>
                <p:nvPr/>
              </p:nvSpPr>
              <p:spPr>
                <a:xfrm>
                  <a:off x="2630855" y="2269765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03" name=""/>
                <p:cNvSpPr/>
                <p:nvPr/>
              </p:nvSpPr>
              <p:spPr>
                <a:xfrm>
                  <a:off x="2734144" y="2321694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04" name=""/>
                <p:cNvSpPr/>
                <p:nvPr/>
              </p:nvSpPr>
              <p:spPr>
                <a:xfrm>
                  <a:off x="2668542" y="2279188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05" name=""/>
                <p:cNvSpPr/>
                <p:nvPr/>
              </p:nvSpPr>
              <p:spPr>
                <a:xfrm>
                  <a:off x="2686899" y="228882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06" name=""/>
                <p:cNvSpPr/>
                <p:nvPr/>
              </p:nvSpPr>
              <p:spPr>
                <a:xfrm>
                  <a:off x="2704002" y="2298869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07" name=""/>
                <p:cNvSpPr/>
                <p:nvPr/>
              </p:nvSpPr>
              <p:spPr>
                <a:xfrm>
                  <a:off x="2726113" y="2309758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08" name=""/>
                <p:cNvSpPr/>
                <p:nvPr/>
              </p:nvSpPr>
              <p:spPr>
                <a:xfrm>
                  <a:off x="2615245" y="2259924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09" name=""/>
                <p:cNvSpPr/>
                <p:nvPr/>
              </p:nvSpPr>
              <p:spPr>
                <a:xfrm>
                  <a:off x="2778084" y="2340538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010" name=""/>
            <p:cNvGrpSpPr/>
            <p:nvPr/>
          </p:nvGrpSpPr>
          <p:grpSpPr>
            <a:xfrm>
              <a:off x="6000800" y="658827"/>
              <a:ext cx="638400" cy="638400"/>
              <a:chOff x="6000800" y="658827"/>
              <a:chExt cx="638400" cy="638400"/>
            </a:xfrm>
          </p:grpSpPr>
          <p:sp>
            <p:nvSpPr>
              <p:cNvPr id="3011" name=""/>
              <p:cNvSpPr/>
              <p:nvPr/>
            </p:nvSpPr>
            <p:spPr>
              <a:xfrm>
                <a:off x="6281045" y="96288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012" name=""/>
              <p:cNvSpPr/>
              <p:nvPr/>
            </p:nvSpPr>
            <p:spPr>
              <a:xfrm>
                <a:off x="6284167" y="951149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013" name=""/>
              <p:cNvSpPr/>
              <p:nvPr/>
            </p:nvSpPr>
            <p:spPr>
              <a:xfrm>
                <a:off x="6460220" y="1053468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014" name=""/>
              <p:cNvSpPr/>
              <p:nvPr/>
            </p:nvSpPr>
            <p:spPr>
              <a:xfrm>
                <a:off x="6265748" y="658796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015" name=""/>
              <p:cNvSpPr/>
              <p:nvPr/>
            </p:nvSpPr>
            <p:spPr>
              <a:xfrm>
                <a:off x="6264497" y="671059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016" name=""/>
              <p:cNvSpPr/>
              <p:nvPr/>
            </p:nvSpPr>
            <p:spPr>
              <a:xfrm>
                <a:off x="6280396" y="69967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017" name=""/>
              <p:cNvSpPr/>
              <p:nvPr/>
            </p:nvSpPr>
            <p:spPr>
              <a:xfrm>
                <a:off x="6285975" y="706778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018" name=""/>
              <p:cNvSpPr/>
              <p:nvPr/>
            </p:nvSpPr>
            <p:spPr>
              <a:xfrm>
                <a:off x="6473273" y="761222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019" name=""/>
              <p:cNvSpPr/>
              <p:nvPr/>
            </p:nvSpPr>
            <p:spPr>
              <a:xfrm>
                <a:off x="6280971" y="70206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020" name=""/>
              <p:cNvGrpSpPr/>
              <p:nvPr/>
            </p:nvGrpSpPr>
            <p:grpSpPr>
              <a:xfrm>
                <a:off x="6000800" y="1100820"/>
                <a:ext cx="411767" cy="196407"/>
                <a:chOff x="6000800" y="1100820"/>
                <a:chExt cx="411767" cy="196407"/>
              </a:xfrm>
            </p:grpSpPr>
            <p:sp>
              <p:nvSpPr>
                <p:cNvPr id="3021" name=""/>
                <p:cNvSpPr/>
                <p:nvPr/>
              </p:nvSpPr>
              <p:spPr>
                <a:xfrm>
                  <a:off x="6000800" y="1100820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22" name=""/>
                <p:cNvSpPr/>
                <p:nvPr/>
              </p:nvSpPr>
              <p:spPr>
                <a:xfrm>
                  <a:off x="6000799" y="1140395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23" name=""/>
                <p:cNvSpPr/>
                <p:nvPr/>
              </p:nvSpPr>
              <p:spPr>
                <a:xfrm>
                  <a:off x="6273851" y="1238598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24" name=""/>
                <p:cNvSpPr/>
                <p:nvPr/>
              </p:nvSpPr>
              <p:spPr>
                <a:xfrm>
                  <a:off x="6044606" y="1133065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25" name=""/>
                <p:cNvSpPr/>
                <p:nvPr/>
              </p:nvSpPr>
              <p:spPr>
                <a:xfrm>
                  <a:off x="6044606" y="1105217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26" name=""/>
                <p:cNvSpPr/>
                <p:nvPr/>
              </p:nvSpPr>
              <p:spPr>
                <a:xfrm>
                  <a:off x="6189162" y="1179498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27" name=""/>
                <p:cNvSpPr/>
                <p:nvPr/>
              </p:nvSpPr>
              <p:spPr>
                <a:xfrm>
                  <a:off x="6204523" y="1214098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28" name=""/>
                <p:cNvSpPr/>
                <p:nvPr/>
              </p:nvSpPr>
              <p:spPr>
                <a:xfrm>
                  <a:off x="6204314" y="1185831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29" name=""/>
                <p:cNvSpPr/>
                <p:nvPr/>
              </p:nvSpPr>
              <p:spPr>
                <a:xfrm>
                  <a:off x="6281151" y="1225408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30" name=""/>
                <p:cNvSpPr/>
                <p:nvPr/>
              </p:nvSpPr>
              <p:spPr>
                <a:xfrm>
                  <a:off x="6126373" y="1111081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31" name=""/>
                <p:cNvSpPr/>
                <p:nvPr/>
              </p:nvSpPr>
              <p:spPr>
                <a:xfrm>
                  <a:off x="6283237" y="1190649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32" name=""/>
                <p:cNvSpPr/>
                <p:nvPr/>
              </p:nvSpPr>
              <p:spPr>
                <a:xfrm>
                  <a:off x="6105931" y="111547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33" name=""/>
                <p:cNvSpPr/>
                <p:nvPr/>
              </p:nvSpPr>
              <p:spPr>
                <a:xfrm>
                  <a:off x="6085655" y="1122828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34" name=""/>
                <p:cNvSpPr/>
                <p:nvPr/>
              </p:nvSpPr>
              <p:spPr>
                <a:xfrm>
                  <a:off x="6064094" y="1128729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35" name=""/>
                <p:cNvSpPr/>
                <p:nvPr/>
              </p:nvSpPr>
              <p:spPr>
                <a:xfrm>
                  <a:off x="6265298" y="1196509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36" name=""/>
                <p:cNvSpPr/>
                <p:nvPr/>
              </p:nvSpPr>
              <p:spPr>
                <a:xfrm>
                  <a:off x="6244437" y="1201957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37" name=""/>
                <p:cNvSpPr/>
                <p:nvPr/>
              </p:nvSpPr>
              <p:spPr>
                <a:xfrm>
                  <a:off x="6222746" y="1208235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38" name=""/>
                <p:cNvSpPr/>
                <p:nvPr/>
              </p:nvSpPr>
              <p:spPr>
                <a:xfrm>
                  <a:off x="6222747" y="119619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39" name=""/>
                <p:cNvSpPr/>
                <p:nvPr/>
              </p:nvSpPr>
              <p:spPr>
                <a:xfrm>
                  <a:off x="6245407" y="1207610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40" name=""/>
                <p:cNvSpPr/>
                <p:nvPr/>
              </p:nvSpPr>
              <p:spPr>
                <a:xfrm>
                  <a:off x="6066055" y="1115059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41" name=""/>
                <p:cNvSpPr/>
                <p:nvPr/>
              </p:nvSpPr>
              <p:spPr>
                <a:xfrm>
                  <a:off x="6169345" y="116698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42" name=""/>
                <p:cNvSpPr/>
                <p:nvPr/>
              </p:nvSpPr>
              <p:spPr>
                <a:xfrm>
                  <a:off x="6103742" y="112448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43" name=""/>
                <p:cNvSpPr/>
                <p:nvPr/>
              </p:nvSpPr>
              <p:spPr>
                <a:xfrm>
                  <a:off x="6122099" y="113411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44" name=""/>
                <p:cNvSpPr/>
                <p:nvPr/>
              </p:nvSpPr>
              <p:spPr>
                <a:xfrm>
                  <a:off x="6139202" y="114416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45" name=""/>
                <p:cNvSpPr/>
                <p:nvPr/>
              </p:nvSpPr>
              <p:spPr>
                <a:xfrm>
                  <a:off x="6161313" y="115505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46" name=""/>
                <p:cNvSpPr/>
                <p:nvPr/>
              </p:nvSpPr>
              <p:spPr>
                <a:xfrm>
                  <a:off x="6050445" y="110521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47" name=""/>
                <p:cNvSpPr/>
                <p:nvPr/>
              </p:nvSpPr>
              <p:spPr>
                <a:xfrm>
                  <a:off x="6213283" y="1185832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048" name=""/>
            <p:cNvGrpSpPr/>
            <p:nvPr/>
          </p:nvGrpSpPr>
          <p:grpSpPr>
            <a:xfrm>
              <a:off x="6654400" y="566039"/>
              <a:ext cx="638400" cy="638400"/>
              <a:chOff x="6654400" y="566039"/>
              <a:chExt cx="638400" cy="638400"/>
            </a:xfrm>
          </p:grpSpPr>
          <p:sp>
            <p:nvSpPr>
              <p:cNvPr id="3049" name=""/>
              <p:cNvSpPr/>
              <p:nvPr/>
            </p:nvSpPr>
            <p:spPr>
              <a:xfrm>
                <a:off x="6934645" y="870099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050" name=""/>
              <p:cNvSpPr/>
              <p:nvPr/>
            </p:nvSpPr>
            <p:spPr>
              <a:xfrm>
                <a:off x="6937767" y="858360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051" name=""/>
              <p:cNvSpPr/>
              <p:nvPr/>
            </p:nvSpPr>
            <p:spPr>
              <a:xfrm>
                <a:off x="7113820" y="960679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052" name=""/>
              <p:cNvSpPr/>
              <p:nvPr/>
            </p:nvSpPr>
            <p:spPr>
              <a:xfrm>
                <a:off x="6919348" y="566007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053" name=""/>
              <p:cNvSpPr/>
              <p:nvPr/>
            </p:nvSpPr>
            <p:spPr>
              <a:xfrm>
                <a:off x="6918097" y="578271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054" name=""/>
              <p:cNvSpPr/>
              <p:nvPr/>
            </p:nvSpPr>
            <p:spPr>
              <a:xfrm>
                <a:off x="6933996" y="606885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055" name=""/>
              <p:cNvSpPr/>
              <p:nvPr/>
            </p:nvSpPr>
            <p:spPr>
              <a:xfrm>
                <a:off x="6939575" y="613989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056" name=""/>
              <p:cNvSpPr/>
              <p:nvPr/>
            </p:nvSpPr>
            <p:spPr>
              <a:xfrm>
                <a:off x="7126873" y="668433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057" name=""/>
              <p:cNvSpPr/>
              <p:nvPr/>
            </p:nvSpPr>
            <p:spPr>
              <a:xfrm>
                <a:off x="6934571" y="609276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058" name=""/>
              <p:cNvGrpSpPr/>
              <p:nvPr/>
            </p:nvGrpSpPr>
            <p:grpSpPr>
              <a:xfrm>
                <a:off x="6654400" y="1008032"/>
                <a:ext cx="411767" cy="196407"/>
                <a:chOff x="6654400" y="1008032"/>
                <a:chExt cx="411767" cy="196407"/>
              </a:xfrm>
            </p:grpSpPr>
            <p:sp>
              <p:nvSpPr>
                <p:cNvPr id="3059" name=""/>
                <p:cNvSpPr/>
                <p:nvPr/>
              </p:nvSpPr>
              <p:spPr>
                <a:xfrm>
                  <a:off x="6654400" y="1008032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0" name=""/>
                <p:cNvSpPr/>
                <p:nvPr/>
              </p:nvSpPr>
              <p:spPr>
                <a:xfrm>
                  <a:off x="6654399" y="1047606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1" name=""/>
                <p:cNvSpPr/>
                <p:nvPr/>
              </p:nvSpPr>
              <p:spPr>
                <a:xfrm>
                  <a:off x="6927451" y="1145809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2" name=""/>
                <p:cNvSpPr/>
                <p:nvPr/>
              </p:nvSpPr>
              <p:spPr>
                <a:xfrm>
                  <a:off x="6698206" y="1040277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3" name=""/>
                <p:cNvSpPr/>
                <p:nvPr/>
              </p:nvSpPr>
              <p:spPr>
                <a:xfrm>
                  <a:off x="6698206" y="1012428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4" name=""/>
                <p:cNvSpPr/>
                <p:nvPr/>
              </p:nvSpPr>
              <p:spPr>
                <a:xfrm>
                  <a:off x="6842762" y="1086710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5" name=""/>
                <p:cNvSpPr/>
                <p:nvPr/>
              </p:nvSpPr>
              <p:spPr>
                <a:xfrm>
                  <a:off x="6858123" y="1121309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6" name=""/>
                <p:cNvSpPr/>
                <p:nvPr/>
              </p:nvSpPr>
              <p:spPr>
                <a:xfrm>
                  <a:off x="6857914" y="1093043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7" name=""/>
                <p:cNvSpPr/>
                <p:nvPr/>
              </p:nvSpPr>
              <p:spPr>
                <a:xfrm>
                  <a:off x="6934751" y="1132619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68" name=""/>
                <p:cNvSpPr/>
                <p:nvPr/>
              </p:nvSpPr>
              <p:spPr>
                <a:xfrm>
                  <a:off x="6779973" y="1018292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69" name=""/>
                <p:cNvSpPr/>
                <p:nvPr/>
              </p:nvSpPr>
              <p:spPr>
                <a:xfrm>
                  <a:off x="6936837" y="1097861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70" name=""/>
                <p:cNvSpPr/>
                <p:nvPr/>
              </p:nvSpPr>
              <p:spPr>
                <a:xfrm>
                  <a:off x="6759531" y="1022688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71" name=""/>
                <p:cNvSpPr/>
                <p:nvPr/>
              </p:nvSpPr>
              <p:spPr>
                <a:xfrm>
                  <a:off x="6739255" y="1030039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72" name=""/>
                <p:cNvSpPr/>
                <p:nvPr/>
              </p:nvSpPr>
              <p:spPr>
                <a:xfrm>
                  <a:off x="6717694" y="1035941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73" name=""/>
                <p:cNvSpPr/>
                <p:nvPr/>
              </p:nvSpPr>
              <p:spPr>
                <a:xfrm>
                  <a:off x="6918898" y="1103721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74" name=""/>
                <p:cNvSpPr/>
                <p:nvPr/>
              </p:nvSpPr>
              <p:spPr>
                <a:xfrm>
                  <a:off x="6898037" y="1109168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75" name=""/>
                <p:cNvSpPr/>
                <p:nvPr/>
              </p:nvSpPr>
              <p:spPr>
                <a:xfrm>
                  <a:off x="6876346" y="1115446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76" name=""/>
                <p:cNvSpPr/>
                <p:nvPr/>
              </p:nvSpPr>
              <p:spPr>
                <a:xfrm>
                  <a:off x="6876347" y="110340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77" name=""/>
                <p:cNvSpPr/>
                <p:nvPr/>
              </p:nvSpPr>
              <p:spPr>
                <a:xfrm>
                  <a:off x="6899007" y="1114822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078" name=""/>
                <p:cNvSpPr/>
                <p:nvPr/>
              </p:nvSpPr>
              <p:spPr>
                <a:xfrm>
                  <a:off x="6719655" y="1022271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79" name=""/>
                <p:cNvSpPr/>
                <p:nvPr/>
              </p:nvSpPr>
              <p:spPr>
                <a:xfrm>
                  <a:off x="6822945" y="107419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80" name=""/>
                <p:cNvSpPr/>
                <p:nvPr/>
              </p:nvSpPr>
              <p:spPr>
                <a:xfrm>
                  <a:off x="6757342" y="103169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81" name=""/>
                <p:cNvSpPr/>
                <p:nvPr/>
              </p:nvSpPr>
              <p:spPr>
                <a:xfrm>
                  <a:off x="6775699" y="1041326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82" name=""/>
                <p:cNvSpPr/>
                <p:nvPr/>
              </p:nvSpPr>
              <p:spPr>
                <a:xfrm>
                  <a:off x="6792802" y="105137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83" name=""/>
                <p:cNvSpPr/>
                <p:nvPr/>
              </p:nvSpPr>
              <p:spPr>
                <a:xfrm>
                  <a:off x="6814913" y="106226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084" name=""/>
                <p:cNvSpPr/>
                <p:nvPr/>
              </p:nvSpPr>
              <p:spPr>
                <a:xfrm>
                  <a:off x="6704045" y="1012429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85" name=""/>
                <p:cNvSpPr/>
                <p:nvPr/>
              </p:nvSpPr>
              <p:spPr>
                <a:xfrm>
                  <a:off x="6866883" y="1093043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086" name=""/>
            <p:cNvGrpSpPr/>
            <p:nvPr/>
          </p:nvGrpSpPr>
          <p:grpSpPr>
            <a:xfrm>
              <a:off x="7338400" y="660225"/>
              <a:ext cx="638400" cy="638400"/>
              <a:chOff x="7338400" y="660225"/>
              <a:chExt cx="638400" cy="638400"/>
            </a:xfrm>
          </p:grpSpPr>
          <p:sp>
            <p:nvSpPr>
              <p:cNvPr id="3087" name=""/>
              <p:cNvSpPr/>
              <p:nvPr/>
            </p:nvSpPr>
            <p:spPr>
              <a:xfrm>
                <a:off x="7618645" y="96428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088" name=""/>
              <p:cNvSpPr/>
              <p:nvPr/>
            </p:nvSpPr>
            <p:spPr>
              <a:xfrm>
                <a:off x="7621767" y="95254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089" name=""/>
              <p:cNvSpPr/>
              <p:nvPr/>
            </p:nvSpPr>
            <p:spPr>
              <a:xfrm>
                <a:off x="7797821" y="1054866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090" name=""/>
              <p:cNvSpPr/>
              <p:nvPr/>
            </p:nvSpPr>
            <p:spPr>
              <a:xfrm>
                <a:off x="7603348" y="660194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091" name=""/>
              <p:cNvSpPr/>
              <p:nvPr/>
            </p:nvSpPr>
            <p:spPr>
              <a:xfrm>
                <a:off x="7602097" y="672457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092" name=""/>
              <p:cNvSpPr/>
              <p:nvPr/>
            </p:nvSpPr>
            <p:spPr>
              <a:xfrm>
                <a:off x="7617996" y="70107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093" name=""/>
              <p:cNvSpPr/>
              <p:nvPr/>
            </p:nvSpPr>
            <p:spPr>
              <a:xfrm>
                <a:off x="7623575" y="708176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094" name=""/>
              <p:cNvSpPr/>
              <p:nvPr/>
            </p:nvSpPr>
            <p:spPr>
              <a:xfrm>
                <a:off x="7810873" y="762620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095" name=""/>
              <p:cNvSpPr/>
              <p:nvPr/>
            </p:nvSpPr>
            <p:spPr>
              <a:xfrm>
                <a:off x="7618571" y="703463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096" name=""/>
              <p:cNvGrpSpPr/>
              <p:nvPr/>
            </p:nvGrpSpPr>
            <p:grpSpPr>
              <a:xfrm>
                <a:off x="7338400" y="1102218"/>
                <a:ext cx="411767" cy="196407"/>
                <a:chOff x="7338400" y="1102218"/>
                <a:chExt cx="411767" cy="196407"/>
              </a:xfrm>
            </p:grpSpPr>
            <p:sp>
              <p:nvSpPr>
                <p:cNvPr id="3097" name=""/>
                <p:cNvSpPr/>
                <p:nvPr/>
              </p:nvSpPr>
              <p:spPr>
                <a:xfrm>
                  <a:off x="7338400" y="1102218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98" name=""/>
                <p:cNvSpPr/>
                <p:nvPr/>
              </p:nvSpPr>
              <p:spPr>
                <a:xfrm>
                  <a:off x="7338399" y="1141793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099" name=""/>
                <p:cNvSpPr/>
                <p:nvPr/>
              </p:nvSpPr>
              <p:spPr>
                <a:xfrm>
                  <a:off x="7611451" y="1239996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00" name=""/>
                <p:cNvSpPr/>
                <p:nvPr/>
              </p:nvSpPr>
              <p:spPr>
                <a:xfrm>
                  <a:off x="7382206" y="1134464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01" name=""/>
                <p:cNvSpPr/>
                <p:nvPr/>
              </p:nvSpPr>
              <p:spPr>
                <a:xfrm>
                  <a:off x="7382206" y="1106615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02" name=""/>
                <p:cNvSpPr/>
                <p:nvPr/>
              </p:nvSpPr>
              <p:spPr>
                <a:xfrm>
                  <a:off x="7526762" y="118089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03" name=""/>
                <p:cNvSpPr/>
                <p:nvPr/>
              </p:nvSpPr>
              <p:spPr>
                <a:xfrm>
                  <a:off x="7542123" y="121549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04" name=""/>
                <p:cNvSpPr/>
                <p:nvPr/>
              </p:nvSpPr>
              <p:spPr>
                <a:xfrm>
                  <a:off x="7541914" y="118723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05" name=""/>
                <p:cNvSpPr/>
                <p:nvPr/>
              </p:nvSpPr>
              <p:spPr>
                <a:xfrm>
                  <a:off x="7618751" y="122680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06" name=""/>
                <p:cNvSpPr/>
                <p:nvPr/>
              </p:nvSpPr>
              <p:spPr>
                <a:xfrm>
                  <a:off x="7463973" y="111247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07" name=""/>
                <p:cNvSpPr/>
                <p:nvPr/>
              </p:nvSpPr>
              <p:spPr>
                <a:xfrm>
                  <a:off x="7620837" y="1192047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08" name=""/>
                <p:cNvSpPr/>
                <p:nvPr/>
              </p:nvSpPr>
              <p:spPr>
                <a:xfrm>
                  <a:off x="7443531" y="1116875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09" name=""/>
                <p:cNvSpPr/>
                <p:nvPr/>
              </p:nvSpPr>
              <p:spPr>
                <a:xfrm>
                  <a:off x="7423255" y="112422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10" name=""/>
                <p:cNvSpPr/>
                <p:nvPr/>
              </p:nvSpPr>
              <p:spPr>
                <a:xfrm>
                  <a:off x="7401694" y="113012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11" name=""/>
                <p:cNvSpPr/>
                <p:nvPr/>
              </p:nvSpPr>
              <p:spPr>
                <a:xfrm>
                  <a:off x="7602898" y="1197908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12" name=""/>
                <p:cNvSpPr/>
                <p:nvPr/>
              </p:nvSpPr>
              <p:spPr>
                <a:xfrm>
                  <a:off x="7582037" y="1203355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13" name=""/>
                <p:cNvSpPr/>
                <p:nvPr/>
              </p:nvSpPr>
              <p:spPr>
                <a:xfrm>
                  <a:off x="7560346" y="1209633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14" name=""/>
                <p:cNvSpPr/>
                <p:nvPr/>
              </p:nvSpPr>
              <p:spPr>
                <a:xfrm>
                  <a:off x="7560347" y="119759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15" name=""/>
                <p:cNvSpPr/>
                <p:nvPr/>
              </p:nvSpPr>
              <p:spPr>
                <a:xfrm>
                  <a:off x="7583007" y="120900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16" name=""/>
                <p:cNvSpPr/>
                <p:nvPr/>
              </p:nvSpPr>
              <p:spPr>
                <a:xfrm>
                  <a:off x="7403655" y="111645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17" name=""/>
                <p:cNvSpPr/>
                <p:nvPr/>
              </p:nvSpPr>
              <p:spPr>
                <a:xfrm>
                  <a:off x="7506945" y="116838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18" name=""/>
                <p:cNvSpPr/>
                <p:nvPr/>
              </p:nvSpPr>
              <p:spPr>
                <a:xfrm>
                  <a:off x="7441342" y="112588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19" name=""/>
                <p:cNvSpPr/>
                <p:nvPr/>
              </p:nvSpPr>
              <p:spPr>
                <a:xfrm>
                  <a:off x="7459699" y="113551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20" name=""/>
                <p:cNvSpPr/>
                <p:nvPr/>
              </p:nvSpPr>
              <p:spPr>
                <a:xfrm>
                  <a:off x="7476802" y="114556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21" name=""/>
                <p:cNvSpPr/>
                <p:nvPr/>
              </p:nvSpPr>
              <p:spPr>
                <a:xfrm>
                  <a:off x="7498913" y="115645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22" name=""/>
                <p:cNvSpPr/>
                <p:nvPr/>
              </p:nvSpPr>
              <p:spPr>
                <a:xfrm>
                  <a:off x="7388045" y="1106616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23" name=""/>
                <p:cNvSpPr/>
                <p:nvPr/>
              </p:nvSpPr>
              <p:spPr>
                <a:xfrm>
                  <a:off x="7550883" y="118723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124" name=""/>
            <p:cNvGrpSpPr/>
            <p:nvPr/>
          </p:nvGrpSpPr>
          <p:grpSpPr>
            <a:xfrm>
              <a:off x="5468800" y="1321577"/>
              <a:ext cx="638400" cy="638400"/>
              <a:chOff x="5468800" y="1321577"/>
              <a:chExt cx="638400" cy="638400"/>
            </a:xfrm>
          </p:grpSpPr>
          <p:sp>
            <p:nvSpPr>
              <p:cNvPr id="3125" name=""/>
              <p:cNvSpPr/>
              <p:nvPr/>
            </p:nvSpPr>
            <p:spPr>
              <a:xfrm>
                <a:off x="5749045" y="162563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126" name=""/>
              <p:cNvSpPr/>
              <p:nvPr/>
            </p:nvSpPr>
            <p:spPr>
              <a:xfrm>
                <a:off x="5752167" y="1613899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127" name=""/>
              <p:cNvSpPr/>
              <p:nvPr/>
            </p:nvSpPr>
            <p:spPr>
              <a:xfrm>
                <a:off x="5928220" y="1716218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128" name=""/>
              <p:cNvSpPr/>
              <p:nvPr/>
            </p:nvSpPr>
            <p:spPr>
              <a:xfrm>
                <a:off x="5733748" y="1321546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129" name=""/>
              <p:cNvSpPr/>
              <p:nvPr/>
            </p:nvSpPr>
            <p:spPr>
              <a:xfrm>
                <a:off x="5732497" y="1333810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130" name=""/>
              <p:cNvSpPr/>
              <p:nvPr/>
            </p:nvSpPr>
            <p:spPr>
              <a:xfrm>
                <a:off x="5748396" y="136242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131" name=""/>
              <p:cNvSpPr/>
              <p:nvPr/>
            </p:nvSpPr>
            <p:spPr>
              <a:xfrm>
                <a:off x="5753975" y="1369528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132" name=""/>
              <p:cNvSpPr/>
              <p:nvPr/>
            </p:nvSpPr>
            <p:spPr>
              <a:xfrm>
                <a:off x="5941273" y="1423972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133" name=""/>
              <p:cNvSpPr/>
              <p:nvPr/>
            </p:nvSpPr>
            <p:spPr>
              <a:xfrm>
                <a:off x="5748971" y="136481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134" name=""/>
              <p:cNvGrpSpPr/>
              <p:nvPr/>
            </p:nvGrpSpPr>
            <p:grpSpPr>
              <a:xfrm>
                <a:off x="5468800" y="1763571"/>
                <a:ext cx="411767" cy="196407"/>
                <a:chOff x="5468800" y="1763571"/>
                <a:chExt cx="411767" cy="196407"/>
              </a:xfrm>
            </p:grpSpPr>
            <p:sp>
              <p:nvSpPr>
                <p:cNvPr id="3135" name=""/>
                <p:cNvSpPr/>
                <p:nvPr/>
              </p:nvSpPr>
              <p:spPr>
                <a:xfrm>
                  <a:off x="5468800" y="1763571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36" name=""/>
                <p:cNvSpPr/>
                <p:nvPr/>
              </p:nvSpPr>
              <p:spPr>
                <a:xfrm>
                  <a:off x="5468799" y="1803145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37" name=""/>
                <p:cNvSpPr/>
                <p:nvPr/>
              </p:nvSpPr>
              <p:spPr>
                <a:xfrm>
                  <a:off x="5741851" y="1901348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38" name=""/>
                <p:cNvSpPr/>
                <p:nvPr/>
              </p:nvSpPr>
              <p:spPr>
                <a:xfrm>
                  <a:off x="5512606" y="1795816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39" name=""/>
                <p:cNvSpPr/>
                <p:nvPr/>
              </p:nvSpPr>
              <p:spPr>
                <a:xfrm>
                  <a:off x="5512606" y="1767967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40" name=""/>
                <p:cNvSpPr/>
                <p:nvPr/>
              </p:nvSpPr>
              <p:spPr>
                <a:xfrm>
                  <a:off x="5657162" y="1842249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41" name=""/>
                <p:cNvSpPr/>
                <p:nvPr/>
              </p:nvSpPr>
              <p:spPr>
                <a:xfrm>
                  <a:off x="5672523" y="1876848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42" name=""/>
                <p:cNvSpPr/>
                <p:nvPr/>
              </p:nvSpPr>
              <p:spPr>
                <a:xfrm>
                  <a:off x="5672314" y="1848582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43" name=""/>
                <p:cNvSpPr/>
                <p:nvPr/>
              </p:nvSpPr>
              <p:spPr>
                <a:xfrm>
                  <a:off x="5749151" y="1888158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44" name=""/>
                <p:cNvSpPr/>
                <p:nvPr/>
              </p:nvSpPr>
              <p:spPr>
                <a:xfrm>
                  <a:off x="5594373" y="1773831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45" name=""/>
                <p:cNvSpPr/>
                <p:nvPr/>
              </p:nvSpPr>
              <p:spPr>
                <a:xfrm>
                  <a:off x="5751237" y="1853399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46" name=""/>
                <p:cNvSpPr/>
                <p:nvPr/>
              </p:nvSpPr>
              <p:spPr>
                <a:xfrm>
                  <a:off x="5573931" y="177822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47" name=""/>
                <p:cNvSpPr/>
                <p:nvPr/>
              </p:nvSpPr>
              <p:spPr>
                <a:xfrm>
                  <a:off x="5553655" y="1785578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48" name=""/>
                <p:cNvSpPr/>
                <p:nvPr/>
              </p:nvSpPr>
              <p:spPr>
                <a:xfrm>
                  <a:off x="5532094" y="1791480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49" name=""/>
                <p:cNvSpPr/>
                <p:nvPr/>
              </p:nvSpPr>
              <p:spPr>
                <a:xfrm>
                  <a:off x="5733298" y="1859260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50" name=""/>
                <p:cNvSpPr/>
                <p:nvPr/>
              </p:nvSpPr>
              <p:spPr>
                <a:xfrm>
                  <a:off x="5712437" y="1864707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51" name=""/>
                <p:cNvSpPr/>
                <p:nvPr/>
              </p:nvSpPr>
              <p:spPr>
                <a:xfrm>
                  <a:off x="5690746" y="1870985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52" name=""/>
                <p:cNvSpPr/>
                <p:nvPr/>
              </p:nvSpPr>
              <p:spPr>
                <a:xfrm>
                  <a:off x="5690747" y="185894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53" name=""/>
                <p:cNvSpPr/>
                <p:nvPr/>
              </p:nvSpPr>
              <p:spPr>
                <a:xfrm>
                  <a:off x="5713407" y="1870361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54" name=""/>
                <p:cNvSpPr/>
                <p:nvPr/>
              </p:nvSpPr>
              <p:spPr>
                <a:xfrm>
                  <a:off x="5534055" y="1777810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55" name=""/>
                <p:cNvSpPr/>
                <p:nvPr/>
              </p:nvSpPr>
              <p:spPr>
                <a:xfrm>
                  <a:off x="5637345" y="182973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56" name=""/>
                <p:cNvSpPr/>
                <p:nvPr/>
              </p:nvSpPr>
              <p:spPr>
                <a:xfrm>
                  <a:off x="5571742" y="178723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57" name=""/>
                <p:cNvSpPr/>
                <p:nvPr/>
              </p:nvSpPr>
              <p:spPr>
                <a:xfrm>
                  <a:off x="5590099" y="179686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58" name=""/>
                <p:cNvSpPr/>
                <p:nvPr/>
              </p:nvSpPr>
              <p:spPr>
                <a:xfrm>
                  <a:off x="5607202" y="180691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59" name=""/>
                <p:cNvSpPr/>
                <p:nvPr/>
              </p:nvSpPr>
              <p:spPr>
                <a:xfrm>
                  <a:off x="5629313" y="181780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60" name=""/>
                <p:cNvSpPr/>
                <p:nvPr/>
              </p:nvSpPr>
              <p:spPr>
                <a:xfrm>
                  <a:off x="5518445" y="176796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61" name=""/>
                <p:cNvSpPr/>
                <p:nvPr/>
              </p:nvSpPr>
              <p:spPr>
                <a:xfrm>
                  <a:off x="5681283" y="1848582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162" name=""/>
            <p:cNvGrpSpPr/>
            <p:nvPr/>
          </p:nvGrpSpPr>
          <p:grpSpPr>
            <a:xfrm>
              <a:off x="7801999" y="1321577"/>
              <a:ext cx="638400" cy="638400"/>
              <a:chOff x="7801999" y="1321577"/>
              <a:chExt cx="638400" cy="638400"/>
            </a:xfrm>
          </p:grpSpPr>
          <p:sp>
            <p:nvSpPr>
              <p:cNvPr id="3163" name=""/>
              <p:cNvSpPr/>
              <p:nvPr/>
            </p:nvSpPr>
            <p:spPr>
              <a:xfrm>
                <a:off x="8082244" y="162563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164" name=""/>
              <p:cNvSpPr/>
              <p:nvPr/>
            </p:nvSpPr>
            <p:spPr>
              <a:xfrm>
                <a:off x="8085367" y="1613899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165" name=""/>
              <p:cNvSpPr/>
              <p:nvPr/>
            </p:nvSpPr>
            <p:spPr>
              <a:xfrm>
                <a:off x="8261420" y="1716218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166" name=""/>
              <p:cNvSpPr/>
              <p:nvPr/>
            </p:nvSpPr>
            <p:spPr>
              <a:xfrm>
                <a:off x="8066947" y="1321546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167" name=""/>
              <p:cNvSpPr/>
              <p:nvPr/>
            </p:nvSpPr>
            <p:spPr>
              <a:xfrm>
                <a:off x="8065697" y="1333810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168" name=""/>
              <p:cNvSpPr/>
              <p:nvPr/>
            </p:nvSpPr>
            <p:spPr>
              <a:xfrm>
                <a:off x="8081596" y="136242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169" name=""/>
              <p:cNvSpPr/>
              <p:nvPr/>
            </p:nvSpPr>
            <p:spPr>
              <a:xfrm>
                <a:off x="8087174" y="1369528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170" name=""/>
              <p:cNvSpPr/>
              <p:nvPr/>
            </p:nvSpPr>
            <p:spPr>
              <a:xfrm>
                <a:off x="8274472" y="1423972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171" name=""/>
              <p:cNvSpPr/>
              <p:nvPr/>
            </p:nvSpPr>
            <p:spPr>
              <a:xfrm>
                <a:off x="8082171" y="136481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172" name=""/>
              <p:cNvGrpSpPr/>
              <p:nvPr/>
            </p:nvGrpSpPr>
            <p:grpSpPr>
              <a:xfrm>
                <a:off x="7801999" y="1763571"/>
                <a:ext cx="411767" cy="196407"/>
                <a:chOff x="7801999" y="1763571"/>
                <a:chExt cx="411767" cy="196407"/>
              </a:xfrm>
            </p:grpSpPr>
            <p:sp>
              <p:nvSpPr>
                <p:cNvPr id="3173" name=""/>
                <p:cNvSpPr/>
                <p:nvPr/>
              </p:nvSpPr>
              <p:spPr>
                <a:xfrm>
                  <a:off x="7801999" y="1763571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74" name=""/>
                <p:cNvSpPr/>
                <p:nvPr/>
              </p:nvSpPr>
              <p:spPr>
                <a:xfrm>
                  <a:off x="7801998" y="1803145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75" name=""/>
                <p:cNvSpPr/>
                <p:nvPr/>
              </p:nvSpPr>
              <p:spPr>
                <a:xfrm>
                  <a:off x="8075051" y="1901348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76" name=""/>
                <p:cNvSpPr/>
                <p:nvPr/>
              </p:nvSpPr>
              <p:spPr>
                <a:xfrm>
                  <a:off x="7845806" y="1795816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77" name=""/>
                <p:cNvSpPr/>
                <p:nvPr/>
              </p:nvSpPr>
              <p:spPr>
                <a:xfrm>
                  <a:off x="7845806" y="1767967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78" name=""/>
                <p:cNvSpPr/>
                <p:nvPr/>
              </p:nvSpPr>
              <p:spPr>
                <a:xfrm>
                  <a:off x="7990362" y="1842249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79" name=""/>
                <p:cNvSpPr/>
                <p:nvPr/>
              </p:nvSpPr>
              <p:spPr>
                <a:xfrm>
                  <a:off x="8005722" y="1876848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80" name=""/>
                <p:cNvSpPr/>
                <p:nvPr/>
              </p:nvSpPr>
              <p:spPr>
                <a:xfrm>
                  <a:off x="8005514" y="1848582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81" name=""/>
                <p:cNvSpPr/>
                <p:nvPr/>
              </p:nvSpPr>
              <p:spPr>
                <a:xfrm>
                  <a:off x="8082350" y="1888158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82" name=""/>
                <p:cNvSpPr/>
                <p:nvPr/>
              </p:nvSpPr>
              <p:spPr>
                <a:xfrm>
                  <a:off x="7927573" y="1773831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83" name=""/>
                <p:cNvSpPr/>
                <p:nvPr/>
              </p:nvSpPr>
              <p:spPr>
                <a:xfrm>
                  <a:off x="8084437" y="1853399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84" name=""/>
                <p:cNvSpPr/>
                <p:nvPr/>
              </p:nvSpPr>
              <p:spPr>
                <a:xfrm>
                  <a:off x="7907130" y="177822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85" name=""/>
                <p:cNvSpPr/>
                <p:nvPr/>
              </p:nvSpPr>
              <p:spPr>
                <a:xfrm>
                  <a:off x="7886854" y="1785578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86" name=""/>
                <p:cNvSpPr/>
                <p:nvPr/>
              </p:nvSpPr>
              <p:spPr>
                <a:xfrm>
                  <a:off x="7865294" y="1791480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87" name=""/>
                <p:cNvSpPr/>
                <p:nvPr/>
              </p:nvSpPr>
              <p:spPr>
                <a:xfrm>
                  <a:off x="8066498" y="1859260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88" name=""/>
                <p:cNvSpPr/>
                <p:nvPr/>
              </p:nvSpPr>
              <p:spPr>
                <a:xfrm>
                  <a:off x="8045637" y="1864707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89" name=""/>
                <p:cNvSpPr/>
                <p:nvPr/>
              </p:nvSpPr>
              <p:spPr>
                <a:xfrm>
                  <a:off x="8023946" y="1870985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90" name=""/>
                <p:cNvSpPr/>
                <p:nvPr/>
              </p:nvSpPr>
              <p:spPr>
                <a:xfrm>
                  <a:off x="8023947" y="185894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91" name=""/>
                <p:cNvSpPr/>
                <p:nvPr/>
              </p:nvSpPr>
              <p:spPr>
                <a:xfrm>
                  <a:off x="8046607" y="1870361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192" name=""/>
                <p:cNvSpPr/>
                <p:nvPr/>
              </p:nvSpPr>
              <p:spPr>
                <a:xfrm>
                  <a:off x="7867254" y="1777810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93" name=""/>
                <p:cNvSpPr/>
                <p:nvPr/>
              </p:nvSpPr>
              <p:spPr>
                <a:xfrm>
                  <a:off x="7970544" y="182973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94" name=""/>
                <p:cNvSpPr/>
                <p:nvPr/>
              </p:nvSpPr>
              <p:spPr>
                <a:xfrm>
                  <a:off x="7904942" y="178723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95" name=""/>
                <p:cNvSpPr/>
                <p:nvPr/>
              </p:nvSpPr>
              <p:spPr>
                <a:xfrm>
                  <a:off x="7923299" y="179686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96" name=""/>
                <p:cNvSpPr/>
                <p:nvPr/>
              </p:nvSpPr>
              <p:spPr>
                <a:xfrm>
                  <a:off x="7940402" y="180691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97" name=""/>
                <p:cNvSpPr/>
                <p:nvPr/>
              </p:nvSpPr>
              <p:spPr>
                <a:xfrm>
                  <a:off x="7962513" y="181780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198" name=""/>
                <p:cNvSpPr/>
                <p:nvPr/>
              </p:nvSpPr>
              <p:spPr>
                <a:xfrm>
                  <a:off x="7851645" y="176796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199" name=""/>
                <p:cNvSpPr/>
                <p:nvPr/>
              </p:nvSpPr>
              <p:spPr>
                <a:xfrm>
                  <a:off x="8014483" y="1848582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200" name=""/>
            <p:cNvGrpSpPr/>
            <p:nvPr/>
          </p:nvGrpSpPr>
          <p:grpSpPr>
            <a:xfrm>
              <a:off x="7520800" y="1963777"/>
              <a:ext cx="638400" cy="638400"/>
              <a:chOff x="7520800" y="1963777"/>
              <a:chExt cx="638400" cy="638400"/>
            </a:xfrm>
          </p:grpSpPr>
          <p:sp>
            <p:nvSpPr>
              <p:cNvPr id="3201" name=""/>
              <p:cNvSpPr/>
              <p:nvPr/>
            </p:nvSpPr>
            <p:spPr>
              <a:xfrm>
                <a:off x="7801045" y="226783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202" name=""/>
              <p:cNvSpPr/>
              <p:nvPr/>
            </p:nvSpPr>
            <p:spPr>
              <a:xfrm>
                <a:off x="7804167" y="2256099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203" name=""/>
              <p:cNvSpPr/>
              <p:nvPr/>
            </p:nvSpPr>
            <p:spPr>
              <a:xfrm>
                <a:off x="7980221" y="2358418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204" name=""/>
              <p:cNvSpPr/>
              <p:nvPr/>
            </p:nvSpPr>
            <p:spPr>
              <a:xfrm>
                <a:off x="7785748" y="1963746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205" name=""/>
              <p:cNvSpPr/>
              <p:nvPr/>
            </p:nvSpPr>
            <p:spPr>
              <a:xfrm>
                <a:off x="7784497" y="1976010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206" name=""/>
              <p:cNvSpPr/>
              <p:nvPr/>
            </p:nvSpPr>
            <p:spPr>
              <a:xfrm>
                <a:off x="7800396" y="200462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207" name=""/>
              <p:cNvSpPr/>
              <p:nvPr/>
            </p:nvSpPr>
            <p:spPr>
              <a:xfrm>
                <a:off x="7805975" y="2011728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208" name=""/>
              <p:cNvSpPr/>
              <p:nvPr/>
            </p:nvSpPr>
            <p:spPr>
              <a:xfrm>
                <a:off x="7993273" y="2066172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209" name=""/>
              <p:cNvSpPr/>
              <p:nvPr/>
            </p:nvSpPr>
            <p:spPr>
              <a:xfrm>
                <a:off x="7800971" y="200701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210" name=""/>
              <p:cNvGrpSpPr/>
              <p:nvPr/>
            </p:nvGrpSpPr>
            <p:grpSpPr>
              <a:xfrm>
                <a:off x="7520800" y="2405771"/>
                <a:ext cx="411767" cy="196407"/>
                <a:chOff x="7520800" y="2405771"/>
                <a:chExt cx="411767" cy="196407"/>
              </a:xfrm>
            </p:grpSpPr>
            <p:sp>
              <p:nvSpPr>
                <p:cNvPr id="3211" name=""/>
                <p:cNvSpPr/>
                <p:nvPr/>
              </p:nvSpPr>
              <p:spPr>
                <a:xfrm>
                  <a:off x="7520800" y="2405771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12" name=""/>
                <p:cNvSpPr/>
                <p:nvPr/>
              </p:nvSpPr>
              <p:spPr>
                <a:xfrm>
                  <a:off x="7520799" y="2445345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13" name=""/>
                <p:cNvSpPr/>
                <p:nvPr/>
              </p:nvSpPr>
              <p:spPr>
                <a:xfrm>
                  <a:off x="7793852" y="2543548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14" name=""/>
                <p:cNvSpPr/>
                <p:nvPr/>
              </p:nvSpPr>
              <p:spPr>
                <a:xfrm>
                  <a:off x="7564606" y="2438016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15" name=""/>
                <p:cNvSpPr/>
                <p:nvPr/>
              </p:nvSpPr>
              <p:spPr>
                <a:xfrm>
                  <a:off x="7564606" y="2410167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16" name=""/>
                <p:cNvSpPr/>
                <p:nvPr/>
              </p:nvSpPr>
              <p:spPr>
                <a:xfrm>
                  <a:off x="7709162" y="2484449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17" name=""/>
                <p:cNvSpPr/>
                <p:nvPr/>
              </p:nvSpPr>
              <p:spPr>
                <a:xfrm>
                  <a:off x="7724523" y="2519048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18" name=""/>
                <p:cNvSpPr/>
                <p:nvPr/>
              </p:nvSpPr>
              <p:spPr>
                <a:xfrm>
                  <a:off x="7724314" y="2490782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19" name=""/>
                <p:cNvSpPr/>
                <p:nvPr/>
              </p:nvSpPr>
              <p:spPr>
                <a:xfrm>
                  <a:off x="7801151" y="2530358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20" name=""/>
                <p:cNvSpPr/>
                <p:nvPr/>
              </p:nvSpPr>
              <p:spPr>
                <a:xfrm>
                  <a:off x="7646373" y="2416031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21" name=""/>
                <p:cNvSpPr/>
                <p:nvPr/>
              </p:nvSpPr>
              <p:spPr>
                <a:xfrm>
                  <a:off x="7803237" y="2495599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22" name=""/>
                <p:cNvSpPr/>
                <p:nvPr/>
              </p:nvSpPr>
              <p:spPr>
                <a:xfrm>
                  <a:off x="7625931" y="242042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23" name=""/>
                <p:cNvSpPr/>
                <p:nvPr/>
              </p:nvSpPr>
              <p:spPr>
                <a:xfrm>
                  <a:off x="7605655" y="2427778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24" name=""/>
                <p:cNvSpPr/>
                <p:nvPr/>
              </p:nvSpPr>
              <p:spPr>
                <a:xfrm>
                  <a:off x="7584094" y="2433680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25" name=""/>
                <p:cNvSpPr/>
                <p:nvPr/>
              </p:nvSpPr>
              <p:spPr>
                <a:xfrm>
                  <a:off x="7785298" y="2501460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26" name=""/>
                <p:cNvSpPr/>
                <p:nvPr/>
              </p:nvSpPr>
              <p:spPr>
                <a:xfrm>
                  <a:off x="7764437" y="2506907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27" name=""/>
                <p:cNvSpPr/>
                <p:nvPr/>
              </p:nvSpPr>
              <p:spPr>
                <a:xfrm>
                  <a:off x="7742746" y="2513186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28" name=""/>
                <p:cNvSpPr/>
                <p:nvPr/>
              </p:nvSpPr>
              <p:spPr>
                <a:xfrm>
                  <a:off x="7742747" y="250114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29" name=""/>
                <p:cNvSpPr/>
                <p:nvPr/>
              </p:nvSpPr>
              <p:spPr>
                <a:xfrm>
                  <a:off x="7765407" y="2512561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30" name=""/>
                <p:cNvSpPr/>
                <p:nvPr/>
              </p:nvSpPr>
              <p:spPr>
                <a:xfrm>
                  <a:off x="7586055" y="2420010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31" name=""/>
                <p:cNvSpPr/>
                <p:nvPr/>
              </p:nvSpPr>
              <p:spPr>
                <a:xfrm>
                  <a:off x="7689345" y="247193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32" name=""/>
                <p:cNvSpPr/>
                <p:nvPr/>
              </p:nvSpPr>
              <p:spPr>
                <a:xfrm>
                  <a:off x="7623742" y="242943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33" name=""/>
                <p:cNvSpPr/>
                <p:nvPr/>
              </p:nvSpPr>
              <p:spPr>
                <a:xfrm>
                  <a:off x="7642099" y="2439065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34" name=""/>
                <p:cNvSpPr/>
                <p:nvPr/>
              </p:nvSpPr>
              <p:spPr>
                <a:xfrm>
                  <a:off x="7659202" y="244911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35" name=""/>
                <p:cNvSpPr/>
                <p:nvPr/>
              </p:nvSpPr>
              <p:spPr>
                <a:xfrm>
                  <a:off x="7681313" y="246000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36" name=""/>
                <p:cNvSpPr/>
                <p:nvPr/>
              </p:nvSpPr>
              <p:spPr>
                <a:xfrm>
                  <a:off x="7570445" y="241016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37" name=""/>
                <p:cNvSpPr/>
                <p:nvPr/>
              </p:nvSpPr>
              <p:spPr>
                <a:xfrm>
                  <a:off x="7733283" y="2490782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238" name=""/>
            <p:cNvGrpSpPr/>
            <p:nvPr/>
          </p:nvGrpSpPr>
          <p:grpSpPr>
            <a:xfrm>
              <a:off x="5864000" y="1963777"/>
              <a:ext cx="638400" cy="638400"/>
              <a:chOff x="5864000" y="1963777"/>
              <a:chExt cx="638400" cy="638400"/>
            </a:xfrm>
          </p:grpSpPr>
          <p:sp>
            <p:nvSpPr>
              <p:cNvPr id="3239" name=""/>
              <p:cNvSpPr/>
              <p:nvPr/>
            </p:nvSpPr>
            <p:spPr>
              <a:xfrm>
                <a:off x="6144245" y="226783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240" name=""/>
              <p:cNvSpPr/>
              <p:nvPr/>
            </p:nvSpPr>
            <p:spPr>
              <a:xfrm>
                <a:off x="6147367" y="2256099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241" name=""/>
              <p:cNvSpPr/>
              <p:nvPr/>
            </p:nvSpPr>
            <p:spPr>
              <a:xfrm>
                <a:off x="6323420" y="2358418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242" name=""/>
              <p:cNvSpPr/>
              <p:nvPr/>
            </p:nvSpPr>
            <p:spPr>
              <a:xfrm>
                <a:off x="6128948" y="1963746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243" name=""/>
              <p:cNvSpPr/>
              <p:nvPr/>
            </p:nvSpPr>
            <p:spPr>
              <a:xfrm>
                <a:off x="6127697" y="1976010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244" name=""/>
              <p:cNvSpPr/>
              <p:nvPr/>
            </p:nvSpPr>
            <p:spPr>
              <a:xfrm>
                <a:off x="6143596" y="200462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245" name=""/>
              <p:cNvSpPr/>
              <p:nvPr/>
            </p:nvSpPr>
            <p:spPr>
              <a:xfrm>
                <a:off x="6149175" y="2011728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246" name=""/>
              <p:cNvSpPr/>
              <p:nvPr/>
            </p:nvSpPr>
            <p:spPr>
              <a:xfrm>
                <a:off x="6336473" y="2066172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247" name=""/>
              <p:cNvSpPr/>
              <p:nvPr/>
            </p:nvSpPr>
            <p:spPr>
              <a:xfrm>
                <a:off x="6144171" y="200701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248" name=""/>
              <p:cNvGrpSpPr/>
              <p:nvPr/>
            </p:nvGrpSpPr>
            <p:grpSpPr>
              <a:xfrm>
                <a:off x="5864000" y="2405771"/>
                <a:ext cx="411767" cy="196407"/>
                <a:chOff x="5864000" y="2405771"/>
                <a:chExt cx="411767" cy="196407"/>
              </a:xfrm>
            </p:grpSpPr>
            <p:sp>
              <p:nvSpPr>
                <p:cNvPr id="3249" name=""/>
                <p:cNvSpPr/>
                <p:nvPr/>
              </p:nvSpPr>
              <p:spPr>
                <a:xfrm>
                  <a:off x="5864000" y="2405771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0" name=""/>
                <p:cNvSpPr/>
                <p:nvPr/>
              </p:nvSpPr>
              <p:spPr>
                <a:xfrm>
                  <a:off x="5863999" y="2445345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1" name=""/>
                <p:cNvSpPr/>
                <p:nvPr/>
              </p:nvSpPr>
              <p:spPr>
                <a:xfrm>
                  <a:off x="6137051" y="2543548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2" name=""/>
                <p:cNvSpPr/>
                <p:nvPr/>
              </p:nvSpPr>
              <p:spPr>
                <a:xfrm>
                  <a:off x="5907806" y="2438016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3" name=""/>
                <p:cNvSpPr/>
                <p:nvPr/>
              </p:nvSpPr>
              <p:spPr>
                <a:xfrm>
                  <a:off x="5907806" y="2410167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4" name=""/>
                <p:cNvSpPr/>
                <p:nvPr/>
              </p:nvSpPr>
              <p:spPr>
                <a:xfrm>
                  <a:off x="6052362" y="2484449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5" name=""/>
                <p:cNvSpPr/>
                <p:nvPr/>
              </p:nvSpPr>
              <p:spPr>
                <a:xfrm>
                  <a:off x="6067723" y="2519048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6" name=""/>
                <p:cNvSpPr/>
                <p:nvPr/>
              </p:nvSpPr>
              <p:spPr>
                <a:xfrm>
                  <a:off x="6067514" y="2490782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7" name=""/>
                <p:cNvSpPr/>
                <p:nvPr/>
              </p:nvSpPr>
              <p:spPr>
                <a:xfrm>
                  <a:off x="6144351" y="2530358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58" name=""/>
                <p:cNvSpPr/>
                <p:nvPr/>
              </p:nvSpPr>
              <p:spPr>
                <a:xfrm>
                  <a:off x="5989573" y="2416031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59" name=""/>
                <p:cNvSpPr/>
                <p:nvPr/>
              </p:nvSpPr>
              <p:spPr>
                <a:xfrm>
                  <a:off x="6146437" y="2495599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60" name=""/>
                <p:cNvSpPr/>
                <p:nvPr/>
              </p:nvSpPr>
              <p:spPr>
                <a:xfrm>
                  <a:off x="5969131" y="242042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61" name=""/>
                <p:cNvSpPr/>
                <p:nvPr/>
              </p:nvSpPr>
              <p:spPr>
                <a:xfrm>
                  <a:off x="5948855" y="2427778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62" name=""/>
                <p:cNvSpPr/>
                <p:nvPr/>
              </p:nvSpPr>
              <p:spPr>
                <a:xfrm>
                  <a:off x="5927294" y="2433680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63" name=""/>
                <p:cNvSpPr/>
                <p:nvPr/>
              </p:nvSpPr>
              <p:spPr>
                <a:xfrm>
                  <a:off x="6128498" y="2501460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64" name=""/>
                <p:cNvSpPr/>
                <p:nvPr/>
              </p:nvSpPr>
              <p:spPr>
                <a:xfrm>
                  <a:off x="6107637" y="2506907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65" name=""/>
                <p:cNvSpPr/>
                <p:nvPr/>
              </p:nvSpPr>
              <p:spPr>
                <a:xfrm>
                  <a:off x="6085946" y="2513186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66" name=""/>
                <p:cNvSpPr/>
                <p:nvPr/>
              </p:nvSpPr>
              <p:spPr>
                <a:xfrm>
                  <a:off x="6085947" y="250114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67" name=""/>
                <p:cNvSpPr/>
                <p:nvPr/>
              </p:nvSpPr>
              <p:spPr>
                <a:xfrm>
                  <a:off x="6108607" y="2512561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68" name=""/>
                <p:cNvSpPr/>
                <p:nvPr/>
              </p:nvSpPr>
              <p:spPr>
                <a:xfrm>
                  <a:off x="5929255" y="2420010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69" name=""/>
                <p:cNvSpPr/>
                <p:nvPr/>
              </p:nvSpPr>
              <p:spPr>
                <a:xfrm>
                  <a:off x="6032545" y="247193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70" name=""/>
                <p:cNvSpPr/>
                <p:nvPr/>
              </p:nvSpPr>
              <p:spPr>
                <a:xfrm>
                  <a:off x="5966942" y="242943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71" name=""/>
                <p:cNvSpPr/>
                <p:nvPr/>
              </p:nvSpPr>
              <p:spPr>
                <a:xfrm>
                  <a:off x="5985299" y="2439065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72" name=""/>
                <p:cNvSpPr/>
                <p:nvPr/>
              </p:nvSpPr>
              <p:spPr>
                <a:xfrm>
                  <a:off x="6002402" y="244911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73" name=""/>
                <p:cNvSpPr/>
                <p:nvPr/>
              </p:nvSpPr>
              <p:spPr>
                <a:xfrm>
                  <a:off x="6024513" y="246000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74" name=""/>
                <p:cNvSpPr/>
                <p:nvPr/>
              </p:nvSpPr>
              <p:spPr>
                <a:xfrm>
                  <a:off x="5913645" y="241016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75" name=""/>
                <p:cNvSpPr/>
                <p:nvPr/>
              </p:nvSpPr>
              <p:spPr>
                <a:xfrm>
                  <a:off x="6076483" y="2490782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276" name=""/>
            <p:cNvGrpSpPr/>
            <p:nvPr/>
          </p:nvGrpSpPr>
          <p:grpSpPr>
            <a:xfrm>
              <a:off x="6654400" y="1987239"/>
              <a:ext cx="638400" cy="638400"/>
              <a:chOff x="6654400" y="1987239"/>
              <a:chExt cx="638400" cy="638400"/>
            </a:xfrm>
          </p:grpSpPr>
          <p:sp>
            <p:nvSpPr>
              <p:cNvPr id="3277" name=""/>
              <p:cNvSpPr/>
              <p:nvPr/>
            </p:nvSpPr>
            <p:spPr>
              <a:xfrm>
                <a:off x="6934645" y="2291299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278" name=""/>
              <p:cNvSpPr/>
              <p:nvPr/>
            </p:nvSpPr>
            <p:spPr>
              <a:xfrm>
                <a:off x="6937767" y="2279560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279" name=""/>
              <p:cNvSpPr/>
              <p:nvPr/>
            </p:nvSpPr>
            <p:spPr>
              <a:xfrm>
                <a:off x="7113820" y="2381880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280" name=""/>
              <p:cNvSpPr/>
              <p:nvPr/>
            </p:nvSpPr>
            <p:spPr>
              <a:xfrm>
                <a:off x="6919348" y="1987207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281" name=""/>
              <p:cNvSpPr/>
              <p:nvPr/>
            </p:nvSpPr>
            <p:spPr>
              <a:xfrm>
                <a:off x="6918097" y="1999471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282" name=""/>
              <p:cNvSpPr/>
              <p:nvPr/>
            </p:nvSpPr>
            <p:spPr>
              <a:xfrm>
                <a:off x="6933996" y="2028086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283" name=""/>
              <p:cNvSpPr/>
              <p:nvPr/>
            </p:nvSpPr>
            <p:spPr>
              <a:xfrm>
                <a:off x="6939575" y="2035189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284" name=""/>
              <p:cNvSpPr/>
              <p:nvPr/>
            </p:nvSpPr>
            <p:spPr>
              <a:xfrm>
                <a:off x="7126873" y="2089633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285" name=""/>
              <p:cNvSpPr/>
              <p:nvPr/>
            </p:nvSpPr>
            <p:spPr>
              <a:xfrm>
                <a:off x="6934571" y="2030477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286" name=""/>
              <p:cNvGrpSpPr/>
              <p:nvPr/>
            </p:nvGrpSpPr>
            <p:grpSpPr>
              <a:xfrm>
                <a:off x="6654400" y="2429232"/>
                <a:ext cx="411767" cy="196407"/>
                <a:chOff x="6654400" y="2429232"/>
                <a:chExt cx="411767" cy="196407"/>
              </a:xfrm>
            </p:grpSpPr>
            <p:sp>
              <p:nvSpPr>
                <p:cNvPr id="3287" name=""/>
                <p:cNvSpPr/>
                <p:nvPr/>
              </p:nvSpPr>
              <p:spPr>
                <a:xfrm>
                  <a:off x="6654400" y="2429232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88" name=""/>
                <p:cNvSpPr/>
                <p:nvPr/>
              </p:nvSpPr>
              <p:spPr>
                <a:xfrm>
                  <a:off x="6654399" y="2468806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89" name=""/>
                <p:cNvSpPr/>
                <p:nvPr/>
              </p:nvSpPr>
              <p:spPr>
                <a:xfrm>
                  <a:off x="6927451" y="2567009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90" name=""/>
                <p:cNvSpPr/>
                <p:nvPr/>
              </p:nvSpPr>
              <p:spPr>
                <a:xfrm>
                  <a:off x="6698206" y="2461477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91" name=""/>
                <p:cNvSpPr/>
                <p:nvPr/>
              </p:nvSpPr>
              <p:spPr>
                <a:xfrm>
                  <a:off x="6698206" y="2433628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92" name=""/>
                <p:cNvSpPr/>
                <p:nvPr/>
              </p:nvSpPr>
              <p:spPr>
                <a:xfrm>
                  <a:off x="6842762" y="2507910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93" name=""/>
                <p:cNvSpPr/>
                <p:nvPr/>
              </p:nvSpPr>
              <p:spPr>
                <a:xfrm>
                  <a:off x="6858123" y="2542509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94" name=""/>
                <p:cNvSpPr/>
                <p:nvPr/>
              </p:nvSpPr>
              <p:spPr>
                <a:xfrm>
                  <a:off x="6857914" y="2514243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95" name=""/>
                <p:cNvSpPr/>
                <p:nvPr/>
              </p:nvSpPr>
              <p:spPr>
                <a:xfrm>
                  <a:off x="6934751" y="2553819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296" name=""/>
                <p:cNvSpPr/>
                <p:nvPr/>
              </p:nvSpPr>
              <p:spPr>
                <a:xfrm>
                  <a:off x="6779973" y="2439492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97" name=""/>
                <p:cNvSpPr/>
                <p:nvPr/>
              </p:nvSpPr>
              <p:spPr>
                <a:xfrm>
                  <a:off x="6936837" y="2519060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298" name=""/>
                <p:cNvSpPr/>
                <p:nvPr/>
              </p:nvSpPr>
              <p:spPr>
                <a:xfrm>
                  <a:off x="6759531" y="2443888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299" name=""/>
                <p:cNvSpPr/>
                <p:nvPr/>
              </p:nvSpPr>
              <p:spPr>
                <a:xfrm>
                  <a:off x="6739255" y="2451239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00" name=""/>
                <p:cNvSpPr/>
                <p:nvPr/>
              </p:nvSpPr>
              <p:spPr>
                <a:xfrm>
                  <a:off x="6717694" y="2457141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01" name=""/>
                <p:cNvSpPr/>
                <p:nvPr/>
              </p:nvSpPr>
              <p:spPr>
                <a:xfrm>
                  <a:off x="6918898" y="2524921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02" name=""/>
                <p:cNvSpPr/>
                <p:nvPr/>
              </p:nvSpPr>
              <p:spPr>
                <a:xfrm>
                  <a:off x="6898037" y="2530368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03" name=""/>
                <p:cNvSpPr/>
                <p:nvPr/>
              </p:nvSpPr>
              <p:spPr>
                <a:xfrm>
                  <a:off x="6876346" y="2536647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04" name=""/>
                <p:cNvSpPr/>
                <p:nvPr/>
              </p:nvSpPr>
              <p:spPr>
                <a:xfrm>
                  <a:off x="6876347" y="252460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05" name=""/>
                <p:cNvSpPr/>
                <p:nvPr/>
              </p:nvSpPr>
              <p:spPr>
                <a:xfrm>
                  <a:off x="6899007" y="2536022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06" name=""/>
                <p:cNvSpPr/>
                <p:nvPr/>
              </p:nvSpPr>
              <p:spPr>
                <a:xfrm>
                  <a:off x="6719655" y="2443471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07" name=""/>
                <p:cNvSpPr/>
                <p:nvPr/>
              </p:nvSpPr>
              <p:spPr>
                <a:xfrm>
                  <a:off x="6822945" y="249539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08" name=""/>
                <p:cNvSpPr/>
                <p:nvPr/>
              </p:nvSpPr>
              <p:spPr>
                <a:xfrm>
                  <a:off x="6757342" y="245289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09" name=""/>
                <p:cNvSpPr/>
                <p:nvPr/>
              </p:nvSpPr>
              <p:spPr>
                <a:xfrm>
                  <a:off x="6775699" y="2462526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10" name=""/>
                <p:cNvSpPr/>
                <p:nvPr/>
              </p:nvSpPr>
              <p:spPr>
                <a:xfrm>
                  <a:off x="6792802" y="247257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11" name=""/>
                <p:cNvSpPr/>
                <p:nvPr/>
              </p:nvSpPr>
              <p:spPr>
                <a:xfrm>
                  <a:off x="6814913" y="248346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12" name=""/>
                <p:cNvSpPr/>
                <p:nvPr/>
              </p:nvSpPr>
              <p:spPr>
                <a:xfrm>
                  <a:off x="6704045" y="2433629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13" name=""/>
                <p:cNvSpPr/>
                <p:nvPr/>
              </p:nvSpPr>
              <p:spPr>
                <a:xfrm>
                  <a:off x="6866883" y="2514243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314" name=""/>
            <p:cNvGrpSpPr/>
            <p:nvPr/>
          </p:nvGrpSpPr>
          <p:grpSpPr>
            <a:xfrm>
              <a:off x="950972" y="4228456"/>
              <a:ext cx="638400" cy="638400"/>
              <a:chOff x="950972" y="4228456"/>
              <a:chExt cx="638400" cy="638400"/>
            </a:xfrm>
          </p:grpSpPr>
          <p:sp>
            <p:nvSpPr>
              <p:cNvPr id="3315" name=""/>
              <p:cNvSpPr/>
              <p:nvPr/>
            </p:nvSpPr>
            <p:spPr>
              <a:xfrm>
                <a:off x="1231217" y="453251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316" name=""/>
              <p:cNvSpPr/>
              <p:nvPr/>
            </p:nvSpPr>
            <p:spPr>
              <a:xfrm>
                <a:off x="1234339" y="452077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317" name=""/>
              <p:cNvSpPr/>
              <p:nvPr/>
            </p:nvSpPr>
            <p:spPr>
              <a:xfrm>
                <a:off x="1410393" y="4623097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318" name=""/>
              <p:cNvSpPr/>
              <p:nvPr/>
            </p:nvSpPr>
            <p:spPr>
              <a:xfrm>
                <a:off x="1215920" y="4228424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319" name=""/>
              <p:cNvSpPr/>
              <p:nvPr/>
            </p:nvSpPr>
            <p:spPr>
              <a:xfrm>
                <a:off x="1214669" y="4240688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320" name=""/>
              <p:cNvSpPr/>
              <p:nvPr/>
            </p:nvSpPr>
            <p:spPr>
              <a:xfrm>
                <a:off x="1230569" y="426930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321" name=""/>
              <p:cNvSpPr/>
              <p:nvPr/>
            </p:nvSpPr>
            <p:spPr>
              <a:xfrm>
                <a:off x="1236147" y="4276406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322" name=""/>
              <p:cNvSpPr/>
              <p:nvPr/>
            </p:nvSpPr>
            <p:spPr>
              <a:xfrm>
                <a:off x="1423445" y="4330851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323" name=""/>
              <p:cNvSpPr/>
              <p:nvPr/>
            </p:nvSpPr>
            <p:spPr>
              <a:xfrm>
                <a:off x="1231144" y="4271694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324" name=""/>
              <p:cNvGrpSpPr/>
              <p:nvPr/>
            </p:nvGrpSpPr>
            <p:grpSpPr>
              <a:xfrm>
                <a:off x="950972" y="4670449"/>
                <a:ext cx="411767" cy="196407"/>
                <a:chOff x="950972" y="4670449"/>
                <a:chExt cx="411767" cy="196407"/>
              </a:xfrm>
            </p:grpSpPr>
            <p:sp>
              <p:nvSpPr>
                <p:cNvPr id="3325" name=""/>
                <p:cNvSpPr/>
                <p:nvPr/>
              </p:nvSpPr>
              <p:spPr>
                <a:xfrm>
                  <a:off x="950972" y="4670449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26" name=""/>
                <p:cNvSpPr/>
                <p:nvPr/>
              </p:nvSpPr>
              <p:spPr>
                <a:xfrm>
                  <a:off x="950971" y="4710023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27" name=""/>
                <p:cNvSpPr/>
                <p:nvPr/>
              </p:nvSpPr>
              <p:spPr>
                <a:xfrm>
                  <a:off x="1224024" y="4808226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28" name=""/>
                <p:cNvSpPr/>
                <p:nvPr/>
              </p:nvSpPr>
              <p:spPr>
                <a:xfrm>
                  <a:off x="994778" y="4702694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29" name=""/>
                <p:cNvSpPr/>
                <p:nvPr/>
              </p:nvSpPr>
              <p:spPr>
                <a:xfrm>
                  <a:off x="994778" y="4674845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30" name=""/>
                <p:cNvSpPr/>
                <p:nvPr/>
              </p:nvSpPr>
              <p:spPr>
                <a:xfrm>
                  <a:off x="1139334" y="474912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31" name=""/>
                <p:cNvSpPr/>
                <p:nvPr/>
              </p:nvSpPr>
              <p:spPr>
                <a:xfrm>
                  <a:off x="1154695" y="478372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32" name=""/>
                <p:cNvSpPr/>
                <p:nvPr/>
              </p:nvSpPr>
              <p:spPr>
                <a:xfrm>
                  <a:off x="1154486" y="475546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33" name=""/>
                <p:cNvSpPr/>
                <p:nvPr/>
              </p:nvSpPr>
              <p:spPr>
                <a:xfrm>
                  <a:off x="1231324" y="479503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34" name=""/>
                <p:cNvSpPr/>
                <p:nvPr/>
              </p:nvSpPr>
              <p:spPr>
                <a:xfrm>
                  <a:off x="1076546" y="468070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35" name=""/>
                <p:cNvSpPr/>
                <p:nvPr/>
              </p:nvSpPr>
              <p:spPr>
                <a:xfrm>
                  <a:off x="1233409" y="4760277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36" name=""/>
                <p:cNvSpPr/>
                <p:nvPr/>
              </p:nvSpPr>
              <p:spPr>
                <a:xfrm>
                  <a:off x="1056103" y="4685105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37" name=""/>
                <p:cNvSpPr/>
                <p:nvPr/>
              </p:nvSpPr>
              <p:spPr>
                <a:xfrm>
                  <a:off x="1035827" y="469245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38" name=""/>
                <p:cNvSpPr/>
                <p:nvPr/>
              </p:nvSpPr>
              <p:spPr>
                <a:xfrm>
                  <a:off x="1014267" y="469835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39" name=""/>
                <p:cNvSpPr/>
                <p:nvPr/>
              </p:nvSpPr>
              <p:spPr>
                <a:xfrm>
                  <a:off x="1215471" y="4766138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40" name=""/>
                <p:cNvSpPr/>
                <p:nvPr/>
              </p:nvSpPr>
              <p:spPr>
                <a:xfrm>
                  <a:off x="1194610" y="4771585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41" name=""/>
                <p:cNvSpPr/>
                <p:nvPr/>
              </p:nvSpPr>
              <p:spPr>
                <a:xfrm>
                  <a:off x="1172918" y="4777864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42" name=""/>
                <p:cNvSpPr/>
                <p:nvPr/>
              </p:nvSpPr>
              <p:spPr>
                <a:xfrm>
                  <a:off x="1172920" y="476582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43" name=""/>
                <p:cNvSpPr/>
                <p:nvPr/>
              </p:nvSpPr>
              <p:spPr>
                <a:xfrm>
                  <a:off x="1195580" y="477723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44" name=""/>
                <p:cNvSpPr/>
                <p:nvPr/>
              </p:nvSpPr>
              <p:spPr>
                <a:xfrm>
                  <a:off x="1016227" y="468468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45" name=""/>
                <p:cNvSpPr/>
                <p:nvPr/>
              </p:nvSpPr>
              <p:spPr>
                <a:xfrm>
                  <a:off x="1119517" y="473661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46" name=""/>
                <p:cNvSpPr/>
                <p:nvPr/>
              </p:nvSpPr>
              <p:spPr>
                <a:xfrm>
                  <a:off x="1053914" y="469411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47" name=""/>
                <p:cNvSpPr/>
                <p:nvPr/>
              </p:nvSpPr>
              <p:spPr>
                <a:xfrm>
                  <a:off x="1072271" y="470374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48" name=""/>
                <p:cNvSpPr/>
                <p:nvPr/>
              </p:nvSpPr>
              <p:spPr>
                <a:xfrm>
                  <a:off x="1089374" y="471379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49" name=""/>
                <p:cNvSpPr/>
                <p:nvPr/>
              </p:nvSpPr>
              <p:spPr>
                <a:xfrm>
                  <a:off x="1111486" y="472468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50" name=""/>
                <p:cNvSpPr/>
                <p:nvPr/>
              </p:nvSpPr>
              <p:spPr>
                <a:xfrm>
                  <a:off x="1000618" y="4674847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51" name=""/>
                <p:cNvSpPr/>
                <p:nvPr/>
              </p:nvSpPr>
              <p:spPr>
                <a:xfrm>
                  <a:off x="1163456" y="475546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352" name=""/>
            <p:cNvGrpSpPr/>
            <p:nvPr/>
          </p:nvGrpSpPr>
          <p:grpSpPr>
            <a:xfrm>
              <a:off x="1676164" y="4228456"/>
              <a:ext cx="638400" cy="638400"/>
              <a:chOff x="1676164" y="4228456"/>
              <a:chExt cx="638400" cy="638400"/>
            </a:xfrm>
          </p:grpSpPr>
          <p:sp>
            <p:nvSpPr>
              <p:cNvPr id="3353" name=""/>
              <p:cNvSpPr/>
              <p:nvPr/>
            </p:nvSpPr>
            <p:spPr>
              <a:xfrm>
                <a:off x="1956409" y="453251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354" name=""/>
              <p:cNvSpPr/>
              <p:nvPr/>
            </p:nvSpPr>
            <p:spPr>
              <a:xfrm>
                <a:off x="1959531" y="452077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355" name=""/>
              <p:cNvSpPr/>
              <p:nvPr/>
            </p:nvSpPr>
            <p:spPr>
              <a:xfrm>
                <a:off x="2135585" y="4623097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356" name=""/>
              <p:cNvSpPr/>
              <p:nvPr/>
            </p:nvSpPr>
            <p:spPr>
              <a:xfrm>
                <a:off x="1941112" y="4228424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357" name=""/>
              <p:cNvSpPr/>
              <p:nvPr/>
            </p:nvSpPr>
            <p:spPr>
              <a:xfrm>
                <a:off x="1939861" y="4240688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358" name=""/>
              <p:cNvSpPr/>
              <p:nvPr/>
            </p:nvSpPr>
            <p:spPr>
              <a:xfrm>
                <a:off x="1955761" y="426930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359" name=""/>
              <p:cNvSpPr/>
              <p:nvPr/>
            </p:nvSpPr>
            <p:spPr>
              <a:xfrm>
                <a:off x="1961339" y="4276406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360" name=""/>
              <p:cNvSpPr/>
              <p:nvPr/>
            </p:nvSpPr>
            <p:spPr>
              <a:xfrm>
                <a:off x="2148637" y="4330851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361" name=""/>
              <p:cNvSpPr/>
              <p:nvPr/>
            </p:nvSpPr>
            <p:spPr>
              <a:xfrm>
                <a:off x="1956336" y="4271694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362" name=""/>
              <p:cNvGrpSpPr/>
              <p:nvPr/>
            </p:nvGrpSpPr>
            <p:grpSpPr>
              <a:xfrm>
                <a:off x="1676164" y="4670449"/>
                <a:ext cx="411767" cy="196407"/>
                <a:chOff x="1676164" y="4670449"/>
                <a:chExt cx="411767" cy="196407"/>
              </a:xfrm>
            </p:grpSpPr>
            <p:sp>
              <p:nvSpPr>
                <p:cNvPr id="3363" name=""/>
                <p:cNvSpPr/>
                <p:nvPr/>
              </p:nvSpPr>
              <p:spPr>
                <a:xfrm>
                  <a:off x="1676164" y="4670449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64" name=""/>
                <p:cNvSpPr/>
                <p:nvPr/>
              </p:nvSpPr>
              <p:spPr>
                <a:xfrm>
                  <a:off x="1676163" y="4710023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65" name=""/>
                <p:cNvSpPr/>
                <p:nvPr/>
              </p:nvSpPr>
              <p:spPr>
                <a:xfrm>
                  <a:off x="1949216" y="4808226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66" name=""/>
                <p:cNvSpPr/>
                <p:nvPr/>
              </p:nvSpPr>
              <p:spPr>
                <a:xfrm>
                  <a:off x="1719971" y="4702694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67" name=""/>
                <p:cNvSpPr/>
                <p:nvPr/>
              </p:nvSpPr>
              <p:spPr>
                <a:xfrm>
                  <a:off x="1719971" y="4674845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68" name=""/>
                <p:cNvSpPr/>
                <p:nvPr/>
              </p:nvSpPr>
              <p:spPr>
                <a:xfrm>
                  <a:off x="1864526" y="474912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69" name=""/>
                <p:cNvSpPr/>
                <p:nvPr/>
              </p:nvSpPr>
              <p:spPr>
                <a:xfrm>
                  <a:off x="1879887" y="478372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70" name=""/>
                <p:cNvSpPr/>
                <p:nvPr/>
              </p:nvSpPr>
              <p:spPr>
                <a:xfrm>
                  <a:off x="1879678" y="475546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71" name=""/>
                <p:cNvSpPr/>
                <p:nvPr/>
              </p:nvSpPr>
              <p:spPr>
                <a:xfrm>
                  <a:off x="1956515" y="479503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72" name=""/>
                <p:cNvSpPr/>
                <p:nvPr/>
              </p:nvSpPr>
              <p:spPr>
                <a:xfrm>
                  <a:off x="1801738" y="468070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73" name=""/>
                <p:cNvSpPr/>
                <p:nvPr/>
              </p:nvSpPr>
              <p:spPr>
                <a:xfrm>
                  <a:off x="1958601" y="4760277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74" name=""/>
                <p:cNvSpPr/>
                <p:nvPr/>
              </p:nvSpPr>
              <p:spPr>
                <a:xfrm>
                  <a:off x="1781295" y="4685105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75" name=""/>
                <p:cNvSpPr/>
                <p:nvPr/>
              </p:nvSpPr>
              <p:spPr>
                <a:xfrm>
                  <a:off x="1761019" y="469245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76" name=""/>
                <p:cNvSpPr/>
                <p:nvPr/>
              </p:nvSpPr>
              <p:spPr>
                <a:xfrm>
                  <a:off x="1739459" y="469835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77" name=""/>
                <p:cNvSpPr/>
                <p:nvPr/>
              </p:nvSpPr>
              <p:spPr>
                <a:xfrm>
                  <a:off x="1940663" y="4766138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78" name=""/>
                <p:cNvSpPr/>
                <p:nvPr/>
              </p:nvSpPr>
              <p:spPr>
                <a:xfrm>
                  <a:off x="1919802" y="4771585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79" name=""/>
                <p:cNvSpPr/>
                <p:nvPr/>
              </p:nvSpPr>
              <p:spPr>
                <a:xfrm>
                  <a:off x="1898110" y="4777864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80" name=""/>
                <p:cNvSpPr/>
                <p:nvPr/>
              </p:nvSpPr>
              <p:spPr>
                <a:xfrm>
                  <a:off x="1898112" y="476582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81" name=""/>
                <p:cNvSpPr/>
                <p:nvPr/>
              </p:nvSpPr>
              <p:spPr>
                <a:xfrm>
                  <a:off x="1920772" y="477723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382" name=""/>
                <p:cNvSpPr/>
                <p:nvPr/>
              </p:nvSpPr>
              <p:spPr>
                <a:xfrm>
                  <a:off x="1741419" y="468468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83" name=""/>
                <p:cNvSpPr/>
                <p:nvPr/>
              </p:nvSpPr>
              <p:spPr>
                <a:xfrm>
                  <a:off x="1844709" y="473661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84" name=""/>
                <p:cNvSpPr/>
                <p:nvPr/>
              </p:nvSpPr>
              <p:spPr>
                <a:xfrm>
                  <a:off x="1779106" y="469411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85" name=""/>
                <p:cNvSpPr/>
                <p:nvPr/>
              </p:nvSpPr>
              <p:spPr>
                <a:xfrm>
                  <a:off x="1797463" y="470374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86" name=""/>
                <p:cNvSpPr/>
                <p:nvPr/>
              </p:nvSpPr>
              <p:spPr>
                <a:xfrm>
                  <a:off x="1814566" y="471379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87" name=""/>
                <p:cNvSpPr/>
                <p:nvPr/>
              </p:nvSpPr>
              <p:spPr>
                <a:xfrm>
                  <a:off x="1836678" y="472468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388" name=""/>
                <p:cNvSpPr/>
                <p:nvPr/>
              </p:nvSpPr>
              <p:spPr>
                <a:xfrm>
                  <a:off x="1725810" y="4674847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389" name=""/>
                <p:cNvSpPr/>
                <p:nvPr/>
              </p:nvSpPr>
              <p:spPr>
                <a:xfrm>
                  <a:off x="1888648" y="475546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390" name=""/>
            <p:cNvGrpSpPr/>
            <p:nvPr/>
          </p:nvGrpSpPr>
          <p:grpSpPr>
            <a:xfrm>
              <a:off x="2512400" y="4296856"/>
              <a:ext cx="638400" cy="638400"/>
              <a:chOff x="2512400" y="4296856"/>
              <a:chExt cx="638400" cy="638400"/>
            </a:xfrm>
          </p:grpSpPr>
          <p:sp>
            <p:nvSpPr>
              <p:cNvPr id="3391" name=""/>
              <p:cNvSpPr/>
              <p:nvPr/>
            </p:nvSpPr>
            <p:spPr>
              <a:xfrm>
                <a:off x="2792644" y="460091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392" name=""/>
              <p:cNvSpPr/>
              <p:nvPr/>
            </p:nvSpPr>
            <p:spPr>
              <a:xfrm>
                <a:off x="2795767" y="458917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393" name=""/>
              <p:cNvSpPr/>
              <p:nvPr/>
            </p:nvSpPr>
            <p:spPr>
              <a:xfrm>
                <a:off x="2971821" y="4691497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394" name=""/>
              <p:cNvSpPr/>
              <p:nvPr/>
            </p:nvSpPr>
            <p:spPr>
              <a:xfrm>
                <a:off x="2777348" y="4296824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395" name=""/>
              <p:cNvSpPr/>
              <p:nvPr/>
            </p:nvSpPr>
            <p:spPr>
              <a:xfrm>
                <a:off x="2776097" y="4309088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396" name=""/>
              <p:cNvSpPr/>
              <p:nvPr/>
            </p:nvSpPr>
            <p:spPr>
              <a:xfrm>
                <a:off x="2791996" y="433770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397" name=""/>
              <p:cNvSpPr/>
              <p:nvPr/>
            </p:nvSpPr>
            <p:spPr>
              <a:xfrm>
                <a:off x="2797575" y="4344806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398" name=""/>
              <p:cNvSpPr/>
              <p:nvPr/>
            </p:nvSpPr>
            <p:spPr>
              <a:xfrm>
                <a:off x="2984873" y="4399251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399" name=""/>
              <p:cNvSpPr/>
              <p:nvPr/>
            </p:nvSpPr>
            <p:spPr>
              <a:xfrm>
                <a:off x="2792571" y="4340094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400" name=""/>
              <p:cNvGrpSpPr/>
              <p:nvPr/>
            </p:nvGrpSpPr>
            <p:grpSpPr>
              <a:xfrm>
                <a:off x="2512400" y="4738849"/>
                <a:ext cx="411767" cy="196407"/>
                <a:chOff x="2512400" y="4738849"/>
                <a:chExt cx="411767" cy="196407"/>
              </a:xfrm>
            </p:grpSpPr>
            <p:sp>
              <p:nvSpPr>
                <p:cNvPr id="3401" name=""/>
                <p:cNvSpPr/>
                <p:nvPr/>
              </p:nvSpPr>
              <p:spPr>
                <a:xfrm>
                  <a:off x="2512400" y="4738849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02" name=""/>
                <p:cNvSpPr/>
                <p:nvPr/>
              </p:nvSpPr>
              <p:spPr>
                <a:xfrm>
                  <a:off x="2512399" y="4778423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03" name=""/>
                <p:cNvSpPr/>
                <p:nvPr/>
              </p:nvSpPr>
              <p:spPr>
                <a:xfrm>
                  <a:off x="2785451" y="4876626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04" name=""/>
                <p:cNvSpPr/>
                <p:nvPr/>
              </p:nvSpPr>
              <p:spPr>
                <a:xfrm>
                  <a:off x="2556206" y="4771094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05" name=""/>
                <p:cNvSpPr/>
                <p:nvPr/>
              </p:nvSpPr>
              <p:spPr>
                <a:xfrm>
                  <a:off x="2556206" y="4743245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06" name=""/>
                <p:cNvSpPr/>
                <p:nvPr/>
              </p:nvSpPr>
              <p:spPr>
                <a:xfrm>
                  <a:off x="2700762" y="481752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07" name=""/>
                <p:cNvSpPr/>
                <p:nvPr/>
              </p:nvSpPr>
              <p:spPr>
                <a:xfrm>
                  <a:off x="2716123" y="485212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08" name=""/>
                <p:cNvSpPr/>
                <p:nvPr/>
              </p:nvSpPr>
              <p:spPr>
                <a:xfrm>
                  <a:off x="2715914" y="482386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09" name=""/>
                <p:cNvSpPr/>
                <p:nvPr/>
              </p:nvSpPr>
              <p:spPr>
                <a:xfrm>
                  <a:off x="2792751" y="486343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10" name=""/>
                <p:cNvSpPr/>
                <p:nvPr/>
              </p:nvSpPr>
              <p:spPr>
                <a:xfrm>
                  <a:off x="2637973" y="474910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11" name=""/>
                <p:cNvSpPr/>
                <p:nvPr/>
              </p:nvSpPr>
              <p:spPr>
                <a:xfrm>
                  <a:off x="2794837" y="4828677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12" name=""/>
                <p:cNvSpPr/>
                <p:nvPr/>
              </p:nvSpPr>
              <p:spPr>
                <a:xfrm>
                  <a:off x="2617531" y="4753505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13" name=""/>
                <p:cNvSpPr/>
                <p:nvPr/>
              </p:nvSpPr>
              <p:spPr>
                <a:xfrm>
                  <a:off x="2597255" y="476085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14" name=""/>
                <p:cNvSpPr/>
                <p:nvPr/>
              </p:nvSpPr>
              <p:spPr>
                <a:xfrm>
                  <a:off x="2575694" y="476675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15" name=""/>
                <p:cNvSpPr/>
                <p:nvPr/>
              </p:nvSpPr>
              <p:spPr>
                <a:xfrm>
                  <a:off x="2776898" y="4834538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16" name=""/>
                <p:cNvSpPr/>
                <p:nvPr/>
              </p:nvSpPr>
              <p:spPr>
                <a:xfrm>
                  <a:off x="2756037" y="4839985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17" name=""/>
                <p:cNvSpPr/>
                <p:nvPr/>
              </p:nvSpPr>
              <p:spPr>
                <a:xfrm>
                  <a:off x="2734346" y="4846264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18" name=""/>
                <p:cNvSpPr/>
                <p:nvPr/>
              </p:nvSpPr>
              <p:spPr>
                <a:xfrm>
                  <a:off x="2734347" y="483422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19" name=""/>
                <p:cNvSpPr/>
                <p:nvPr/>
              </p:nvSpPr>
              <p:spPr>
                <a:xfrm>
                  <a:off x="2757007" y="484563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20" name=""/>
                <p:cNvSpPr/>
                <p:nvPr/>
              </p:nvSpPr>
              <p:spPr>
                <a:xfrm>
                  <a:off x="2577655" y="475308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21" name=""/>
                <p:cNvSpPr/>
                <p:nvPr/>
              </p:nvSpPr>
              <p:spPr>
                <a:xfrm>
                  <a:off x="2680944" y="480501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22" name=""/>
                <p:cNvSpPr/>
                <p:nvPr/>
              </p:nvSpPr>
              <p:spPr>
                <a:xfrm>
                  <a:off x="2615342" y="476251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23" name=""/>
                <p:cNvSpPr/>
                <p:nvPr/>
              </p:nvSpPr>
              <p:spPr>
                <a:xfrm>
                  <a:off x="2633699" y="477214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24" name=""/>
                <p:cNvSpPr/>
                <p:nvPr/>
              </p:nvSpPr>
              <p:spPr>
                <a:xfrm>
                  <a:off x="2650802" y="478219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25" name=""/>
                <p:cNvSpPr/>
                <p:nvPr/>
              </p:nvSpPr>
              <p:spPr>
                <a:xfrm>
                  <a:off x="2672913" y="479308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26" name=""/>
                <p:cNvSpPr/>
                <p:nvPr/>
              </p:nvSpPr>
              <p:spPr>
                <a:xfrm>
                  <a:off x="2562045" y="4743247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27" name=""/>
                <p:cNvSpPr/>
                <p:nvPr/>
              </p:nvSpPr>
              <p:spPr>
                <a:xfrm>
                  <a:off x="2724884" y="482386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428" name=""/>
            <p:cNvGrpSpPr/>
            <p:nvPr/>
          </p:nvGrpSpPr>
          <p:grpSpPr>
            <a:xfrm>
              <a:off x="2869600" y="4933865"/>
              <a:ext cx="638400" cy="638400"/>
              <a:chOff x="2869600" y="4933865"/>
              <a:chExt cx="638400" cy="638400"/>
            </a:xfrm>
          </p:grpSpPr>
          <p:sp>
            <p:nvSpPr>
              <p:cNvPr id="3429" name=""/>
              <p:cNvSpPr/>
              <p:nvPr/>
            </p:nvSpPr>
            <p:spPr>
              <a:xfrm>
                <a:off x="3149844" y="523792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430" name=""/>
              <p:cNvSpPr/>
              <p:nvPr/>
            </p:nvSpPr>
            <p:spPr>
              <a:xfrm>
                <a:off x="3152967" y="522618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431" name=""/>
              <p:cNvSpPr/>
              <p:nvPr/>
            </p:nvSpPr>
            <p:spPr>
              <a:xfrm>
                <a:off x="3329021" y="5328506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432" name=""/>
              <p:cNvSpPr/>
              <p:nvPr/>
            </p:nvSpPr>
            <p:spPr>
              <a:xfrm>
                <a:off x="3134548" y="4933834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433" name=""/>
              <p:cNvSpPr/>
              <p:nvPr/>
            </p:nvSpPr>
            <p:spPr>
              <a:xfrm>
                <a:off x="3133297" y="4946097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434" name=""/>
              <p:cNvSpPr/>
              <p:nvPr/>
            </p:nvSpPr>
            <p:spPr>
              <a:xfrm>
                <a:off x="3149196" y="497471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435" name=""/>
              <p:cNvSpPr/>
              <p:nvPr/>
            </p:nvSpPr>
            <p:spPr>
              <a:xfrm>
                <a:off x="3154775" y="4981816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436" name=""/>
              <p:cNvSpPr/>
              <p:nvPr/>
            </p:nvSpPr>
            <p:spPr>
              <a:xfrm>
                <a:off x="3342073" y="5036260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437" name=""/>
              <p:cNvSpPr/>
              <p:nvPr/>
            </p:nvSpPr>
            <p:spPr>
              <a:xfrm>
                <a:off x="3149771" y="4977103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438" name=""/>
              <p:cNvGrpSpPr/>
              <p:nvPr/>
            </p:nvGrpSpPr>
            <p:grpSpPr>
              <a:xfrm>
                <a:off x="2869600" y="5375858"/>
                <a:ext cx="411767" cy="196407"/>
                <a:chOff x="2869600" y="5375858"/>
                <a:chExt cx="411767" cy="196407"/>
              </a:xfrm>
            </p:grpSpPr>
            <p:sp>
              <p:nvSpPr>
                <p:cNvPr id="3439" name=""/>
                <p:cNvSpPr/>
                <p:nvPr/>
              </p:nvSpPr>
              <p:spPr>
                <a:xfrm>
                  <a:off x="2869600" y="5375858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0" name=""/>
                <p:cNvSpPr/>
                <p:nvPr/>
              </p:nvSpPr>
              <p:spPr>
                <a:xfrm>
                  <a:off x="2869599" y="5415433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1" name=""/>
                <p:cNvSpPr/>
                <p:nvPr/>
              </p:nvSpPr>
              <p:spPr>
                <a:xfrm>
                  <a:off x="3142651" y="5513636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2" name=""/>
                <p:cNvSpPr/>
                <p:nvPr/>
              </p:nvSpPr>
              <p:spPr>
                <a:xfrm>
                  <a:off x="2913406" y="5408103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3" name=""/>
                <p:cNvSpPr/>
                <p:nvPr/>
              </p:nvSpPr>
              <p:spPr>
                <a:xfrm>
                  <a:off x="2913406" y="5380254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4" name=""/>
                <p:cNvSpPr/>
                <p:nvPr/>
              </p:nvSpPr>
              <p:spPr>
                <a:xfrm>
                  <a:off x="3057962" y="5454536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5" name=""/>
                <p:cNvSpPr/>
                <p:nvPr/>
              </p:nvSpPr>
              <p:spPr>
                <a:xfrm>
                  <a:off x="3073323" y="548913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6" name=""/>
                <p:cNvSpPr/>
                <p:nvPr/>
              </p:nvSpPr>
              <p:spPr>
                <a:xfrm>
                  <a:off x="3073114" y="5460869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7" name=""/>
                <p:cNvSpPr/>
                <p:nvPr/>
              </p:nvSpPr>
              <p:spPr>
                <a:xfrm>
                  <a:off x="3149951" y="550044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48" name=""/>
                <p:cNvSpPr/>
                <p:nvPr/>
              </p:nvSpPr>
              <p:spPr>
                <a:xfrm>
                  <a:off x="2995173" y="538611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49" name=""/>
                <p:cNvSpPr/>
                <p:nvPr/>
              </p:nvSpPr>
              <p:spPr>
                <a:xfrm>
                  <a:off x="3152037" y="5465687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50" name=""/>
                <p:cNvSpPr/>
                <p:nvPr/>
              </p:nvSpPr>
              <p:spPr>
                <a:xfrm>
                  <a:off x="2974731" y="5390515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51" name=""/>
                <p:cNvSpPr/>
                <p:nvPr/>
              </p:nvSpPr>
              <p:spPr>
                <a:xfrm>
                  <a:off x="2954455" y="539786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52" name=""/>
                <p:cNvSpPr/>
                <p:nvPr/>
              </p:nvSpPr>
              <p:spPr>
                <a:xfrm>
                  <a:off x="2932894" y="5403767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53" name=""/>
                <p:cNvSpPr/>
                <p:nvPr/>
              </p:nvSpPr>
              <p:spPr>
                <a:xfrm>
                  <a:off x="3134098" y="5471547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54" name=""/>
                <p:cNvSpPr/>
                <p:nvPr/>
              </p:nvSpPr>
              <p:spPr>
                <a:xfrm>
                  <a:off x="3113237" y="5476994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55" name=""/>
                <p:cNvSpPr/>
                <p:nvPr/>
              </p:nvSpPr>
              <p:spPr>
                <a:xfrm>
                  <a:off x="3091546" y="5483273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56" name=""/>
                <p:cNvSpPr/>
                <p:nvPr/>
              </p:nvSpPr>
              <p:spPr>
                <a:xfrm>
                  <a:off x="3091547" y="547123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57" name=""/>
                <p:cNvSpPr/>
                <p:nvPr/>
              </p:nvSpPr>
              <p:spPr>
                <a:xfrm>
                  <a:off x="3114207" y="548264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58" name=""/>
                <p:cNvSpPr/>
                <p:nvPr/>
              </p:nvSpPr>
              <p:spPr>
                <a:xfrm>
                  <a:off x="2934855" y="5390097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59" name=""/>
                <p:cNvSpPr/>
                <p:nvPr/>
              </p:nvSpPr>
              <p:spPr>
                <a:xfrm>
                  <a:off x="3038144" y="5442025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60" name=""/>
                <p:cNvSpPr/>
                <p:nvPr/>
              </p:nvSpPr>
              <p:spPr>
                <a:xfrm>
                  <a:off x="2972542" y="5399519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61" name=""/>
                <p:cNvSpPr/>
                <p:nvPr/>
              </p:nvSpPr>
              <p:spPr>
                <a:xfrm>
                  <a:off x="2990899" y="540915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62" name=""/>
                <p:cNvSpPr/>
                <p:nvPr/>
              </p:nvSpPr>
              <p:spPr>
                <a:xfrm>
                  <a:off x="3008002" y="541920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63" name=""/>
                <p:cNvSpPr/>
                <p:nvPr/>
              </p:nvSpPr>
              <p:spPr>
                <a:xfrm>
                  <a:off x="3030113" y="543009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64" name=""/>
                <p:cNvSpPr/>
                <p:nvPr/>
              </p:nvSpPr>
              <p:spPr>
                <a:xfrm>
                  <a:off x="2919245" y="5380256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65" name=""/>
                <p:cNvSpPr/>
                <p:nvPr/>
              </p:nvSpPr>
              <p:spPr>
                <a:xfrm>
                  <a:off x="3082084" y="546087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466" name=""/>
            <p:cNvGrpSpPr/>
            <p:nvPr/>
          </p:nvGrpSpPr>
          <p:grpSpPr>
            <a:xfrm>
              <a:off x="483200" y="4933865"/>
              <a:ext cx="638400" cy="638400"/>
              <a:chOff x="483200" y="4933865"/>
              <a:chExt cx="638400" cy="638400"/>
            </a:xfrm>
          </p:grpSpPr>
          <p:sp>
            <p:nvSpPr>
              <p:cNvPr id="3467" name=""/>
              <p:cNvSpPr/>
              <p:nvPr/>
            </p:nvSpPr>
            <p:spPr>
              <a:xfrm>
                <a:off x="763444" y="523792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468" name=""/>
              <p:cNvSpPr/>
              <p:nvPr/>
            </p:nvSpPr>
            <p:spPr>
              <a:xfrm>
                <a:off x="766567" y="522618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469" name=""/>
              <p:cNvSpPr/>
              <p:nvPr/>
            </p:nvSpPr>
            <p:spPr>
              <a:xfrm>
                <a:off x="942621" y="5328506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470" name=""/>
              <p:cNvSpPr/>
              <p:nvPr/>
            </p:nvSpPr>
            <p:spPr>
              <a:xfrm>
                <a:off x="748148" y="4933834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471" name=""/>
              <p:cNvSpPr/>
              <p:nvPr/>
            </p:nvSpPr>
            <p:spPr>
              <a:xfrm>
                <a:off x="746897" y="4946097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472" name=""/>
              <p:cNvSpPr/>
              <p:nvPr/>
            </p:nvSpPr>
            <p:spPr>
              <a:xfrm>
                <a:off x="762796" y="497471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473" name=""/>
              <p:cNvSpPr/>
              <p:nvPr/>
            </p:nvSpPr>
            <p:spPr>
              <a:xfrm>
                <a:off x="768375" y="4981816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474" name=""/>
              <p:cNvSpPr/>
              <p:nvPr/>
            </p:nvSpPr>
            <p:spPr>
              <a:xfrm>
                <a:off x="955673" y="5036260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475" name=""/>
              <p:cNvSpPr/>
              <p:nvPr/>
            </p:nvSpPr>
            <p:spPr>
              <a:xfrm>
                <a:off x="763372" y="4977103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476" name=""/>
              <p:cNvGrpSpPr/>
              <p:nvPr/>
            </p:nvGrpSpPr>
            <p:grpSpPr>
              <a:xfrm>
                <a:off x="483200" y="5375858"/>
                <a:ext cx="411767" cy="196407"/>
                <a:chOff x="483200" y="5375858"/>
                <a:chExt cx="411767" cy="196407"/>
              </a:xfrm>
            </p:grpSpPr>
            <p:sp>
              <p:nvSpPr>
                <p:cNvPr id="3477" name=""/>
                <p:cNvSpPr/>
                <p:nvPr/>
              </p:nvSpPr>
              <p:spPr>
                <a:xfrm>
                  <a:off x="483200" y="5375858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78" name=""/>
                <p:cNvSpPr/>
                <p:nvPr/>
              </p:nvSpPr>
              <p:spPr>
                <a:xfrm>
                  <a:off x="483199" y="5415433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79" name=""/>
                <p:cNvSpPr/>
                <p:nvPr/>
              </p:nvSpPr>
              <p:spPr>
                <a:xfrm>
                  <a:off x="756251" y="5513636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80" name=""/>
                <p:cNvSpPr/>
                <p:nvPr/>
              </p:nvSpPr>
              <p:spPr>
                <a:xfrm>
                  <a:off x="527006" y="5408103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81" name=""/>
                <p:cNvSpPr/>
                <p:nvPr/>
              </p:nvSpPr>
              <p:spPr>
                <a:xfrm>
                  <a:off x="527006" y="5380254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82" name=""/>
                <p:cNvSpPr/>
                <p:nvPr/>
              </p:nvSpPr>
              <p:spPr>
                <a:xfrm>
                  <a:off x="671562" y="5454536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83" name=""/>
                <p:cNvSpPr/>
                <p:nvPr/>
              </p:nvSpPr>
              <p:spPr>
                <a:xfrm>
                  <a:off x="686923" y="548913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84" name=""/>
                <p:cNvSpPr/>
                <p:nvPr/>
              </p:nvSpPr>
              <p:spPr>
                <a:xfrm>
                  <a:off x="686714" y="5460869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85" name=""/>
                <p:cNvSpPr/>
                <p:nvPr/>
              </p:nvSpPr>
              <p:spPr>
                <a:xfrm>
                  <a:off x="763551" y="550044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486" name=""/>
                <p:cNvSpPr/>
                <p:nvPr/>
              </p:nvSpPr>
              <p:spPr>
                <a:xfrm>
                  <a:off x="608773" y="538611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87" name=""/>
                <p:cNvSpPr/>
                <p:nvPr/>
              </p:nvSpPr>
              <p:spPr>
                <a:xfrm>
                  <a:off x="765637" y="5465687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88" name=""/>
                <p:cNvSpPr/>
                <p:nvPr/>
              </p:nvSpPr>
              <p:spPr>
                <a:xfrm>
                  <a:off x="588331" y="5390515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89" name=""/>
                <p:cNvSpPr/>
                <p:nvPr/>
              </p:nvSpPr>
              <p:spPr>
                <a:xfrm>
                  <a:off x="568055" y="539786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90" name=""/>
                <p:cNvSpPr/>
                <p:nvPr/>
              </p:nvSpPr>
              <p:spPr>
                <a:xfrm>
                  <a:off x="546495" y="5403767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91" name=""/>
                <p:cNvSpPr/>
                <p:nvPr/>
              </p:nvSpPr>
              <p:spPr>
                <a:xfrm>
                  <a:off x="747698" y="5471547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92" name=""/>
                <p:cNvSpPr/>
                <p:nvPr/>
              </p:nvSpPr>
              <p:spPr>
                <a:xfrm>
                  <a:off x="726837" y="5476994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93" name=""/>
                <p:cNvSpPr/>
                <p:nvPr/>
              </p:nvSpPr>
              <p:spPr>
                <a:xfrm>
                  <a:off x="705146" y="5483273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94" name=""/>
                <p:cNvSpPr/>
                <p:nvPr/>
              </p:nvSpPr>
              <p:spPr>
                <a:xfrm>
                  <a:off x="705147" y="547123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95" name=""/>
                <p:cNvSpPr/>
                <p:nvPr/>
              </p:nvSpPr>
              <p:spPr>
                <a:xfrm>
                  <a:off x="727807" y="548264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496" name=""/>
                <p:cNvSpPr/>
                <p:nvPr/>
              </p:nvSpPr>
              <p:spPr>
                <a:xfrm>
                  <a:off x="548455" y="5390097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97" name=""/>
                <p:cNvSpPr/>
                <p:nvPr/>
              </p:nvSpPr>
              <p:spPr>
                <a:xfrm>
                  <a:off x="651744" y="5442025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98" name=""/>
                <p:cNvSpPr/>
                <p:nvPr/>
              </p:nvSpPr>
              <p:spPr>
                <a:xfrm>
                  <a:off x="586142" y="5399519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499" name=""/>
                <p:cNvSpPr/>
                <p:nvPr/>
              </p:nvSpPr>
              <p:spPr>
                <a:xfrm>
                  <a:off x="604499" y="540915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00" name=""/>
                <p:cNvSpPr/>
                <p:nvPr/>
              </p:nvSpPr>
              <p:spPr>
                <a:xfrm>
                  <a:off x="621602" y="541920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01" name=""/>
                <p:cNvSpPr/>
                <p:nvPr/>
              </p:nvSpPr>
              <p:spPr>
                <a:xfrm>
                  <a:off x="643713" y="543009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02" name=""/>
                <p:cNvSpPr/>
                <p:nvPr/>
              </p:nvSpPr>
              <p:spPr>
                <a:xfrm>
                  <a:off x="532845" y="5380256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03" name=""/>
                <p:cNvSpPr/>
                <p:nvPr/>
              </p:nvSpPr>
              <p:spPr>
                <a:xfrm>
                  <a:off x="695684" y="546087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504" name=""/>
            <p:cNvGrpSpPr/>
            <p:nvPr/>
          </p:nvGrpSpPr>
          <p:grpSpPr>
            <a:xfrm>
              <a:off x="2542800" y="5601806"/>
              <a:ext cx="638400" cy="638400"/>
              <a:chOff x="2542800" y="5601806"/>
              <a:chExt cx="638400" cy="638400"/>
            </a:xfrm>
          </p:grpSpPr>
          <p:sp>
            <p:nvSpPr>
              <p:cNvPr id="3505" name=""/>
              <p:cNvSpPr/>
              <p:nvPr/>
            </p:nvSpPr>
            <p:spPr>
              <a:xfrm>
                <a:off x="2823044" y="5905866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506" name=""/>
              <p:cNvSpPr/>
              <p:nvPr/>
            </p:nvSpPr>
            <p:spPr>
              <a:xfrm>
                <a:off x="2826167" y="5894128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507" name=""/>
              <p:cNvSpPr/>
              <p:nvPr/>
            </p:nvSpPr>
            <p:spPr>
              <a:xfrm>
                <a:off x="3002221" y="5996447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508" name=""/>
              <p:cNvSpPr/>
              <p:nvPr/>
            </p:nvSpPr>
            <p:spPr>
              <a:xfrm>
                <a:off x="2807748" y="5601775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509" name=""/>
              <p:cNvSpPr/>
              <p:nvPr/>
            </p:nvSpPr>
            <p:spPr>
              <a:xfrm>
                <a:off x="2806497" y="5614038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510" name=""/>
              <p:cNvSpPr/>
              <p:nvPr/>
            </p:nvSpPr>
            <p:spPr>
              <a:xfrm>
                <a:off x="2822396" y="5642653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511" name=""/>
              <p:cNvSpPr/>
              <p:nvPr/>
            </p:nvSpPr>
            <p:spPr>
              <a:xfrm>
                <a:off x="2827975" y="5649757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512" name=""/>
              <p:cNvSpPr/>
              <p:nvPr/>
            </p:nvSpPr>
            <p:spPr>
              <a:xfrm>
                <a:off x="3015273" y="5704201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513" name=""/>
              <p:cNvSpPr/>
              <p:nvPr/>
            </p:nvSpPr>
            <p:spPr>
              <a:xfrm>
                <a:off x="2822971" y="5645044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514" name=""/>
              <p:cNvGrpSpPr/>
              <p:nvPr/>
            </p:nvGrpSpPr>
            <p:grpSpPr>
              <a:xfrm>
                <a:off x="2542800" y="6043799"/>
                <a:ext cx="411767" cy="196407"/>
                <a:chOff x="2542800" y="6043799"/>
                <a:chExt cx="411767" cy="196407"/>
              </a:xfrm>
            </p:grpSpPr>
            <p:sp>
              <p:nvSpPr>
                <p:cNvPr id="3515" name=""/>
                <p:cNvSpPr/>
                <p:nvPr/>
              </p:nvSpPr>
              <p:spPr>
                <a:xfrm>
                  <a:off x="2542800" y="6043799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16" name=""/>
                <p:cNvSpPr/>
                <p:nvPr/>
              </p:nvSpPr>
              <p:spPr>
                <a:xfrm>
                  <a:off x="2542799" y="6083374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17" name=""/>
                <p:cNvSpPr/>
                <p:nvPr/>
              </p:nvSpPr>
              <p:spPr>
                <a:xfrm>
                  <a:off x="2815851" y="6181577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18" name=""/>
                <p:cNvSpPr/>
                <p:nvPr/>
              </p:nvSpPr>
              <p:spPr>
                <a:xfrm>
                  <a:off x="2586606" y="6076045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19" name=""/>
                <p:cNvSpPr/>
                <p:nvPr/>
              </p:nvSpPr>
              <p:spPr>
                <a:xfrm>
                  <a:off x="2586606" y="6048196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20" name=""/>
                <p:cNvSpPr/>
                <p:nvPr/>
              </p:nvSpPr>
              <p:spPr>
                <a:xfrm>
                  <a:off x="2731162" y="612247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21" name=""/>
                <p:cNvSpPr/>
                <p:nvPr/>
              </p:nvSpPr>
              <p:spPr>
                <a:xfrm>
                  <a:off x="2746523" y="6157077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22" name=""/>
                <p:cNvSpPr/>
                <p:nvPr/>
              </p:nvSpPr>
              <p:spPr>
                <a:xfrm>
                  <a:off x="2746314" y="612881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23" name=""/>
                <p:cNvSpPr/>
                <p:nvPr/>
              </p:nvSpPr>
              <p:spPr>
                <a:xfrm>
                  <a:off x="2823151" y="6168387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24" name=""/>
                <p:cNvSpPr/>
                <p:nvPr/>
              </p:nvSpPr>
              <p:spPr>
                <a:xfrm>
                  <a:off x="2668373" y="6054060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25" name=""/>
                <p:cNvSpPr/>
                <p:nvPr/>
              </p:nvSpPr>
              <p:spPr>
                <a:xfrm>
                  <a:off x="2825237" y="6133628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26" name=""/>
                <p:cNvSpPr/>
                <p:nvPr/>
              </p:nvSpPr>
              <p:spPr>
                <a:xfrm>
                  <a:off x="2647931" y="6058456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27" name=""/>
                <p:cNvSpPr/>
                <p:nvPr/>
              </p:nvSpPr>
              <p:spPr>
                <a:xfrm>
                  <a:off x="2627655" y="6065807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28" name=""/>
                <p:cNvSpPr/>
                <p:nvPr/>
              </p:nvSpPr>
              <p:spPr>
                <a:xfrm>
                  <a:off x="2606094" y="607170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29" name=""/>
                <p:cNvSpPr/>
                <p:nvPr/>
              </p:nvSpPr>
              <p:spPr>
                <a:xfrm>
                  <a:off x="2807298" y="6139489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30" name=""/>
                <p:cNvSpPr/>
                <p:nvPr/>
              </p:nvSpPr>
              <p:spPr>
                <a:xfrm>
                  <a:off x="2786437" y="6144936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31" name=""/>
                <p:cNvSpPr/>
                <p:nvPr/>
              </p:nvSpPr>
              <p:spPr>
                <a:xfrm>
                  <a:off x="2764746" y="6151214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32" name=""/>
                <p:cNvSpPr/>
                <p:nvPr/>
              </p:nvSpPr>
              <p:spPr>
                <a:xfrm>
                  <a:off x="2764747" y="613917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33" name=""/>
                <p:cNvSpPr/>
                <p:nvPr/>
              </p:nvSpPr>
              <p:spPr>
                <a:xfrm>
                  <a:off x="2787407" y="615058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34" name=""/>
                <p:cNvSpPr/>
                <p:nvPr/>
              </p:nvSpPr>
              <p:spPr>
                <a:xfrm>
                  <a:off x="2608055" y="605803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35" name=""/>
                <p:cNvSpPr/>
                <p:nvPr/>
              </p:nvSpPr>
              <p:spPr>
                <a:xfrm>
                  <a:off x="2711344" y="610996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36" name=""/>
                <p:cNvSpPr/>
                <p:nvPr/>
              </p:nvSpPr>
              <p:spPr>
                <a:xfrm>
                  <a:off x="2645742" y="606746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37" name=""/>
                <p:cNvSpPr/>
                <p:nvPr/>
              </p:nvSpPr>
              <p:spPr>
                <a:xfrm>
                  <a:off x="2664099" y="607709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38" name=""/>
                <p:cNvSpPr/>
                <p:nvPr/>
              </p:nvSpPr>
              <p:spPr>
                <a:xfrm>
                  <a:off x="2681202" y="608714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39" name=""/>
                <p:cNvSpPr/>
                <p:nvPr/>
              </p:nvSpPr>
              <p:spPr>
                <a:xfrm>
                  <a:off x="2703313" y="609803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40" name=""/>
                <p:cNvSpPr/>
                <p:nvPr/>
              </p:nvSpPr>
              <p:spPr>
                <a:xfrm>
                  <a:off x="2592445" y="6048197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41" name=""/>
                <p:cNvSpPr/>
                <p:nvPr/>
              </p:nvSpPr>
              <p:spPr>
                <a:xfrm>
                  <a:off x="2755284" y="6128811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542" name=""/>
            <p:cNvGrpSpPr/>
            <p:nvPr/>
          </p:nvGrpSpPr>
          <p:grpSpPr>
            <a:xfrm>
              <a:off x="928172" y="5582039"/>
              <a:ext cx="638400" cy="638400"/>
              <a:chOff x="928172" y="5582039"/>
              <a:chExt cx="638400" cy="638400"/>
            </a:xfrm>
          </p:grpSpPr>
          <p:sp>
            <p:nvSpPr>
              <p:cNvPr id="3543" name=""/>
              <p:cNvSpPr/>
              <p:nvPr/>
            </p:nvSpPr>
            <p:spPr>
              <a:xfrm>
                <a:off x="1208417" y="5886098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544" name=""/>
              <p:cNvSpPr/>
              <p:nvPr/>
            </p:nvSpPr>
            <p:spPr>
              <a:xfrm>
                <a:off x="1211539" y="5874360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545" name=""/>
              <p:cNvSpPr/>
              <p:nvPr/>
            </p:nvSpPr>
            <p:spPr>
              <a:xfrm>
                <a:off x="1387593" y="5976680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546" name=""/>
              <p:cNvSpPr/>
              <p:nvPr/>
            </p:nvSpPr>
            <p:spPr>
              <a:xfrm>
                <a:off x="1193120" y="5582007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547" name=""/>
              <p:cNvSpPr/>
              <p:nvPr/>
            </p:nvSpPr>
            <p:spPr>
              <a:xfrm>
                <a:off x="1191869" y="5594271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548" name=""/>
              <p:cNvSpPr/>
              <p:nvPr/>
            </p:nvSpPr>
            <p:spPr>
              <a:xfrm>
                <a:off x="1207769" y="5622885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549" name=""/>
              <p:cNvSpPr/>
              <p:nvPr/>
            </p:nvSpPr>
            <p:spPr>
              <a:xfrm>
                <a:off x="1213347" y="5629989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550" name=""/>
              <p:cNvSpPr/>
              <p:nvPr/>
            </p:nvSpPr>
            <p:spPr>
              <a:xfrm>
                <a:off x="1400645" y="5684434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551" name=""/>
              <p:cNvSpPr/>
              <p:nvPr/>
            </p:nvSpPr>
            <p:spPr>
              <a:xfrm>
                <a:off x="1208344" y="5625277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552" name=""/>
              <p:cNvGrpSpPr/>
              <p:nvPr/>
            </p:nvGrpSpPr>
            <p:grpSpPr>
              <a:xfrm>
                <a:off x="928172" y="6024032"/>
                <a:ext cx="411767" cy="196407"/>
                <a:chOff x="928172" y="6024032"/>
                <a:chExt cx="411767" cy="196407"/>
              </a:xfrm>
            </p:grpSpPr>
            <p:sp>
              <p:nvSpPr>
                <p:cNvPr id="3553" name=""/>
                <p:cNvSpPr/>
                <p:nvPr/>
              </p:nvSpPr>
              <p:spPr>
                <a:xfrm>
                  <a:off x="928172" y="6024032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54" name=""/>
                <p:cNvSpPr/>
                <p:nvPr/>
              </p:nvSpPr>
              <p:spPr>
                <a:xfrm>
                  <a:off x="928171" y="6063606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55" name=""/>
                <p:cNvSpPr/>
                <p:nvPr/>
              </p:nvSpPr>
              <p:spPr>
                <a:xfrm>
                  <a:off x="1201224" y="6161809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56" name=""/>
                <p:cNvSpPr/>
                <p:nvPr/>
              </p:nvSpPr>
              <p:spPr>
                <a:xfrm>
                  <a:off x="971979" y="6056277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57" name=""/>
                <p:cNvSpPr/>
                <p:nvPr/>
              </p:nvSpPr>
              <p:spPr>
                <a:xfrm>
                  <a:off x="971979" y="6028428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58" name=""/>
                <p:cNvSpPr/>
                <p:nvPr/>
              </p:nvSpPr>
              <p:spPr>
                <a:xfrm>
                  <a:off x="1116534" y="6102710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59" name=""/>
                <p:cNvSpPr/>
                <p:nvPr/>
              </p:nvSpPr>
              <p:spPr>
                <a:xfrm>
                  <a:off x="1131895" y="6137309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60" name=""/>
                <p:cNvSpPr/>
                <p:nvPr/>
              </p:nvSpPr>
              <p:spPr>
                <a:xfrm>
                  <a:off x="1131686" y="6109043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61" name=""/>
                <p:cNvSpPr/>
                <p:nvPr/>
              </p:nvSpPr>
              <p:spPr>
                <a:xfrm>
                  <a:off x="1208524" y="6148619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62" name=""/>
                <p:cNvSpPr/>
                <p:nvPr/>
              </p:nvSpPr>
              <p:spPr>
                <a:xfrm>
                  <a:off x="1053746" y="6034292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63" name=""/>
                <p:cNvSpPr/>
                <p:nvPr/>
              </p:nvSpPr>
              <p:spPr>
                <a:xfrm>
                  <a:off x="1210609" y="6113860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64" name=""/>
                <p:cNvSpPr/>
                <p:nvPr/>
              </p:nvSpPr>
              <p:spPr>
                <a:xfrm>
                  <a:off x="1033303" y="6038688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65" name=""/>
                <p:cNvSpPr/>
                <p:nvPr/>
              </p:nvSpPr>
              <p:spPr>
                <a:xfrm>
                  <a:off x="1013027" y="6046039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66" name=""/>
                <p:cNvSpPr/>
                <p:nvPr/>
              </p:nvSpPr>
              <p:spPr>
                <a:xfrm>
                  <a:off x="991467" y="6051941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67" name=""/>
                <p:cNvSpPr/>
                <p:nvPr/>
              </p:nvSpPr>
              <p:spPr>
                <a:xfrm>
                  <a:off x="1192671" y="6119721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68" name=""/>
                <p:cNvSpPr/>
                <p:nvPr/>
              </p:nvSpPr>
              <p:spPr>
                <a:xfrm>
                  <a:off x="1171810" y="6125168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69" name=""/>
                <p:cNvSpPr/>
                <p:nvPr/>
              </p:nvSpPr>
              <p:spPr>
                <a:xfrm>
                  <a:off x="1150118" y="6131447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70" name=""/>
                <p:cNvSpPr/>
                <p:nvPr/>
              </p:nvSpPr>
              <p:spPr>
                <a:xfrm>
                  <a:off x="1150120" y="611940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71" name=""/>
                <p:cNvSpPr/>
                <p:nvPr/>
              </p:nvSpPr>
              <p:spPr>
                <a:xfrm>
                  <a:off x="1172780" y="6130822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572" name=""/>
                <p:cNvSpPr/>
                <p:nvPr/>
              </p:nvSpPr>
              <p:spPr>
                <a:xfrm>
                  <a:off x="993427" y="6038271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73" name=""/>
                <p:cNvSpPr/>
                <p:nvPr/>
              </p:nvSpPr>
              <p:spPr>
                <a:xfrm>
                  <a:off x="1096717" y="609019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74" name=""/>
                <p:cNvSpPr/>
                <p:nvPr/>
              </p:nvSpPr>
              <p:spPr>
                <a:xfrm>
                  <a:off x="1031114" y="604769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75" name=""/>
                <p:cNvSpPr/>
                <p:nvPr/>
              </p:nvSpPr>
              <p:spPr>
                <a:xfrm>
                  <a:off x="1049471" y="6057326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76" name=""/>
                <p:cNvSpPr/>
                <p:nvPr/>
              </p:nvSpPr>
              <p:spPr>
                <a:xfrm>
                  <a:off x="1066574" y="606737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77" name=""/>
                <p:cNvSpPr/>
                <p:nvPr/>
              </p:nvSpPr>
              <p:spPr>
                <a:xfrm>
                  <a:off x="1088686" y="607826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578" name=""/>
                <p:cNvSpPr/>
                <p:nvPr/>
              </p:nvSpPr>
              <p:spPr>
                <a:xfrm>
                  <a:off x="977818" y="6028430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79" name=""/>
                <p:cNvSpPr/>
                <p:nvPr/>
              </p:nvSpPr>
              <p:spPr>
                <a:xfrm>
                  <a:off x="1140656" y="6109043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580" name=""/>
            <p:cNvGrpSpPr/>
            <p:nvPr/>
          </p:nvGrpSpPr>
          <p:grpSpPr>
            <a:xfrm>
              <a:off x="1676164" y="5693006"/>
              <a:ext cx="638400" cy="638400"/>
              <a:chOff x="1676164" y="5693006"/>
              <a:chExt cx="638400" cy="638400"/>
            </a:xfrm>
          </p:grpSpPr>
          <p:sp>
            <p:nvSpPr>
              <p:cNvPr id="3581" name=""/>
              <p:cNvSpPr/>
              <p:nvPr/>
            </p:nvSpPr>
            <p:spPr>
              <a:xfrm>
                <a:off x="1956409" y="5997066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582" name=""/>
              <p:cNvSpPr/>
              <p:nvPr/>
            </p:nvSpPr>
            <p:spPr>
              <a:xfrm>
                <a:off x="1959531" y="5985328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583" name=""/>
              <p:cNvSpPr/>
              <p:nvPr/>
            </p:nvSpPr>
            <p:spPr>
              <a:xfrm>
                <a:off x="2135585" y="6087647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584" name=""/>
              <p:cNvSpPr/>
              <p:nvPr/>
            </p:nvSpPr>
            <p:spPr>
              <a:xfrm>
                <a:off x="1941112" y="5692975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585" name=""/>
              <p:cNvSpPr/>
              <p:nvPr/>
            </p:nvSpPr>
            <p:spPr>
              <a:xfrm>
                <a:off x="1939861" y="5705238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586" name=""/>
              <p:cNvSpPr/>
              <p:nvPr/>
            </p:nvSpPr>
            <p:spPr>
              <a:xfrm>
                <a:off x="1955761" y="5733853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587" name=""/>
              <p:cNvSpPr/>
              <p:nvPr/>
            </p:nvSpPr>
            <p:spPr>
              <a:xfrm>
                <a:off x="1961339" y="5740957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588" name=""/>
              <p:cNvSpPr/>
              <p:nvPr/>
            </p:nvSpPr>
            <p:spPr>
              <a:xfrm>
                <a:off x="2148637" y="5795401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589" name=""/>
              <p:cNvSpPr/>
              <p:nvPr/>
            </p:nvSpPr>
            <p:spPr>
              <a:xfrm>
                <a:off x="1956336" y="5736244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590" name=""/>
              <p:cNvGrpSpPr/>
              <p:nvPr/>
            </p:nvGrpSpPr>
            <p:grpSpPr>
              <a:xfrm>
                <a:off x="1676164" y="6134999"/>
                <a:ext cx="411767" cy="196407"/>
                <a:chOff x="1676164" y="6134999"/>
                <a:chExt cx="411767" cy="196407"/>
              </a:xfrm>
            </p:grpSpPr>
            <p:sp>
              <p:nvSpPr>
                <p:cNvPr id="3591" name=""/>
                <p:cNvSpPr/>
                <p:nvPr/>
              </p:nvSpPr>
              <p:spPr>
                <a:xfrm>
                  <a:off x="1676164" y="6134999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2" name=""/>
                <p:cNvSpPr/>
                <p:nvPr/>
              </p:nvSpPr>
              <p:spPr>
                <a:xfrm>
                  <a:off x="1676163" y="6174574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3" name=""/>
                <p:cNvSpPr/>
                <p:nvPr/>
              </p:nvSpPr>
              <p:spPr>
                <a:xfrm>
                  <a:off x="1949216" y="6272777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4" name=""/>
                <p:cNvSpPr/>
                <p:nvPr/>
              </p:nvSpPr>
              <p:spPr>
                <a:xfrm>
                  <a:off x="1719971" y="6167245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5" name=""/>
                <p:cNvSpPr/>
                <p:nvPr/>
              </p:nvSpPr>
              <p:spPr>
                <a:xfrm>
                  <a:off x="1719971" y="6139396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6" name=""/>
                <p:cNvSpPr/>
                <p:nvPr/>
              </p:nvSpPr>
              <p:spPr>
                <a:xfrm>
                  <a:off x="1864526" y="621367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7" name=""/>
                <p:cNvSpPr/>
                <p:nvPr/>
              </p:nvSpPr>
              <p:spPr>
                <a:xfrm>
                  <a:off x="1879887" y="6248277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8" name=""/>
                <p:cNvSpPr/>
                <p:nvPr/>
              </p:nvSpPr>
              <p:spPr>
                <a:xfrm>
                  <a:off x="1879678" y="622001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599" name=""/>
                <p:cNvSpPr/>
                <p:nvPr/>
              </p:nvSpPr>
              <p:spPr>
                <a:xfrm>
                  <a:off x="1956515" y="6259587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00" name=""/>
                <p:cNvSpPr/>
                <p:nvPr/>
              </p:nvSpPr>
              <p:spPr>
                <a:xfrm>
                  <a:off x="1801738" y="6145260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01" name=""/>
                <p:cNvSpPr/>
                <p:nvPr/>
              </p:nvSpPr>
              <p:spPr>
                <a:xfrm>
                  <a:off x="1958601" y="6224828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02" name=""/>
                <p:cNvSpPr/>
                <p:nvPr/>
              </p:nvSpPr>
              <p:spPr>
                <a:xfrm>
                  <a:off x="1781295" y="6149656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03" name=""/>
                <p:cNvSpPr/>
                <p:nvPr/>
              </p:nvSpPr>
              <p:spPr>
                <a:xfrm>
                  <a:off x="1761019" y="6157007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04" name=""/>
                <p:cNvSpPr/>
                <p:nvPr/>
              </p:nvSpPr>
              <p:spPr>
                <a:xfrm>
                  <a:off x="1739459" y="616290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05" name=""/>
                <p:cNvSpPr/>
                <p:nvPr/>
              </p:nvSpPr>
              <p:spPr>
                <a:xfrm>
                  <a:off x="1940663" y="6230689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06" name=""/>
                <p:cNvSpPr/>
                <p:nvPr/>
              </p:nvSpPr>
              <p:spPr>
                <a:xfrm>
                  <a:off x="1919802" y="6236136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07" name=""/>
                <p:cNvSpPr/>
                <p:nvPr/>
              </p:nvSpPr>
              <p:spPr>
                <a:xfrm>
                  <a:off x="1898110" y="6242414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08" name=""/>
                <p:cNvSpPr/>
                <p:nvPr/>
              </p:nvSpPr>
              <p:spPr>
                <a:xfrm>
                  <a:off x="1898112" y="623037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09" name=""/>
                <p:cNvSpPr/>
                <p:nvPr/>
              </p:nvSpPr>
              <p:spPr>
                <a:xfrm>
                  <a:off x="1920772" y="624178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10" name=""/>
                <p:cNvSpPr/>
                <p:nvPr/>
              </p:nvSpPr>
              <p:spPr>
                <a:xfrm>
                  <a:off x="1741419" y="614923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11" name=""/>
                <p:cNvSpPr/>
                <p:nvPr/>
              </p:nvSpPr>
              <p:spPr>
                <a:xfrm>
                  <a:off x="1844709" y="620116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12" name=""/>
                <p:cNvSpPr/>
                <p:nvPr/>
              </p:nvSpPr>
              <p:spPr>
                <a:xfrm>
                  <a:off x="1779106" y="615866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13" name=""/>
                <p:cNvSpPr/>
                <p:nvPr/>
              </p:nvSpPr>
              <p:spPr>
                <a:xfrm>
                  <a:off x="1797463" y="616829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14" name=""/>
                <p:cNvSpPr/>
                <p:nvPr/>
              </p:nvSpPr>
              <p:spPr>
                <a:xfrm>
                  <a:off x="1814566" y="617834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15" name=""/>
                <p:cNvSpPr/>
                <p:nvPr/>
              </p:nvSpPr>
              <p:spPr>
                <a:xfrm>
                  <a:off x="1836678" y="618923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16" name=""/>
                <p:cNvSpPr/>
                <p:nvPr/>
              </p:nvSpPr>
              <p:spPr>
                <a:xfrm>
                  <a:off x="1725810" y="6139397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17" name=""/>
                <p:cNvSpPr/>
                <p:nvPr/>
              </p:nvSpPr>
              <p:spPr>
                <a:xfrm>
                  <a:off x="1888648" y="6220011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618" name=""/>
            <p:cNvGrpSpPr/>
            <p:nvPr/>
          </p:nvGrpSpPr>
          <p:grpSpPr>
            <a:xfrm>
              <a:off x="6000800" y="4487639"/>
              <a:ext cx="638400" cy="638400"/>
              <a:chOff x="6000800" y="4487639"/>
              <a:chExt cx="638400" cy="638400"/>
            </a:xfrm>
          </p:grpSpPr>
          <p:sp>
            <p:nvSpPr>
              <p:cNvPr id="3619" name=""/>
              <p:cNvSpPr/>
              <p:nvPr/>
            </p:nvSpPr>
            <p:spPr>
              <a:xfrm>
                <a:off x="6281045" y="4791698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620" name=""/>
              <p:cNvSpPr/>
              <p:nvPr/>
            </p:nvSpPr>
            <p:spPr>
              <a:xfrm>
                <a:off x="6284167" y="4779960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621" name=""/>
              <p:cNvSpPr/>
              <p:nvPr/>
            </p:nvSpPr>
            <p:spPr>
              <a:xfrm>
                <a:off x="6460220" y="4882280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622" name=""/>
              <p:cNvSpPr/>
              <p:nvPr/>
            </p:nvSpPr>
            <p:spPr>
              <a:xfrm>
                <a:off x="6265748" y="4487607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623" name=""/>
              <p:cNvSpPr/>
              <p:nvPr/>
            </p:nvSpPr>
            <p:spPr>
              <a:xfrm>
                <a:off x="6264497" y="4499871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624" name=""/>
              <p:cNvSpPr/>
              <p:nvPr/>
            </p:nvSpPr>
            <p:spPr>
              <a:xfrm>
                <a:off x="6280396" y="4528485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625" name=""/>
              <p:cNvSpPr/>
              <p:nvPr/>
            </p:nvSpPr>
            <p:spPr>
              <a:xfrm>
                <a:off x="6285975" y="4535589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626" name=""/>
              <p:cNvSpPr/>
              <p:nvPr/>
            </p:nvSpPr>
            <p:spPr>
              <a:xfrm>
                <a:off x="6473273" y="4590034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627" name=""/>
              <p:cNvSpPr/>
              <p:nvPr/>
            </p:nvSpPr>
            <p:spPr>
              <a:xfrm>
                <a:off x="6280971" y="4530877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628" name=""/>
              <p:cNvGrpSpPr/>
              <p:nvPr/>
            </p:nvGrpSpPr>
            <p:grpSpPr>
              <a:xfrm>
                <a:off x="6000800" y="4929632"/>
                <a:ext cx="411767" cy="196407"/>
                <a:chOff x="6000800" y="4929632"/>
                <a:chExt cx="411767" cy="196407"/>
              </a:xfrm>
            </p:grpSpPr>
            <p:sp>
              <p:nvSpPr>
                <p:cNvPr id="3629" name=""/>
                <p:cNvSpPr/>
                <p:nvPr/>
              </p:nvSpPr>
              <p:spPr>
                <a:xfrm>
                  <a:off x="6000800" y="4929632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0" name=""/>
                <p:cNvSpPr/>
                <p:nvPr/>
              </p:nvSpPr>
              <p:spPr>
                <a:xfrm>
                  <a:off x="6000799" y="4969206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1" name=""/>
                <p:cNvSpPr/>
                <p:nvPr/>
              </p:nvSpPr>
              <p:spPr>
                <a:xfrm>
                  <a:off x="6273851" y="5067409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2" name=""/>
                <p:cNvSpPr/>
                <p:nvPr/>
              </p:nvSpPr>
              <p:spPr>
                <a:xfrm>
                  <a:off x="6044606" y="4961877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3" name=""/>
                <p:cNvSpPr/>
                <p:nvPr/>
              </p:nvSpPr>
              <p:spPr>
                <a:xfrm>
                  <a:off x="6044606" y="4934028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4" name=""/>
                <p:cNvSpPr/>
                <p:nvPr/>
              </p:nvSpPr>
              <p:spPr>
                <a:xfrm>
                  <a:off x="6189162" y="5008310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5" name=""/>
                <p:cNvSpPr/>
                <p:nvPr/>
              </p:nvSpPr>
              <p:spPr>
                <a:xfrm>
                  <a:off x="6204523" y="5042909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6" name=""/>
                <p:cNvSpPr/>
                <p:nvPr/>
              </p:nvSpPr>
              <p:spPr>
                <a:xfrm>
                  <a:off x="6204314" y="5014643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7" name=""/>
                <p:cNvSpPr/>
                <p:nvPr/>
              </p:nvSpPr>
              <p:spPr>
                <a:xfrm>
                  <a:off x="6281151" y="5054219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38" name=""/>
                <p:cNvSpPr/>
                <p:nvPr/>
              </p:nvSpPr>
              <p:spPr>
                <a:xfrm>
                  <a:off x="6126373" y="4939892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39" name=""/>
                <p:cNvSpPr/>
                <p:nvPr/>
              </p:nvSpPr>
              <p:spPr>
                <a:xfrm>
                  <a:off x="6283237" y="5019460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40" name=""/>
                <p:cNvSpPr/>
                <p:nvPr/>
              </p:nvSpPr>
              <p:spPr>
                <a:xfrm>
                  <a:off x="6105931" y="4944288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41" name=""/>
                <p:cNvSpPr/>
                <p:nvPr/>
              </p:nvSpPr>
              <p:spPr>
                <a:xfrm>
                  <a:off x="6085655" y="4951639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42" name=""/>
                <p:cNvSpPr/>
                <p:nvPr/>
              </p:nvSpPr>
              <p:spPr>
                <a:xfrm>
                  <a:off x="6064094" y="4957541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43" name=""/>
                <p:cNvSpPr/>
                <p:nvPr/>
              </p:nvSpPr>
              <p:spPr>
                <a:xfrm>
                  <a:off x="6265298" y="5025321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44" name=""/>
                <p:cNvSpPr/>
                <p:nvPr/>
              </p:nvSpPr>
              <p:spPr>
                <a:xfrm>
                  <a:off x="6244437" y="5030768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45" name=""/>
                <p:cNvSpPr/>
                <p:nvPr/>
              </p:nvSpPr>
              <p:spPr>
                <a:xfrm>
                  <a:off x="6222746" y="5037047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46" name=""/>
                <p:cNvSpPr/>
                <p:nvPr/>
              </p:nvSpPr>
              <p:spPr>
                <a:xfrm>
                  <a:off x="6222747" y="502500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47" name=""/>
                <p:cNvSpPr/>
                <p:nvPr/>
              </p:nvSpPr>
              <p:spPr>
                <a:xfrm>
                  <a:off x="6245407" y="5036422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48" name=""/>
                <p:cNvSpPr/>
                <p:nvPr/>
              </p:nvSpPr>
              <p:spPr>
                <a:xfrm>
                  <a:off x="6066055" y="4943871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49" name=""/>
                <p:cNvSpPr/>
                <p:nvPr/>
              </p:nvSpPr>
              <p:spPr>
                <a:xfrm>
                  <a:off x="6169345" y="499579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50" name=""/>
                <p:cNvSpPr/>
                <p:nvPr/>
              </p:nvSpPr>
              <p:spPr>
                <a:xfrm>
                  <a:off x="6103742" y="495329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51" name=""/>
                <p:cNvSpPr/>
                <p:nvPr/>
              </p:nvSpPr>
              <p:spPr>
                <a:xfrm>
                  <a:off x="6122099" y="4962926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52" name=""/>
                <p:cNvSpPr/>
                <p:nvPr/>
              </p:nvSpPr>
              <p:spPr>
                <a:xfrm>
                  <a:off x="6139202" y="497297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53" name=""/>
                <p:cNvSpPr/>
                <p:nvPr/>
              </p:nvSpPr>
              <p:spPr>
                <a:xfrm>
                  <a:off x="6161313" y="498386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54" name=""/>
                <p:cNvSpPr/>
                <p:nvPr/>
              </p:nvSpPr>
              <p:spPr>
                <a:xfrm>
                  <a:off x="6050445" y="4934030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55" name=""/>
                <p:cNvSpPr/>
                <p:nvPr/>
              </p:nvSpPr>
              <p:spPr>
                <a:xfrm>
                  <a:off x="6213283" y="5014643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656" name=""/>
            <p:cNvGrpSpPr/>
            <p:nvPr/>
          </p:nvGrpSpPr>
          <p:grpSpPr>
            <a:xfrm>
              <a:off x="5450089" y="4896777"/>
              <a:ext cx="638400" cy="638400"/>
              <a:chOff x="5450089" y="4896777"/>
              <a:chExt cx="638400" cy="638400"/>
            </a:xfrm>
          </p:grpSpPr>
          <p:sp>
            <p:nvSpPr>
              <p:cNvPr id="3657" name=""/>
              <p:cNvSpPr/>
              <p:nvPr/>
            </p:nvSpPr>
            <p:spPr>
              <a:xfrm>
                <a:off x="5730334" y="520083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658" name=""/>
              <p:cNvSpPr/>
              <p:nvPr/>
            </p:nvSpPr>
            <p:spPr>
              <a:xfrm>
                <a:off x="5733455" y="5189099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659" name=""/>
              <p:cNvSpPr/>
              <p:nvPr/>
            </p:nvSpPr>
            <p:spPr>
              <a:xfrm>
                <a:off x="5909509" y="5291418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660" name=""/>
              <p:cNvSpPr/>
              <p:nvPr/>
            </p:nvSpPr>
            <p:spPr>
              <a:xfrm>
                <a:off x="5715037" y="4896746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661" name=""/>
              <p:cNvSpPr/>
              <p:nvPr/>
            </p:nvSpPr>
            <p:spPr>
              <a:xfrm>
                <a:off x="5713786" y="4909009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662" name=""/>
              <p:cNvSpPr/>
              <p:nvPr/>
            </p:nvSpPr>
            <p:spPr>
              <a:xfrm>
                <a:off x="5729685" y="493762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663" name=""/>
              <p:cNvSpPr/>
              <p:nvPr/>
            </p:nvSpPr>
            <p:spPr>
              <a:xfrm>
                <a:off x="5735264" y="4944728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664" name=""/>
              <p:cNvSpPr/>
              <p:nvPr/>
            </p:nvSpPr>
            <p:spPr>
              <a:xfrm>
                <a:off x="5922562" y="4999172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665" name=""/>
              <p:cNvSpPr/>
              <p:nvPr/>
            </p:nvSpPr>
            <p:spPr>
              <a:xfrm>
                <a:off x="5730260" y="494001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666" name=""/>
              <p:cNvGrpSpPr/>
              <p:nvPr/>
            </p:nvGrpSpPr>
            <p:grpSpPr>
              <a:xfrm>
                <a:off x="5450089" y="5338770"/>
                <a:ext cx="411767" cy="196407"/>
                <a:chOff x="5450089" y="5338770"/>
                <a:chExt cx="411767" cy="196407"/>
              </a:xfrm>
            </p:grpSpPr>
            <p:sp>
              <p:nvSpPr>
                <p:cNvPr id="3667" name=""/>
                <p:cNvSpPr/>
                <p:nvPr/>
              </p:nvSpPr>
              <p:spPr>
                <a:xfrm>
                  <a:off x="5450089" y="5338770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68" name=""/>
                <p:cNvSpPr/>
                <p:nvPr/>
              </p:nvSpPr>
              <p:spPr>
                <a:xfrm>
                  <a:off x="5450088" y="5378345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69" name=""/>
                <p:cNvSpPr/>
                <p:nvPr/>
              </p:nvSpPr>
              <p:spPr>
                <a:xfrm>
                  <a:off x="5723140" y="5476548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70" name=""/>
                <p:cNvSpPr/>
                <p:nvPr/>
              </p:nvSpPr>
              <p:spPr>
                <a:xfrm>
                  <a:off x="5493895" y="5371015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71" name=""/>
                <p:cNvSpPr/>
                <p:nvPr/>
              </p:nvSpPr>
              <p:spPr>
                <a:xfrm>
                  <a:off x="5493895" y="5343166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72" name=""/>
                <p:cNvSpPr/>
                <p:nvPr/>
              </p:nvSpPr>
              <p:spPr>
                <a:xfrm>
                  <a:off x="5638451" y="5417448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73" name=""/>
                <p:cNvSpPr/>
                <p:nvPr/>
              </p:nvSpPr>
              <p:spPr>
                <a:xfrm>
                  <a:off x="5653812" y="5452048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74" name=""/>
                <p:cNvSpPr/>
                <p:nvPr/>
              </p:nvSpPr>
              <p:spPr>
                <a:xfrm>
                  <a:off x="5653603" y="5423781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75" name=""/>
                <p:cNvSpPr/>
                <p:nvPr/>
              </p:nvSpPr>
              <p:spPr>
                <a:xfrm>
                  <a:off x="5730440" y="5463358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76" name=""/>
                <p:cNvSpPr/>
                <p:nvPr/>
              </p:nvSpPr>
              <p:spPr>
                <a:xfrm>
                  <a:off x="5575662" y="5349031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77" name=""/>
                <p:cNvSpPr/>
                <p:nvPr/>
              </p:nvSpPr>
              <p:spPr>
                <a:xfrm>
                  <a:off x="5732526" y="5428599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78" name=""/>
                <p:cNvSpPr/>
                <p:nvPr/>
              </p:nvSpPr>
              <p:spPr>
                <a:xfrm>
                  <a:off x="5555220" y="535342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79" name=""/>
                <p:cNvSpPr/>
                <p:nvPr/>
              </p:nvSpPr>
              <p:spPr>
                <a:xfrm>
                  <a:off x="5534944" y="5360778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80" name=""/>
                <p:cNvSpPr/>
                <p:nvPr/>
              </p:nvSpPr>
              <p:spPr>
                <a:xfrm>
                  <a:off x="5513383" y="5366679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81" name=""/>
                <p:cNvSpPr/>
                <p:nvPr/>
              </p:nvSpPr>
              <p:spPr>
                <a:xfrm>
                  <a:off x="5714587" y="5434459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82" name=""/>
                <p:cNvSpPr/>
                <p:nvPr/>
              </p:nvSpPr>
              <p:spPr>
                <a:xfrm>
                  <a:off x="5693726" y="5439906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83" name=""/>
                <p:cNvSpPr/>
                <p:nvPr/>
              </p:nvSpPr>
              <p:spPr>
                <a:xfrm>
                  <a:off x="5672035" y="5446185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84" name=""/>
                <p:cNvSpPr/>
                <p:nvPr/>
              </p:nvSpPr>
              <p:spPr>
                <a:xfrm>
                  <a:off x="5672036" y="543414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85" name=""/>
                <p:cNvSpPr/>
                <p:nvPr/>
              </p:nvSpPr>
              <p:spPr>
                <a:xfrm>
                  <a:off x="5694696" y="5445560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686" name=""/>
                <p:cNvSpPr/>
                <p:nvPr/>
              </p:nvSpPr>
              <p:spPr>
                <a:xfrm>
                  <a:off x="5515344" y="5353009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87" name=""/>
                <p:cNvSpPr/>
                <p:nvPr/>
              </p:nvSpPr>
              <p:spPr>
                <a:xfrm>
                  <a:off x="5618633" y="540493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88" name=""/>
                <p:cNvSpPr/>
                <p:nvPr/>
              </p:nvSpPr>
              <p:spPr>
                <a:xfrm>
                  <a:off x="5553031" y="536243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89" name=""/>
                <p:cNvSpPr/>
                <p:nvPr/>
              </p:nvSpPr>
              <p:spPr>
                <a:xfrm>
                  <a:off x="5571388" y="537206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90" name=""/>
                <p:cNvSpPr/>
                <p:nvPr/>
              </p:nvSpPr>
              <p:spPr>
                <a:xfrm>
                  <a:off x="5588491" y="538211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91" name=""/>
                <p:cNvSpPr/>
                <p:nvPr/>
              </p:nvSpPr>
              <p:spPr>
                <a:xfrm>
                  <a:off x="5610602" y="539300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692" name=""/>
                <p:cNvSpPr/>
                <p:nvPr/>
              </p:nvSpPr>
              <p:spPr>
                <a:xfrm>
                  <a:off x="5499734" y="534316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693" name=""/>
                <p:cNvSpPr/>
                <p:nvPr/>
              </p:nvSpPr>
              <p:spPr>
                <a:xfrm>
                  <a:off x="5662572" y="5423781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694" name=""/>
            <p:cNvGrpSpPr/>
            <p:nvPr/>
          </p:nvGrpSpPr>
          <p:grpSpPr>
            <a:xfrm>
              <a:off x="6068029" y="5382257"/>
              <a:ext cx="638400" cy="638400"/>
              <a:chOff x="6068029" y="5382257"/>
              <a:chExt cx="638400" cy="638400"/>
            </a:xfrm>
          </p:grpSpPr>
          <p:sp>
            <p:nvSpPr>
              <p:cNvPr id="3695" name=""/>
              <p:cNvSpPr/>
              <p:nvPr/>
            </p:nvSpPr>
            <p:spPr>
              <a:xfrm>
                <a:off x="6348274" y="568631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696" name=""/>
              <p:cNvSpPr/>
              <p:nvPr/>
            </p:nvSpPr>
            <p:spPr>
              <a:xfrm>
                <a:off x="6351396" y="5674579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697" name=""/>
              <p:cNvSpPr/>
              <p:nvPr/>
            </p:nvSpPr>
            <p:spPr>
              <a:xfrm>
                <a:off x="6527450" y="5776899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698" name=""/>
              <p:cNvSpPr/>
              <p:nvPr/>
            </p:nvSpPr>
            <p:spPr>
              <a:xfrm>
                <a:off x="6332977" y="5382226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699" name=""/>
              <p:cNvSpPr/>
              <p:nvPr/>
            </p:nvSpPr>
            <p:spPr>
              <a:xfrm>
                <a:off x="6331727" y="5394490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700" name=""/>
              <p:cNvSpPr/>
              <p:nvPr/>
            </p:nvSpPr>
            <p:spPr>
              <a:xfrm>
                <a:off x="6347626" y="542310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701" name=""/>
              <p:cNvSpPr/>
              <p:nvPr/>
            </p:nvSpPr>
            <p:spPr>
              <a:xfrm>
                <a:off x="6353204" y="5430208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702" name=""/>
              <p:cNvSpPr/>
              <p:nvPr/>
            </p:nvSpPr>
            <p:spPr>
              <a:xfrm>
                <a:off x="6540502" y="5484652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703" name=""/>
              <p:cNvSpPr/>
              <p:nvPr/>
            </p:nvSpPr>
            <p:spPr>
              <a:xfrm>
                <a:off x="6348201" y="542549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704" name=""/>
              <p:cNvGrpSpPr/>
              <p:nvPr/>
            </p:nvGrpSpPr>
            <p:grpSpPr>
              <a:xfrm>
                <a:off x="6068029" y="5824251"/>
                <a:ext cx="411767" cy="196407"/>
                <a:chOff x="6068029" y="5824251"/>
                <a:chExt cx="411767" cy="196407"/>
              </a:xfrm>
            </p:grpSpPr>
            <p:sp>
              <p:nvSpPr>
                <p:cNvPr id="3705" name=""/>
                <p:cNvSpPr/>
                <p:nvPr/>
              </p:nvSpPr>
              <p:spPr>
                <a:xfrm>
                  <a:off x="6068029" y="5824251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06" name=""/>
                <p:cNvSpPr/>
                <p:nvPr/>
              </p:nvSpPr>
              <p:spPr>
                <a:xfrm>
                  <a:off x="6068029" y="5863825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07" name=""/>
                <p:cNvSpPr/>
                <p:nvPr/>
              </p:nvSpPr>
              <p:spPr>
                <a:xfrm>
                  <a:off x="6341081" y="5962028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08" name=""/>
                <p:cNvSpPr/>
                <p:nvPr/>
              </p:nvSpPr>
              <p:spPr>
                <a:xfrm>
                  <a:off x="6111836" y="5856496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09" name=""/>
                <p:cNvSpPr/>
                <p:nvPr/>
              </p:nvSpPr>
              <p:spPr>
                <a:xfrm>
                  <a:off x="6111836" y="5828647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10" name=""/>
                <p:cNvSpPr/>
                <p:nvPr/>
              </p:nvSpPr>
              <p:spPr>
                <a:xfrm>
                  <a:off x="6256392" y="5902928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11" name=""/>
                <p:cNvSpPr/>
                <p:nvPr/>
              </p:nvSpPr>
              <p:spPr>
                <a:xfrm>
                  <a:off x="6271753" y="5937528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12" name=""/>
                <p:cNvSpPr/>
                <p:nvPr/>
              </p:nvSpPr>
              <p:spPr>
                <a:xfrm>
                  <a:off x="6271544" y="5909262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13" name=""/>
                <p:cNvSpPr/>
                <p:nvPr/>
              </p:nvSpPr>
              <p:spPr>
                <a:xfrm>
                  <a:off x="6348381" y="5948838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14" name=""/>
                <p:cNvSpPr/>
                <p:nvPr/>
              </p:nvSpPr>
              <p:spPr>
                <a:xfrm>
                  <a:off x="6193603" y="5834511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15" name=""/>
                <p:cNvSpPr/>
                <p:nvPr/>
              </p:nvSpPr>
              <p:spPr>
                <a:xfrm>
                  <a:off x="6350467" y="5914079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16" name=""/>
                <p:cNvSpPr/>
                <p:nvPr/>
              </p:nvSpPr>
              <p:spPr>
                <a:xfrm>
                  <a:off x="6173160" y="5838907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17" name=""/>
                <p:cNvSpPr/>
                <p:nvPr/>
              </p:nvSpPr>
              <p:spPr>
                <a:xfrm>
                  <a:off x="6152884" y="5846258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18" name=""/>
                <p:cNvSpPr/>
                <p:nvPr/>
              </p:nvSpPr>
              <p:spPr>
                <a:xfrm>
                  <a:off x="6131324" y="5852160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19" name=""/>
                <p:cNvSpPr/>
                <p:nvPr/>
              </p:nvSpPr>
              <p:spPr>
                <a:xfrm>
                  <a:off x="6332528" y="5919940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20" name=""/>
                <p:cNvSpPr/>
                <p:nvPr/>
              </p:nvSpPr>
              <p:spPr>
                <a:xfrm>
                  <a:off x="6311667" y="5925387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21" name=""/>
                <p:cNvSpPr/>
                <p:nvPr/>
              </p:nvSpPr>
              <p:spPr>
                <a:xfrm>
                  <a:off x="6289976" y="5931665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22" name=""/>
                <p:cNvSpPr/>
                <p:nvPr/>
              </p:nvSpPr>
              <p:spPr>
                <a:xfrm>
                  <a:off x="6289977" y="591962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23" name=""/>
                <p:cNvSpPr/>
                <p:nvPr/>
              </p:nvSpPr>
              <p:spPr>
                <a:xfrm>
                  <a:off x="6312637" y="5931041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24" name=""/>
                <p:cNvSpPr/>
                <p:nvPr/>
              </p:nvSpPr>
              <p:spPr>
                <a:xfrm>
                  <a:off x="6133285" y="5838489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25" name=""/>
                <p:cNvSpPr/>
                <p:nvPr/>
              </p:nvSpPr>
              <p:spPr>
                <a:xfrm>
                  <a:off x="6236574" y="5890418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26" name=""/>
                <p:cNvSpPr/>
                <p:nvPr/>
              </p:nvSpPr>
              <p:spPr>
                <a:xfrm>
                  <a:off x="6170971" y="584791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27" name=""/>
                <p:cNvSpPr/>
                <p:nvPr/>
              </p:nvSpPr>
              <p:spPr>
                <a:xfrm>
                  <a:off x="6189328" y="5857545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28" name=""/>
                <p:cNvSpPr/>
                <p:nvPr/>
              </p:nvSpPr>
              <p:spPr>
                <a:xfrm>
                  <a:off x="6206432" y="586759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29" name=""/>
                <p:cNvSpPr/>
                <p:nvPr/>
              </p:nvSpPr>
              <p:spPr>
                <a:xfrm>
                  <a:off x="6228543" y="587848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30" name=""/>
                <p:cNvSpPr/>
                <p:nvPr/>
              </p:nvSpPr>
              <p:spPr>
                <a:xfrm>
                  <a:off x="6117675" y="582864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31" name=""/>
                <p:cNvSpPr/>
                <p:nvPr/>
              </p:nvSpPr>
              <p:spPr>
                <a:xfrm>
                  <a:off x="6280513" y="5909262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732" name=""/>
            <p:cNvGrpSpPr/>
            <p:nvPr/>
          </p:nvGrpSpPr>
          <p:grpSpPr>
            <a:xfrm>
              <a:off x="7726836" y="5047774"/>
              <a:ext cx="638400" cy="638400"/>
              <a:chOff x="7726836" y="5047774"/>
              <a:chExt cx="638400" cy="638400"/>
            </a:xfrm>
          </p:grpSpPr>
          <p:sp>
            <p:nvSpPr>
              <p:cNvPr id="3733" name=""/>
              <p:cNvSpPr/>
              <p:nvPr/>
            </p:nvSpPr>
            <p:spPr>
              <a:xfrm>
                <a:off x="8007081" y="5351834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734" name=""/>
              <p:cNvSpPr/>
              <p:nvPr/>
            </p:nvSpPr>
            <p:spPr>
              <a:xfrm>
                <a:off x="8010202" y="5340096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735" name=""/>
              <p:cNvSpPr/>
              <p:nvPr/>
            </p:nvSpPr>
            <p:spPr>
              <a:xfrm>
                <a:off x="8186257" y="5442415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736" name=""/>
              <p:cNvSpPr/>
              <p:nvPr/>
            </p:nvSpPr>
            <p:spPr>
              <a:xfrm>
                <a:off x="7991784" y="5047743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737" name=""/>
              <p:cNvSpPr/>
              <p:nvPr/>
            </p:nvSpPr>
            <p:spPr>
              <a:xfrm>
                <a:off x="7990533" y="5060006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738" name=""/>
              <p:cNvSpPr/>
              <p:nvPr/>
            </p:nvSpPr>
            <p:spPr>
              <a:xfrm>
                <a:off x="8006432" y="5088621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739" name=""/>
              <p:cNvSpPr/>
              <p:nvPr/>
            </p:nvSpPr>
            <p:spPr>
              <a:xfrm>
                <a:off x="8012011" y="5095725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740" name=""/>
              <p:cNvSpPr/>
              <p:nvPr/>
            </p:nvSpPr>
            <p:spPr>
              <a:xfrm>
                <a:off x="8199309" y="5150169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741" name=""/>
              <p:cNvSpPr/>
              <p:nvPr/>
            </p:nvSpPr>
            <p:spPr>
              <a:xfrm>
                <a:off x="8007007" y="5091012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742" name=""/>
              <p:cNvGrpSpPr/>
              <p:nvPr/>
            </p:nvGrpSpPr>
            <p:grpSpPr>
              <a:xfrm>
                <a:off x="7726836" y="5489767"/>
                <a:ext cx="411767" cy="196407"/>
                <a:chOff x="7726836" y="5489767"/>
                <a:chExt cx="411767" cy="196407"/>
              </a:xfrm>
            </p:grpSpPr>
            <p:sp>
              <p:nvSpPr>
                <p:cNvPr id="3743" name=""/>
                <p:cNvSpPr/>
                <p:nvPr/>
              </p:nvSpPr>
              <p:spPr>
                <a:xfrm>
                  <a:off x="7726836" y="5489767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44" name=""/>
                <p:cNvSpPr/>
                <p:nvPr/>
              </p:nvSpPr>
              <p:spPr>
                <a:xfrm>
                  <a:off x="7726835" y="5529342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45" name=""/>
                <p:cNvSpPr/>
                <p:nvPr/>
              </p:nvSpPr>
              <p:spPr>
                <a:xfrm>
                  <a:off x="7999888" y="5627545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46" name=""/>
                <p:cNvSpPr/>
                <p:nvPr/>
              </p:nvSpPr>
              <p:spPr>
                <a:xfrm>
                  <a:off x="7770642" y="5522012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47" name=""/>
                <p:cNvSpPr/>
                <p:nvPr/>
              </p:nvSpPr>
              <p:spPr>
                <a:xfrm>
                  <a:off x="7770642" y="5494164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48" name=""/>
                <p:cNvSpPr/>
                <p:nvPr/>
              </p:nvSpPr>
              <p:spPr>
                <a:xfrm>
                  <a:off x="7915198" y="5568445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49" name=""/>
                <p:cNvSpPr/>
                <p:nvPr/>
              </p:nvSpPr>
              <p:spPr>
                <a:xfrm>
                  <a:off x="7930559" y="5603045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50" name=""/>
                <p:cNvSpPr/>
                <p:nvPr/>
              </p:nvSpPr>
              <p:spPr>
                <a:xfrm>
                  <a:off x="7930350" y="5574778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51" name=""/>
                <p:cNvSpPr/>
                <p:nvPr/>
              </p:nvSpPr>
              <p:spPr>
                <a:xfrm>
                  <a:off x="8007187" y="5614355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52" name=""/>
                <p:cNvSpPr/>
                <p:nvPr/>
              </p:nvSpPr>
              <p:spPr>
                <a:xfrm>
                  <a:off x="7852410" y="5500028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53" name=""/>
                <p:cNvSpPr/>
                <p:nvPr/>
              </p:nvSpPr>
              <p:spPr>
                <a:xfrm>
                  <a:off x="8009273" y="5579596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54" name=""/>
                <p:cNvSpPr/>
                <p:nvPr/>
              </p:nvSpPr>
              <p:spPr>
                <a:xfrm>
                  <a:off x="7831967" y="5504424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55" name=""/>
                <p:cNvSpPr/>
                <p:nvPr/>
              </p:nvSpPr>
              <p:spPr>
                <a:xfrm>
                  <a:off x="7811690" y="5511775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56" name=""/>
                <p:cNvSpPr/>
                <p:nvPr/>
              </p:nvSpPr>
              <p:spPr>
                <a:xfrm>
                  <a:off x="7790131" y="5517676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57" name=""/>
                <p:cNvSpPr/>
                <p:nvPr/>
              </p:nvSpPr>
              <p:spPr>
                <a:xfrm>
                  <a:off x="7991334" y="5585456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58" name=""/>
                <p:cNvSpPr/>
                <p:nvPr/>
              </p:nvSpPr>
              <p:spPr>
                <a:xfrm>
                  <a:off x="7970473" y="5590904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59" name=""/>
                <p:cNvSpPr/>
                <p:nvPr/>
              </p:nvSpPr>
              <p:spPr>
                <a:xfrm>
                  <a:off x="7948782" y="5597182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60" name=""/>
                <p:cNvSpPr/>
                <p:nvPr/>
              </p:nvSpPr>
              <p:spPr>
                <a:xfrm>
                  <a:off x="7948783" y="5585145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61" name=""/>
                <p:cNvSpPr/>
                <p:nvPr/>
              </p:nvSpPr>
              <p:spPr>
                <a:xfrm>
                  <a:off x="7971444" y="559655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62" name=""/>
                <p:cNvSpPr/>
                <p:nvPr/>
              </p:nvSpPr>
              <p:spPr>
                <a:xfrm>
                  <a:off x="7792091" y="5504006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63" name=""/>
                <p:cNvSpPr/>
                <p:nvPr/>
              </p:nvSpPr>
              <p:spPr>
                <a:xfrm>
                  <a:off x="7895380" y="5555934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64" name=""/>
                <p:cNvSpPr/>
                <p:nvPr/>
              </p:nvSpPr>
              <p:spPr>
                <a:xfrm>
                  <a:off x="7829778" y="5513428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65" name=""/>
                <p:cNvSpPr/>
                <p:nvPr/>
              </p:nvSpPr>
              <p:spPr>
                <a:xfrm>
                  <a:off x="7848135" y="552306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66" name=""/>
                <p:cNvSpPr/>
                <p:nvPr/>
              </p:nvSpPr>
              <p:spPr>
                <a:xfrm>
                  <a:off x="7865237" y="553311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67" name=""/>
                <p:cNvSpPr/>
                <p:nvPr/>
              </p:nvSpPr>
              <p:spPr>
                <a:xfrm>
                  <a:off x="7887349" y="5543999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68" name=""/>
                <p:cNvSpPr/>
                <p:nvPr/>
              </p:nvSpPr>
              <p:spPr>
                <a:xfrm>
                  <a:off x="7776481" y="5494165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69" name=""/>
                <p:cNvSpPr/>
                <p:nvPr/>
              </p:nvSpPr>
              <p:spPr>
                <a:xfrm>
                  <a:off x="7939320" y="5574779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770" name=""/>
            <p:cNvGrpSpPr/>
            <p:nvPr/>
          </p:nvGrpSpPr>
          <p:grpSpPr>
            <a:xfrm>
              <a:off x="7338400" y="4410476"/>
              <a:ext cx="638400" cy="638400"/>
              <a:chOff x="7338400" y="4410476"/>
              <a:chExt cx="638400" cy="638400"/>
            </a:xfrm>
          </p:grpSpPr>
          <p:sp>
            <p:nvSpPr>
              <p:cNvPr id="3771" name=""/>
              <p:cNvSpPr/>
              <p:nvPr/>
            </p:nvSpPr>
            <p:spPr>
              <a:xfrm>
                <a:off x="7618645" y="4714535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772" name=""/>
              <p:cNvSpPr/>
              <p:nvPr/>
            </p:nvSpPr>
            <p:spPr>
              <a:xfrm>
                <a:off x="7621767" y="4702797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773" name=""/>
              <p:cNvSpPr/>
              <p:nvPr/>
            </p:nvSpPr>
            <p:spPr>
              <a:xfrm>
                <a:off x="7797821" y="4805117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774" name=""/>
              <p:cNvSpPr/>
              <p:nvPr/>
            </p:nvSpPr>
            <p:spPr>
              <a:xfrm>
                <a:off x="7603348" y="4410445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775" name=""/>
              <p:cNvSpPr/>
              <p:nvPr/>
            </p:nvSpPr>
            <p:spPr>
              <a:xfrm>
                <a:off x="7602097" y="4422708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776" name=""/>
              <p:cNvSpPr/>
              <p:nvPr/>
            </p:nvSpPr>
            <p:spPr>
              <a:xfrm>
                <a:off x="7617996" y="4451322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777" name=""/>
              <p:cNvSpPr/>
              <p:nvPr/>
            </p:nvSpPr>
            <p:spPr>
              <a:xfrm>
                <a:off x="7623575" y="4458427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778" name=""/>
              <p:cNvSpPr/>
              <p:nvPr/>
            </p:nvSpPr>
            <p:spPr>
              <a:xfrm>
                <a:off x="7810873" y="4512871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779" name=""/>
              <p:cNvSpPr/>
              <p:nvPr/>
            </p:nvSpPr>
            <p:spPr>
              <a:xfrm>
                <a:off x="7618571" y="4453714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780" name=""/>
              <p:cNvGrpSpPr/>
              <p:nvPr/>
            </p:nvGrpSpPr>
            <p:grpSpPr>
              <a:xfrm>
                <a:off x="7338400" y="4852469"/>
                <a:ext cx="411767" cy="196407"/>
                <a:chOff x="7338400" y="4852469"/>
                <a:chExt cx="411767" cy="196407"/>
              </a:xfrm>
            </p:grpSpPr>
            <p:sp>
              <p:nvSpPr>
                <p:cNvPr id="3781" name=""/>
                <p:cNvSpPr/>
                <p:nvPr/>
              </p:nvSpPr>
              <p:spPr>
                <a:xfrm>
                  <a:off x="7338400" y="4852469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82" name=""/>
                <p:cNvSpPr/>
                <p:nvPr/>
              </p:nvSpPr>
              <p:spPr>
                <a:xfrm>
                  <a:off x="7338399" y="4892044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83" name=""/>
                <p:cNvSpPr/>
                <p:nvPr/>
              </p:nvSpPr>
              <p:spPr>
                <a:xfrm>
                  <a:off x="7611451" y="4990247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84" name=""/>
                <p:cNvSpPr/>
                <p:nvPr/>
              </p:nvSpPr>
              <p:spPr>
                <a:xfrm>
                  <a:off x="7382206" y="4884714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85" name=""/>
                <p:cNvSpPr/>
                <p:nvPr/>
              </p:nvSpPr>
              <p:spPr>
                <a:xfrm>
                  <a:off x="7382206" y="4856865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86" name=""/>
                <p:cNvSpPr/>
                <p:nvPr/>
              </p:nvSpPr>
              <p:spPr>
                <a:xfrm>
                  <a:off x="7526762" y="493114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87" name=""/>
                <p:cNvSpPr/>
                <p:nvPr/>
              </p:nvSpPr>
              <p:spPr>
                <a:xfrm>
                  <a:off x="7542123" y="4965746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88" name=""/>
                <p:cNvSpPr/>
                <p:nvPr/>
              </p:nvSpPr>
              <p:spPr>
                <a:xfrm>
                  <a:off x="7541914" y="4937480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89" name=""/>
                <p:cNvSpPr/>
                <p:nvPr/>
              </p:nvSpPr>
              <p:spPr>
                <a:xfrm>
                  <a:off x="7618751" y="4977056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790" name=""/>
                <p:cNvSpPr/>
                <p:nvPr/>
              </p:nvSpPr>
              <p:spPr>
                <a:xfrm>
                  <a:off x="7463973" y="4862729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91" name=""/>
                <p:cNvSpPr/>
                <p:nvPr/>
              </p:nvSpPr>
              <p:spPr>
                <a:xfrm>
                  <a:off x="7620837" y="4942298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92" name=""/>
                <p:cNvSpPr/>
                <p:nvPr/>
              </p:nvSpPr>
              <p:spPr>
                <a:xfrm>
                  <a:off x="7443531" y="4867126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93" name=""/>
                <p:cNvSpPr/>
                <p:nvPr/>
              </p:nvSpPr>
              <p:spPr>
                <a:xfrm>
                  <a:off x="7423255" y="4874476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94" name=""/>
                <p:cNvSpPr/>
                <p:nvPr/>
              </p:nvSpPr>
              <p:spPr>
                <a:xfrm>
                  <a:off x="7401694" y="4880378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795" name=""/>
                <p:cNvSpPr/>
                <p:nvPr/>
              </p:nvSpPr>
              <p:spPr>
                <a:xfrm>
                  <a:off x="7602898" y="4948158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96" name=""/>
                <p:cNvSpPr/>
                <p:nvPr/>
              </p:nvSpPr>
              <p:spPr>
                <a:xfrm>
                  <a:off x="7582037" y="4953605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97" name=""/>
                <p:cNvSpPr/>
                <p:nvPr/>
              </p:nvSpPr>
              <p:spPr>
                <a:xfrm>
                  <a:off x="7560346" y="4959884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98" name=""/>
                <p:cNvSpPr/>
                <p:nvPr/>
              </p:nvSpPr>
              <p:spPr>
                <a:xfrm>
                  <a:off x="7560347" y="494784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799" name=""/>
                <p:cNvSpPr/>
                <p:nvPr/>
              </p:nvSpPr>
              <p:spPr>
                <a:xfrm>
                  <a:off x="7583007" y="495925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800" name=""/>
                <p:cNvSpPr/>
                <p:nvPr/>
              </p:nvSpPr>
              <p:spPr>
                <a:xfrm>
                  <a:off x="7403655" y="486670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01" name=""/>
                <p:cNvSpPr/>
                <p:nvPr/>
              </p:nvSpPr>
              <p:spPr>
                <a:xfrm>
                  <a:off x="7506945" y="4918636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02" name=""/>
                <p:cNvSpPr/>
                <p:nvPr/>
              </p:nvSpPr>
              <p:spPr>
                <a:xfrm>
                  <a:off x="7441342" y="487613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03" name=""/>
                <p:cNvSpPr/>
                <p:nvPr/>
              </p:nvSpPr>
              <p:spPr>
                <a:xfrm>
                  <a:off x="7459699" y="488576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04" name=""/>
                <p:cNvSpPr/>
                <p:nvPr/>
              </p:nvSpPr>
              <p:spPr>
                <a:xfrm>
                  <a:off x="7476802" y="489581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05" name=""/>
                <p:cNvSpPr/>
                <p:nvPr/>
              </p:nvSpPr>
              <p:spPr>
                <a:xfrm>
                  <a:off x="7498913" y="4906700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06" name=""/>
                <p:cNvSpPr/>
                <p:nvPr/>
              </p:nvSpPr>
              <p:spPr>
                <a:xfrm>
                  <a:off x="7388045" y="4856867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07" name=""/>
                <p:cNvSpPr/>
                <p:nvPr/>
              </p:nvSpPr>
              <p:spPr>
                <a:xfrm>
                  <a:off x="7550883" y="4937480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808" name="Router"/>
            <p:cNvGrpSpPr/>
            <p:nvPr/>
          </p:nvGrpSpPr>
          <p:grpSpPr>
            <a:xfrm>
              <a:off x="6814623" y="5018909"/>
              <a:ext cx="471200" cy="485336"/>
              <a:chOff x="6814623" y="5018909"/>
              <a:chExt cx="471200" cy="485336"/>
            </a:xfrm>
          </p:grpSpPr>
          <p:sp>
            <p:nvSpPr>
              <p:cNvPr id="3809" name=""/>
              <p:cNvSpPr/>
              <p:nvPr/>
            </p:nvSpPr>
            <p:spPr>
              <a:xfrm>
                <a:off x="6814623" y="5057130"/>
                <a:ext cx="471200" cy="446916"/>
              </a:xfrm>
              <a:custGeom>
                <a:avLst/>
                <a:gdLst/>
                <a:ahLst/>
                <a:cxnLst/>
                <a:pathLst>
                  <a:path w="471200" h="446916">
                    <a:moveTo>
                      <a:pt x="0" y="327688"/>
                    </a:moveTo>
                    <a:cubicBezTo>
                      <a:pt x="0" y="303983"/>
                      <a:pt x="617" y="98152"/>
                      <a:pt x="0" y="84615"/>
                    </a:cubicBezTo>
                    <a:cubicBezTo>
                      <a:pt x="41849" y="51610"/>
                      <a:pt x="146737" y="0"/>
                      <a:pt x="229910" y="0"/>
                    </a:cubicBezTo>
                    <a:cubicBezTo>
                      <a:pt x="302686" y="0"/>
                      <a:pt x="427457" y="54472"/>
                      <a:pt x="470622" y="80768"/>
                    </a:cubicBezTo>
                    <a:cubicBezTo>
                      <a:pt x="471855" y="87537"/>
                      <a:pt x="470622" y="298714"/>
                      <a:pt x="470622" y="327688"/>
                    </a:cubicBezTo>
                    <a:cubicBezTo>
                      <a:pt x="470622" y="393536"/>
                      <a:pt x="365268" y="446916"/>
                      <a:pt x="235600" y="446916"/>
                    </a:cubicBezTo>
                    <a:cubicBezTo>
                      <a:pt x="105352" y="446916"/>
                      <a:pt x="0" y="393536"/>
                      <a:pt x="0" y="327688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3810" name=""/>
              <p:cNvSpPr/>
              <p:nvPr/>
            </p:nvSpPr>
            <p:spPr>
              <a:xfrm>
                <a:off x="6814362" y="5129436"/>
                <a:ext cx="147429" cy="365379"/>
              </a:xfrm>
              <a:custGeom>
                <a:avLst/>
                <a:gdLst/>
                <a:ahLst/>
                <a:cxnLst/>
                <a:pathLst>
                  <a:path w="147429" h="365379">
                    <a:moveTo>
                      <a:pt x="0" y="12307"/>
                    </a:moveTo>
                    <a:cubicBezTo>
                      <a:pt x="0" y="12307"/>
                      <a:pt x="0" y="232304"/>
                      <a:pt x="0" y="245380"/>
                    </a:cubicBezTo>
                    <a:cubicBezTo>
                      <a:pt x="0" y="258458"/>
                      <a:pt x="-772" y="308457"/>
                      <a:pt x="62522" y="336918"/>
                    </a:cubicBezTo>
                    <a:cubicBezTo>
                      <a:pt x="120817" y="363131"/>
                      <a:pt x="147429" y="365379"/>
                      <a:pt x="147429" y="365379"/>
                    </a:cubicBezTo>
                    <a:lnTo>
                      <a:pt x="147429" y="0"/>
                    </a:lnTo>
                    <a:lnTo>
                      <a:pt x="0" y="12307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69000"/>
                    </a:srgbClr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811" name=""/>
              <p:cNvSpPr/>
              <p:nvPr/>
            </p:nvSpPr>
            <p:spPr>
              <a:xfrm>
                <a:off x="6814623" y="5018669"/>
                <a:ext cx="471200" cy="238458"/>
              </a:xfrm>
              <a:custGeom>
                <a:avLst/>
                <a:gdLst/>
                <a:ahLst/>
                <a:cxnLst/>
                <a:pathLst>
                  <a:path w="471200" h="238458">
                    <a:moveTo>
                      <a:pt x="0" y="119229"/>
                    </a:moveTo>
                    <a:cubicBezTo>
                      <a:pt x="0" y="53381"/>
                      <a:pt x="105482" y="0"/>
                      <a:pt x="235600" y="0"/>
                    </a:cubicBezTo>
                    <a:cubicBezTo>
                      <a:pt x="365718" y="0"/>
                      <a:pt x="471200" y="53381"/>
                      <a:pt x="471200" y="119229"/>
                    </a:cubicBezTo>
                    <a:cubicBezTo>
                      <a:pt x="471200" y="185077"/>
                      <a:pt x="365718" y="238458"/>
                      <a:pt x="235600" y="238458"/>
                    </a:cubicBezTo>
                    <a:cubicBezTo>
                      <a:pt x="105482" y="238458"/>
                      <a:pt x="0" y="185077"/>
                      <a:pt x="0" y="119229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3812" name=""/>
              <p:cNvSpPr/>
              <p:nvPr/>
            </p:nvSpPr>
            <p:spPr>
              <a:xfrm>
                <a:off x="6826378" y="5024532"/>
                <a:ext cx="447690" cy="226731"/>
              </a:xfrm>
              <a:custGeom>
                <a:avLst/>
                <a:gdLst/>
                <a:ahLst/>
                <a:cxnLst/>
                <a:pathLst>
                  <a:path w="447690" h="226731">
                    <a:moveTo>
                      <a:pt x="0" y="113365"/>
                    </a:moveTo>
                    <a:cubicBezTo>
                      <a:pt x="0" y="50755"/>
                      <a:pt x="100219" y="0"/>
                      <a:pt x="223845" y="0"/>
                    </a:cubicBezTo>
                    <a:cubicBezTo>
                      <a:pt x="347471" y="0"/>
                      <a:pt x="447690" y="50755"/>
                      <a:pt x="447690" y="113365"/>
                    </a:cubicBezTo>
                    <a:cubicBezTo>
                      <a:pt x="447690" y="175975"/>
                      <a:pt x="347471" y="226731"/>
                      <a:pt x="223845" y="226731"/>
                    </a:cubicBezTo>
                    <a:cubicBezTo>
                      <a:pt x="100219" y="226731"/>
                      <a:pt x="0" y="175975"/>
                      <a:pt x="0" y="113365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69000"/>
                    </a:srgbClr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813" name=""/>
              <p:cNvSpPr/>
              <p:nvPr/>
            </p:nvSpPr>
            <p:spPr>
              <a:xfrm>
                <a:off x="6896181" y="5056360"/>
                <a:ext cx="290999" cy="153075"/>
              </a:xfrm>
              <a:custGeom>
                <a:avLst/>
                <a:gdLst/>
                <a:ahLst/>
                <a:cxnLst/>
                <a:pathLst>
                  <a:path w="290999" h="153075">
                    <a:moveTo>
                      <a:pt x="244687" y="13846"/>
                    </a:moveTo>
                    <a:lnTo>
                      <a:pt x="30875" y="126921"/>
                    </a:lnTo>
                    <a:lnTo>
                      <a:pt x="6947" y="112306"/>
                    </a:lnTo>
                    <a:lnTo>
                      <a:pt x="0" y="153075"/>
                    </a:lnTo>
                    <a:lnTo>
                      <a:pt x="74486" y="148459"/>
                    </a:lnTo>
                    <a:lnTo>
                      <a:pt x="51716" y="136921"/>
                    </a:lnTo>
                    <a:lnTo>
                      <a:pt x="264755" y="26153"/>
                    </a:lnTo>
                    <a:lnTo>
                      <a:pt x="290999" y="39230"/>
                    </a:lnTo>
                    <a:lnTo>
                      <a:pt x="290227" y="769"/>
                    </a:lnTo>
                    <a:lnTo>
                      <a:pt x="219214" y="0"/>
                    </a:lnTo>
                    <a:lnTo>
                      <a:pt x="244687" y="13846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3814" name=""/>
              <p:cNvSpPr/>
              <p:nvPr/>
            </p:nvSpPr>
            <p:spPr>
              <a:xfrm>
                <a:off x="6890007" y="5048669"/>
                <a:ext cx="138166" cy="70768"/>
              </a:xfrm>
              <a:custGeom>
                <a:avLst/>
                <a:gdLst/>
                <a:ahLst/>
                <a:cxnLst/>
                <a:pathLst>
                  <a:path w="138166" h="70768">
                    <a:moveTo>
                      <a:pt x="0" y="10769"/>
                    </a:moveTo>
                    <a:lnTo>
                      <a:pt x="23156" y="0"/>
                    </a:lnTo>
                    <a:lnTo>
                      <a:pt x="115010" y="47691"/>
                    </a:lnTo>
                    <a:lnTo>
                      <a:pt x="135851" y="39230"/>
                    </a:lnTo>
                    <a:lnTo>
                      <a:pt x="138166" y="69229"/>
                    </a:lnTo>
                    <a:lnTo>
                      <a:pt x="77188" y="70768"/>
                    </a:lnTo>
                    <a:lnTo>
                      <a:pt x="95713" y="59999"/>
                    </a:lnTo>
                    <a:lnTo>
                      <a:pt x="0" y="10769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3815" name=""/>
              <p:cNvSpPr/>
              <p:nvPr/>
            </p:nvSpPr>
            <p:spPr>
              <a:xfrm>
                <a:off x="7073713" y="5146360"/>
                <a:ext cx="136623" cy="70768"/>
              </a:xfrm>
              <a:custGeom>
                <a:avLst/>
                <a:gdLst/>
                <a:ahLst/>
                <a:cxnLst/>
                <a:pathLst>
                  <a:path w="136623" h="70768">
                    <a:moveTo>
                      <a:pt x="0" y="1538"/>
                    </a:moveTo>
                    <a:lnTo>
                      <a:pt x="2316" y="31538"/>
                    </a:lnTo>
                    <a:lnTo>
                      <a:pt x="23157" y="21538"/>
                    </a:lnTo>
                    <a:lnTo>
                      <a:pt x="115010" y="70768"/>
                    </a:lnTo>
                    <a:lnTo>
                      <a:pt x="136623" y="59999"/>
                    </a:lnTo>
                    <a:lnTo>
                      <a:pt x="42453" y="10769"/>
                    </a:lnTo>
                    <a:lnTo>
                      <a:pt x="60979" y="0"/>
                    </a:lnTo>
                    <a:lnTo>
                      <a:pt x="0" y="1538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5194" name="Text 5194"/>
              <p:cNvSpPr txBox="1"/>
              <p:nvPr/>
            </p:nvSpPr>
            <p:spPr>
              <a:xfrm>
                <a:off x="6300999" y="4290039"/>
                <a:ext cx="1588400" cy="152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Family Support </a:t>
                </a:r>
              </a:p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Equality and Relationship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Building</a:t>
                </a:r>
              </a:p>
            </p:txBody>
          </p:sp>
        </p:grpSp>
        <p:grpSp>
          <p:nvGrpSpPr>
            <p:cNvPr id="3816" name=""/>
            <p:cNvGrpSpPr/>
            <p:nvPr/>
          </p:nvGrpSpPr>
          <p:grpSpPr>
            <a:xfrm>
              <a:off x="3523643" y="2934383"/>
              <a:ext cx="379555" cy="390941"/>
              <a:chOff x="3523643" y="2934383"/>
              <a:chExt cx="379555" cy="390941"/>
            </a:xfrm>
          </p:grpSpPr>
          <p:sp>
            <p:nvSpPr>
              <p:cNvPr id="3817" name=""/>
              <p:cNvSpPr/>
              <p:nvPr/>
            </p:nvSpPr>
            <p:spPr>
              <a:xfrm>
                <a:off x="3523643" y="2965170"/>
                <a:ext cx="379555" cy="359995"/>
              </a:xfrm>
              <a:custGeom>
                <a:avLst/>
                <a:gdLst/>
                <a:ahLst/>
                <a:cxnLst/>
                <a:pathLst>
                  <a:path w="379555" h="359995">
                    <a:moveTo>
                      <a:pt x="0" y="263954"/>
                    </a:moveTo>
                    <a:cubicBezTo>
                      <a:pt x="0" y="244860"/>
                      <a:pt x="497" y="79062"/>
                      <a:pt x="0" y="68157"/>
                    </a:cubicBezTo>
                    <a:cubicBezTo>
                      <a:pt x="33710" y="41572"/>
                      <a:pt x="118197" y="0"/>
                      <a:pt x="185194" y="0"/>
                    </a:cubicBezTo>
                    <a:cubicBezTo>
                      <a:pt x="243816" y="0"/>
                      <a:pt x="344320" y="43878"/>
                      <a:pt x="379089" y="65059"/>
                    </a:cubicBezTo>
                    <a:cubicBezTo>
                      <a:pt x="380082" y="70512"/>
                      <a:pt x="379089" y="240616"/>
                      <a:pt x="379089" y="263954"/>
                    </a:cubicBezTo>
                    <a:cubicBezTo>
                      <a:pt x="379089" y="316996"/>
                      <a:pt x="294226" y="359995"/>
                      <a:pt x="189777" y="359995"/>
                    </a:cubicBezTo>
                    <a:cubicBezTo>
                      <a:pt x="84862" y="359995"/>
                      <a:pt x="0" y="316996"/>
                      <a:pt x="0" y="263954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3818" name=""/>
              <p:cNvSpPr/>
              <p:nvPr/>
            </p:nvSpPr>
            <p:spPr>
              <a:xfrm>
                <a:off x="3523433" y="3023414"/>
                <a:ext cx="118755" cy="294315"/>
              </a:xfrm>
              <a:custGeom>
                <a:avLst/>
                <a:gdLst/>
                <a:ahLst/>
                <a:cxnLst/>
                <a:pathLst>
                  <a:path w="118755" h="294315">
                    <a:moveTo>
                      <a:pt x="0" y="9914"/>
                    </a:moveTo>
                    <a:cubicBezTo>
                      <a:pt x="0" y="9914"/>
                      <a:pt x="0" y="187123"/>
                      <a:pt x="0" y="197655"/>
                    </a:cubicBezTo>
                    <a:cubicBezTo>
                      <a:pt x="0" y="208189"/>
                      <a:pt x="-622" y="248464"/>
                      <a:pt x="50362" y="271389"/>
                    </a:cubicBezTo>
                    <a:cubicBezTo>
                      <a:pt x="97319" y="292504"/>
                      <a:pt x="118755" y="294315"/>
                      <a:pt x="118755" y="294315"/>
                    </a:cubicBezTo>
                    <a:lnTo>
                      <a:pt x="118755" y="0"/>
                    </a:lnTo>
                    <a:lnTo>
                      <a:pt x="0" y="9914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69000"/>
                    </a:srgbClr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819" name=""/>
              <p:cNvSpPr/>
              <p:nvPr/>
            </p:nvSpPr>
            <p:spPr>
              <a:xfrm>
                <a:off x="3523643" y="2934190"/>
                <a:ext cx="379555" cy="192079"/>
              </a:xfrm>
              <a:custGeom>
                <a:avLst/>
                <a:gdLst/>
                <a:ahLst/>
                <a:cxnLst/>
                <a:pathLst>
                  <a:path w="379555" h="192079">
                    <a:moveTo>
                      <a:pt x="0" y="96040"/>
                    </a:moveTo>
                    <a:cubicBezTo>
                      <a:pt x="0" y="42999"/>
                      <a:pt x="84966" y="0"/>
                      <a:pt x="189777" y="0"/>
                    </a:cubicBezTo>
                    <a:cubicBezTo>
                      <a:pt x="294588" y="0"/>
                      <a:pt x="379555" y="42999"/>
                      <a:pt x="379555" y="96040"/>
                    </a:cubicBezTo>
                    <a:cubicBezTo>
                      <a:pt x="379555" y="149081"/>
                      <a:pt x="294588" y="192079"/>
                      <a:pt x="189777" y="192079"/>
                    </a:cubicBezTo>
                    <a:cubicBezTo>
                      <a:pt x="84966" y="192079"/>
                      <a:pt x="0" y="149081"/>
                      <a:pt x="0" y="9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3820" name=""/>
              <p:cNvSpPr/>
              <p:nvPr/>
            </p:nvSpPr>
            <p:spPr>
              <a:xfrm>
                <a:off x="3533112" y="2938913"/>
                <a:ext cx="360618" cy="182633"/>
              </a:xfrm>
              <a:custGeom>
                <a:avLst/>
                <a:gdLst/>
                <a:ahLst/>
                <a:cxnLst/>
                <a:pathLst>
                  <a:path w="360618" h="182633">
                    <a:moveTo>
                      <a:pt x="0" y="91316"/>
                    </a:moveTo>
                    <a:cubicBezTo>
                      <a:pt x="0" y="40884"/>
                      <a:pt x="80727" y="0"/>
                      <a:pt x="180308" y="0"/>
                    </a:cubicBezTo>
                    <a:cubicBezTo>
                      <a:pt x="279891" y="0"/>
                      <a:pt x="360618" y="40884"/>
                      <a:pt x="360618" y="91316"/>
                    </a:cubicBezTo>
                    <a:cubicBezTo>
                      <a:pt x="360618" y="141749"/>
                      <a:pt x="279891" y="182633"/>
                      <a:pt x="180308" y="182633"/>
                    </a:cubicBezTo>
                    <a:cubicBezTo>
                      <a:pt x="80727" y="182633"/>
                      <a:pt x="0" y="141749"/>
                      <a:pt x="0" y="91316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69000"/>
                    </a:srgbClr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821" name=""/>
              <p:cNvSpPr/>
              <p:nvPr/>
            </p:nvSpPr>
            <p:spPr>
              <a:xfrm>
                <a:off x="3589339" y="2964550"/>
                <a:ext cx="234401" cy="123302"/>
              </a:xfrm>
              <a:custGeom>
                <a:avLst/>
                <a:gdLst/>
                <a:ahLst/>
                <a:cxnLst/>
                <a:pathLst>
                  <a:path w="234401" h="123302">
                    <a:moveTo>
                      <a:pt x="197096" y="11153"/>
                    </a:moveTo>
                    <a:lnTo>
                      <a:pt x="24870" y="102236"/>
                    </a:lnTo>
                    <a:lnTo>
                      <a:pt x="5596" y="90464"/>
                    </a:lnTo>
                    <a:lnTo>
                      <a:pt x="0" y="123302"/>
                    </a:lnTo>
                    <a:lnTo>
                      <a:pt x="59999" y="119584"/>
                    </a:lnTo>
                    <a:lnTo>
                      <a:pt x="41657" y="110290"/>
                    </a:lnTo>
                    <a:lnTo>
                      <a:pt x="213262" y="21067"/>
                    </a:lnTo>
                    <a:lnTo>
                      <a:pt x="234401" y="31600"/>
                    </a:lnTo>
                    <a:lnTo>
                      <a:pt x="233780" y="620"/>
                    </a:lnTo>
                    <a:lnTo>
                      <a:pt x="176578" y="0"/>
                    </a:lnTo>
                    <a:lnTo>
                      <a:pt x="197096" y="11153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3822" name=""/>
              <p:cNvSpPr/>
              <p:nvPr/>
            </p:nvSpPr>
            <p:spPr>
              <a:xfrm>
                <a:off x="3584365" y="2958354"/>
                <a:ext cx="111294" cy="57004"/>
              </a:xfrm>
              <a:custGeom>
                <a:avLst/>
                <a:gdLst/>
                <a:ahLst/>
                <a:cxnLst/>
                <a:pathLst>
                  <a:path w="111294" h="57004">
                    <a:moveTo>
                      <a:pt x="0" y="8674"/>
                    </a:moveTo>
                    <a:lnTo>
                      <a:pt x="18653" y="0"/>
                    </a:lnTo>
                    <a:lnTo>
                      <a:pt x="92641" y="38416"/>
                    </a:lnTo>
                    <a:lnTo>
                      <a:pt x="109429" y="31600"/>
                    </a:lnTo>
                    <a:lnTo>
                      <a:pt x="111294" y="55765"/>
                    </a:lnTo>
                    <a:lnTo>
                      <a:pt x="62175" y="57004"/>
                    </a:lnTo>
                    <a:lnTo>
                      <a:pt x="77097" y="48329"/>
                    </a:lnTo>
                    <a:lnTo>
                      <a:pt x="0" y="8674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3823" name=""/>
              <p:cNvSpPr/>
              <p:nvPr/>
            </p:nvSpPr>
            <p:spPr>
              <a:xfrm>
                <a:off x="3732342" y="3037045"/>
                <a:ext cx="110051" cy="57004"/>
              </a:xfrm>
              <a:custGeom>
                <a:avLst/>
                <a:gdLst/>
                <a:ahLst/>
                <a:cxnLst/>
                <a:pathLst>
                  <a:path w="110051" h="57004">
                    <a:moveTo>
                      <a:pt x="0" y="1239"/>
                    </a:moveTo>
                    <a:lnTo>
                      <a:pt x="1865" y="25404"/>
                    </a:lnTo>
                    <a:lnTo>
                      <a:pt x="18653" y="17349"/>
                    </a:lnTo>
                    <a:lnTo>
                      <a:pt x="92642" y="57004"/>
                    </a:lnTo>
                    <a:lnTo>
                      <a:pt x="110051" y="48329"/>
                    </a:lnTo>
                    <a:lnTo>
                      <a:pt x="34197" y="8674"/>
                    </a:lnTo>
                    <a:lnTo>
                      <a:pt x="49119" y="0"/>
                    </a:lnTo>
                    <a:lnTo>
                      <a:pt x="0" y="1239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</p:grpSp>
        <p:grpSp>
          <p:nvGrpSpPr>
            <p:cNvPr id="3824" name=""/>
            <p:cNvGrpSpPr/>
            <p:nvPr/>
          </p:nvGrpSpPr>
          <p:grpSpPr>
            <a:xfrm>
              <a:off x="4324969" y="2654405"/>
              <a:ext cx="471200" cy="485336"/>
              <a:chOff x="4324969" y="2654405"/>
              <a:chExt cx="471200" cy="485336"/>
            </a:xfrm>
          </p:grpSpPr>
          <p:sp>
            <p:nvSpPr>
              <p:cNvPr id="3825" name=""/>
              <p:cNvSpPr/>
              <p:nvPr/>
            </p:nvSpPr>
            <p:spPr>
              <a:xfrm>
                <a:off x="4324969" y="2692626"/>
                <a:ext cx="471200" cy="446916"/>
              </a:xfrm>
              <a:custGeom>
                <a:avLst/>
                <a:gdLst/>
                <a:ahLst/>
                <a:cxnLst/>
                <a:pathLst>
                  <a:path w="471200" h="446916">
                    <a:moveTo>
                      <a:pt x="0" y="327688"/>
                    </a:moveTo>
                    <a:cubicBezTo>
                      <a:pt x="0" y="303983"/>
                      <a:pt x="617" y="98152"/>
                      <a:pt x="0" y="84615"/>
                    </a:cubicBezTo>
                    <a:cubicBezTo>
                      <a:pt x="41849" y="51610"/>
                      <a:pt x="146737" y="0"/>
                      <a:pt x="229910" y="0"/>
                    </a:cubicBezTo>
                    <a:cubicBezTo>
                      <a:pt x="302686" y="0"/>
                      <a:pt x="427457" y="54472"/>
                      <a:pt x="470622" y="80768"/>
                    </a:cubicBezTo>
                    <a:cubicBezTo>
                      <a:pt x="471855" y="87537"/>
                      <a:pt x="470622" y="298714"/>
                      <a:pt x="470622" y="327688"/>
                    </a:cubicBezTo>
                    <a:cubicBezTo>
                      <a:pt x="470622" y="393536"/>
                      <a:pt x="365268" y="446916"/>
                      <a:pt x="235600" y="446916"/>
                    </a:cubicBezTo>
                    <a:cubicBezTo>
                      <a:pt x="105352" y="446916"/>
                      <a:pt x="0" y="393536"/>
                      <a:pt x="0" y="327688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3826" name=""/>
              <p:cNvSpPr/>
              <p:nvPr/>
            </p:nvSpPr>
            <p:spPr>
              <a:xfrm>
                <a:off x="4324708" y="2764932"/>
                <a:ext cx="147429" cy="365379"/>
              </a:xfrm>
              <a:custGeom>
                <a:avLst/>
                <a:gdLst/>
                <a:ahLst/>
                <a:cxnLst/>
                <a:pathLst>
                  <a:path w="147429" h="365379">
                    <a:moveTo>
                      <a:pt x="0" y="12307"/>
                    </a:moveTo>
                    <a:cubicBezTo>
                      <a:pt x="0" y="12307"/>
                      <a:pt x="0" y="232304"/>
                      <a:pt x="0" y="245380"/>
                    </a:cubicBezTo>
                    <a:cubicBezTo>
                      <a:pt x="0" y="258458"/>
                      <a:pt x="-772" y="308457"/>
                      <a:pt x="62522" y="336918"/>
                    </a:cubicBezTo>
                    <a:cubicBezTo>
                      <a:pt x="120817" y="363131"/>
                      <a:pt x="147429" y="365379"/>
                      <a:pt x="147429" y="365379"/>
                    </a:cubicBezTo>
                    <a:lnTo>
                      <a:pt x="147429" y="0"/>
                    </a:lnTo>
                    <a:lnTo>
                      <a:pt x="0" y="12307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69000"/>
                    </a:srgbClr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827" name=""/>
              <p:cNvSpPr/>
              <p:nvPr/>
            </p:nvSpPr>
            <p:spPr>
              <a:xfrm>
                <a:off x="4324969" y="2654165"/>
                <a:ext cx="471200" cy="238458"/>
              </a:xfrm>
              <a:custGeom>
                <a:avLst/>
                <a:gdLst/>
                <a:ahLst/>
                <a:cxnLst/>
                <a:pathLst>
                  <a:path w="471200" h="238458">
                    <a:moveTo>
                      <a:pt x="0" y="119229"/>
                    </a:moveTo>
                    <a:cubicBezTo>
                      <a:pt x="0" y="53381"/>
                      <a:pt x="105482" y="0"/>
                      <a:pt x="235600" y="0"/>
                    </a:cubicBezTo>
                    <a:cubicBezTo>
                      <a:pt x="365718" y="0"/>
                      <a:pt x="471200" y="53381"/>
                      <a:pt x="471200" y="119229"/>
                    </a:cubicBezTo>
                    <a:cubicBezTo>
                      <a:pt x="471200" y="185077"/>
                      <a:pt x="365718" y="238458"/>
                      <a:pt x="235600" y="238458"/>
                    </a:cubicBezTo>
                    <a:cubicBezTo>
                      <a:pt x="105482" y="238458"/>
                      <a:pt x="0" y="185077"/>
                      <a:pt x="0" y="119229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3828" name=""/>
              <p:cNvSpPr/>
              <p:nvPr/>
            </p:nvSpPr>
            <p:spPr>
              <a:xfrm>
                <a:off x="4336724" y="2660028"/>
                <a:ext cx="447690" cy="226731"/>
              </a:xfrm>
              <a:custGeom>
                <a:avLst/>
                <a:gdLst/>
                <a:ahLst/>
                <a:cxnLst/>
                <a:pathLst>
                  <a:path w="447690" h="226731">
                    <a:moveTo>
                      <a:pt x="0" y="113365"/>
                    </a:moveTo>
                    <a:cubicBezTo>
                      <a:pt x="0" y="50755"/>
                      <a:pt x="100219" y="0"/>
                      <a:pt x="223845" y="0"/>
                    </a:cubicBezTo>
                    <a:cubicBezTo>
                      <a:pt x="347471" y="0"/>
                      <a:pt x="447690" y="50755"/>
                      <a:pt x="447690" y="113365"/>
                    </a:cubicBezTo>
                    <a:cubicBezTo>
                      <a:pt x="447690" y="175975"/>
                      <a:pt x="347471" y="226731"/>
                      <a:pt x="223845" y="226731"/>
                    </a:cubicBezTo>
                    <a:cubicBezTo>
                      <a:pt x="100219" y="226731"/>
                      <a:pt x="0" y="175975"/>
                      <a:pt x="0" y="113365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69000"/>
                    </a:srgbClr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829" name=""/>
              <p:cNvSpPr/>
              <p:nvPr/>
            </p:nvSpPr>
            <p:spPr>
              <a:xfrm>
                <a:off x="4406528" y="2691856"/>
                <a:ext cx="290999" cy="153075"/>
              </a:xfrm>
              <a:custGeom>
                <a:avLst/>
                <a:gdLst/>
                <a:ahLst/>
                <a:cxnLst/>
                <a:pathLst>
                  <a:path w="290999" h="153075">
                    <a:moveTo>
                      <a:pt x="244687" y="13846"/>
                    </a:moveTo>
                    <a:lnTo>
                      <a:pt x="30875" y="126921"/>
                    </a:lnTo>
                    <a:lnTo>
                      <a:pt x="6947" y="112306"/>
                    </a:lnTo>
                    <a:lnTo>
                      <a:pt x="0" y="153075"/>
                    </a:lnTo>
                    <a:lnTo>
                      <a:pt x="74486" y="148459"/>
                    </a:lnTo>
                    <a:lnTo>
                      <a:pt x="51716" y="136921"/>
                    </a:lnTo>
                    <a:lnTo>
                      <a:pt x="264755" y="26153"/>
                    </a:lnTo>
                    <a:lnTo>
                      <a:pt x="290999" y="39230"/>
                    </a:lnTo>
                    <a:lnTo>
                      <a:pt x="290227" y="769"/>
                    </a:lnTo>
                    <a:lnTo>
                      <a:pt x="219214" y="0"/>
                    </a:lnTo>
                    <a:lnTo>
                      <a:pt x="244687" y="13846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3830" name=""/>
              <p:cNvSpPr/>
              <p:nvPr/>
            </p:nvSpPr>
            <p:spPr>
              <a:xfrm>
                <a:off x="4400353" y="2684164"/>
                <a:ext cx="138166" cy="70768"/>
              </a:xfrm>
              <a:custGeom>
                <a:avLst/>
                <a:gdLst/>
                <a:ahLst/>
                <a:cxnLst/>
                <a:pathLst>
                  <a:path w="138166" h="70768">
                    <a:moveTo>
                      <a:pt x="0" y="10769"/>
                    </a:moveTo>
                    <a:lnTo>
                      <a:pt x="23156" y="0"/>
                    </a:lnTo>
                    <a:lnTo>
                      <a:pt x="115010" y="47691"/>
                    </a:lnTo>
                    <a:lnTo>
                      <a:pt x="135851" y="39230"/>
                    </a:lnTo>
                    <a:lnTo>
                      <a:pt x="138166" y="69229"/>
                    </a:lnTo>
                    <a:lnTo>
                      <a:pt x="77188" y="70768"/>
                    </a:lnTo>
                    <a:lnTo>
                      <a:pt x="95713" y="59999"/>
                    </a:lnTo>
                    <a:lnTo>
                      <a:pt x="0" y="10769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3831" name=""/>
              <p:cNvSpPr/>
              <p:nvPr/>
            </p:nvSpPr>
            <p:spPr>
              <a:xfrm>
                <a:off x="4584059" y="2781855"/>
                <a:ext cx="136623" cy="70768"/>
              </a:xfrm>
              <a:custGeom>
                <a:avLst/>
                <a:gdLst/>
                <a:ahLst/>
                <a:cxnLst/>
                <a:pathLst>
                  <a:path w="136623" h="70768">
                    <a:moveTo>
                      <a:pt x="0" y="1538"/>
                    </a:moveTo>
                    <a:lnTo>
                      <a:pt x="2316" y="31538"/>
                    </a:lnTo>
                    <a:lnTo>
                      <a:pt x="23157" y="21538"/>
                    </a:lnTo>
                    <a:lnTo>
                      <a:pt x="115010" y="70768"/>
                    </a:lnTo>
                    <a:lnTo>
                      <a:pt x="136623" y="59999"/>
                    </a:lnTo>
                    <a:lnTo>
                      <a:pt x="42453" y="10769"/>
                    </a:lnTo>
                    <a:lnTo>
                      <a:pt x="60979" y="0"/>
                    </a:lnTo>
                    <a:lnTo>
                      <a:pt x="0" y="1538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5195" name="Text 5195"/>
              <p:cNvSpPr txBox="1"/>
              <p:nvPr/>
            </p:nvSpPr>
            <p:spPr>
              <a:xfrm>
                <a:off x="3960200" y="2314039"/>
                <a:ext cx="1406000" cy="152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CRISIS Management 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Network</a:t>
                </a:r>
              </a:p>
            </p:txBody>
          </p:sp>
        </p:grpSp>
        <p:grpSp>
          <p:nvGrpSpPr>
            <p:cNvPr id="3832" name=""/>
            <p:cNvGrpSpPr/>
            <p:nvPr/>
          </p:nvGrpSpPr>
          <p:grpSpPr>
            <a:xfrm>
              <a:off x="5149600" y="2941061"/>
              <a:ext cx="395200" cy="407056"/>
              <a:chOff x="5149600" y="2941061"/>
              <a:chExt cx="395200" cy="407056"/>
            </a:xfrm>
          </p:grpSpPr>
          <p:sp>
            <p:nvSpPr>
              <p:cNvPr id="3833" name=""/>
              <p:cNvSpPr/>
              <p:nvPr/>
            </p:nvSpPr>
            <p:spPr>
              <a:xfrm>
                <a:off x="5149600" y="2973118"/>
                <a:ext cx="395200" cy="374834"/>
              </a:xfrm>
              <a:custGeom>
                <a:avLst/>
                <a:gdLst/>
                <a:ahLst/>
                <a:cxnLst/>
                <a:pathLst>
                  <a:path w="395200" h="374834">
                    <a:moveTo>
                      <a:pt x="0" y="274835"/>
                    </a:moveTo>
                    <a:cubicBezTo>
                      <a:pt x="0" y="254953"/>
                      <a:pt x="518" y="82321"/>
                      <a:pt x="0" y="70967"/>
                    </a:cubicBezTo>
                    <a:cubicBezTo>
                      <a:pt x="35099" y="43286"/>
                      <a:pt x="123070" y="0"/>
                      <a:pt x="192827" y="0"/>
                    </a:cubicBezTo>
                    <a:cubicBezTo>
                      <a:pt x="253866" y="0"/>
                      <a:pt x="358513" y="45687"/>
                      <a:pt x="394714" y="67741"/>
                    </a:cubicBezTo>
                    <a:cubicBezTo>
                      <a:pt x="395749" y="73418"/>
                      <a:pt x="394714" y="250535"/>
                      <a:pt x="394714" y="274835"/>
                    </a:cubicBezTo>
                    <a:cubicBezTo>
                      <a:pt x="394714" y="330063"/>
                      <a:pt x="306354" y="374834"/>
                      <a:pt x="197600" y="374834"/>
                    </a:cubicBezTo>
                    <a:cubicBezTo>
                      <a:pt x="88360" y="374834"/>
                      <a:pt x="0" y="330063"/>
                      <a:pt x="0" y="274835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3834" name=""/>
              <p:cNvSpPr/>
              <p:nvPr/>
            </p:nvSpPr>
            <p:spPr>
              <a:xfrm>
                <a:off x="5149381" y="3033761"/>
                <a:ext cx="123650" cy="306446"/>
              </a:xfrm>
              <a:custGeom>
                <a:avLst/>
                <a:gdLst/>
                <a:ahLst/>
                <a:cxnLst/>
                <a:pathLst>
                  <a:path w="123650" h="306446">
                    <a:moveTo>
                      <a:pt x="0" y="10322"/>
                    </a:moveTo>
                    <a:cubicBezTo>
                      <a:pt x="0" y="10322"/>
                      <a:pt x="0" y="194836"/>
                      <a:pt x="0" y="205803"/>
                    </a:cubicBezTo>
                    <a:cubicBezTo>
                      <a:pt x="0" y="216771"/>
                      <a:pt x="-647" y="258706"/>
                      <a:pt x="52438" y="282576"/>
                    </a:cubicBezTo>
                    <a:cubicBezTo>
                      <a:pt x="101330" y="304561"/>
                      <a:pt x="123650" y="306446"/>
                      <a:pt x="123650" y="306446"/>
                    </a:cubicBezTo>
                    <a:lnTo>
                      <a:pt x="123650" y="0"/>
                    </a:lnTo>
                    <a:lnTo>
                      <a:pt x="0" y="10322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69000"/>
                    </a:srgbClr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835" name=""/>
              <p:cNvSpPr/>
              <p:nvPr/>
            </p:nvSpPr>
            <p:spPr>
              <a:xfrm>
                <a:off x="5149600" y="2940860"/>
                <a:ext cx="395200" cy="199997"/>
              </a:xfrm>
              <a:custGeom>
                <a:avLst/>
                <a:gdLst/>
                <a:ahLst/>
                <a:cxnLst/>
                <a:pathLst>
                  <a:path w="395200" h="199997">
                    <a:moveTo>
                      <a:pt x="0" y="99999"/>
                    </a:moveTo>
                    <a:cubicBezTo>
                      <a:pt x="0" y="44771"/>
                      <a:pt x="88469" y="0"/>
                      <a:pt x="197600" y="0"/>
                    </a:cubicBezTo>
                    <a:cubicBezTo>
                      <a:pt x="306731" y="0"/>
                      <a:pt x="395200" y="44771"/>
                      <a:pt x="395200" y="99999"/>
                    </a:cubicBezTo>
                    <a:cubicBezTo>
                      <a:pt x="395200" y="155226"/>
                      <a:pt x="306731" y="199997"/>
                      <a:pt x="197600" y="199997"/>
                    </a:cubicBezTo>
                    <a:cubicBezTo>
                      <a:pt x="88469" y="199997"/>
                      <a:pt x="0" y="155226"/>
                      <a:pt x="0" y="99999"/>
                    </a:cubicBezTo>
                    <a:close/>
                  </a:path>
                </a:pathLst>
              </a:custGeom>
              <a:gradFill>
                <a:gsLst>
                  <a:gs pos="0">
                    <a:srgbClr val="DBEEF4"/>
                  </a:gs>
                  <a:gs pos="50000">
                    <a:srgbClr val="93CDDD"/>
                  </a:gs>
                  <a:gs pos="100000">
                    <a:srgbClr val="4BACC6"/>
                  </a:gs>
                </a:gsLst>
                <a:lin ang="5400000" scaled="0"/>
              </a:gradFill>
              <a:ln w="7600" cap="flat">
                <a:solidFill>
                  <a:srgbClr val="31859B"/>
                </a:solidFill>
                <a:bevel/>
              </a:ln>
            </p:spPr>
          </p:sp>
          <p:sp>
            <p:nvSpPr>
              <p:cNvPr id="3836" name=""/>
              <p:cNvSpPr/>
              <p:nvPr/>
            </p:nvSpPr>
            <p:spPr>
              <a:xfrm>
                <a:off x="5159458" y="2945778"/>
                <a:ext cx="375483" cy="190161"/>
              </a:xfrm>
              <a:custGeom>
                <a:avLst/>
                <a:gdLst/>
                <a:ahLst/>
                <a:cxnLst/>
                <a:pathLst>
                  <a:path w="375483" h="190161">
                    <a:moveTo>
                      <a:pt x="0" y="95081"/>
                    </a:moveTo>
                    <a:cubicBezTo>
                      <a:pt x="0" y="42569"/>
                      <a:pt x="84054" y="0"/>
                      <a:pt x="187741" y="0"/>
                    </a:cubicBezTo>
                    <a:cubicBezTo>
                      <a:pt x="291427" y="0"/>
                      <a:pt x="375483" y="42569"/>
                      <a:pt x="375483" y="95081"/>
                    </a:cubicBezTo>
                    <a:cubicBezTo>
                      <a:pt x="375483" y="147592"/>
                      <a:pt x="291427" y="190161"/>
                      <a:pt x="187741" y="190161"/>
                    </a:cubicBezTo>
                    <a:cubicBezTo>
                      <a:pt x="84054" y="190161"/>
                      <a:pt x="0" y="147592"/>
                      <a:pt x="0" y="950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69000"/>
                    </a:srgbClr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837" name=""/>
              <p:cNvSpPr/>
              <p:nvPr/>
            </p:nvSpPr>
            <p:spPr>
              <a:xfrm>
                <a:off x="5218003" y="2972472"/>
                <a:ext cx="244063" cy="128385"/>
              </a:xfrm>
              <a:custGeom>
                <a:avLst/>
                <a:gdLst/>
                <a:ahLst/>
                <a:cxnLst/>
                <a:pathLst>
                  <a:path w="244063" h="128385">
                    <a:moveTo>
                      <a:pt x="205221" y="11613"/>
                    </a:moveTo>
                    <a:lnTo>
                      <a:pt x="25895" y="106450"/>
                    </a:lnTo>
                    <a:lnTo>
                      <a:pt x="5826" y="94192"/>
                    </a:lnTo>
                    <a:lnTo>
                      <a:pt x="0" y="128385"/>
                    </a:lnTo>
                    <a:lnTo>
                      <a:pt x="62472" y="124514"/>
                    </a:lnTo>
                    <a:lnTo>
                      <a:pt x="43374" y="114837"/>
                    </a:lnTo>
                    <a:lnTo>
                      <a:pt x="222052" y="21935"/>
                    </a:lnTo>
                    <a:lnTo>
                      <a:pt x="244063" y="32903"/>
                    </a:lnTo>
                    <a:lnTo>
                      <a:pt x="243416" y="645"/>
                    </a:lnTo>
                    <a:lnTo>
                      <a:pt x="183857" y="0"/>
                    </a:lnTo>
                    <a:lnTo>
                      <a:pt x="205221" y="11613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3838" name=""/>
              <p:cNvSpPr/>
              <p:nvPr/>
            </p:nvSpPr>
            <p:spPr>
              <a:xfrm>
                <a:off x="5212825" y="2966021"/>
                <a:ext cx="115881" cy="59354"/>
              </a:xfrm>
              <a:custGeom>
                <a:avLst/>
                <a:gdLst/>
                <a:ahLst/>
                <a:cxnLst/>
                <a:pathLst>
                  <a:path w="115881" h="59354">
                    <a:moveTo>
                      <a:pt x="0" y="9032"/>
                    </a:moveTo>
                    <a:lnTo>
                      <a:pt x="19421" y="0"/>
                    </a:lnTo>
                    <a:lnTo>
                      <a:pt x="96460" y="39999"/>
                    </a:lnTo>
                    <a:lnTo>
                      <a:pt x="113939" y="32903"/>
                    </a:lnTo>
                    <a:lnTo>
                      <a:pt x="115881" y="58063"/>
                    </a:lnTo>
                    <a:lnTo>
                      <a:pt x="64738" y="59354"/>
                    </a:lnTo>
                    <a:lnTo>
                      <a:pt x="80276" y="50322"/>
                    </a:lnTo>
                    <a:lnTo>
                      <a:pt x="0" y="9032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  <p:sp>
            <p:nvSpPr>
              <p:cNvPr id="3839" name=""/>
              <p:cNvSpPr/>
              <p:nvPr/>
            </p:nvSpPr>
            <p:spPr>
              <a:xfrm>
                <a:off x="5366902" y="3047956"/>
                <a:ext cx="114587" cy="59354"/>
              </a:xfrm>
              <a:custGeom>
                <a:avLst/>
                <a:gdLst/>
                <a:ahLst/>
                <a:cxnLst/>
                <a:pathLst>
                  <a:path w="114587" h="59354">
                    <a:moveTo>
                      <a:pt x="0" y="1290"/>
                    </a:moveTo>
                    <a:lnTo>
                      <a:pt x="1942" y="26451"/>
                    </a:lnTo>
                    <a:lnTo>
                      <a:pt x="19422" y="18064"/>
                    </a:lnTo>
                    <a:lnTo>
                      <a:pt x="96460" y="59354"/>
                    </a:lnTo>
                    <a:lnTo>
                      <a:pt x="114587" y="50322"/>
                    </a:lnTo>
                    <a:lnTo>
                      <a:pt x="35606" y="9032"/>
                    </a:lnTo>
                    <a:lnTo>
                      <a:pt x="51143" y="0"/>
                    </a:lnTo>
                    <a:lnTo>
                      <a:pt x="0" y="1290"/>
                    </a:lnTo>
                    <a:close/>
                  </a:path>
                </a:pathLst>
              </a:custGeom>
              <a:solidFill>
                <a:srgbClr val="FF1418"/>
              </a:solidFill>
              <a:ln w="7600" cap="flat">
                <a:noFill/>
                <a:bevel/>
              </a:ln>
            </p:spPr>
          </p:sp>
        </p:grpSp>
        <p:grpSp>
          <p:nvGrpSpPr>
            <p:cNvPr id="3840" name=""/>
            <p:cNvGrpSpPr/>
            <p:nvPr/>
          </p:nvGrpSpPr>
          <p:grpSpPr>
            <a:xfrm>
              <a:off x="2641600" y="3166158"/>
              <a:ext cx="638400" cy="638400"/>
              <a:chOff x="2641600" y="3166158"/>
              <a:chExt cx="638400" cy="638400"/>
            </a:xfrm>
          </p:grpSpPr>
          <p:sp>
            <p:nvSpPr>
              <p:cNvPr id="3841" name=""/>
              <p:cNvSpPr/>
              <p:nvPr/>
            </p:nvSpPr>
            <p:spPr>
              <a:xfrm>
                <a:off x="2921844" y="3470218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842" name=""/>
              <p:cNvSpPr/>
              <p:nvPr/>
            </p:nvSpPr>
            <p:spPr>
              <a:xfrm>
                <a:off x="2924967" y="3458480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843" name=""/>
              <p:cNvSpPr/>
              <p:nvPr/>
            </p:nvSpPr>
            <p:spPr>
              <a:xfrm>
                <a:off x="3101021" y="3560799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844" name=""/>
              <p:cNvSpPr/>
              <p:nvPr/>
            </p:nvSpPr>
            <p:spPr>
              <a:xfrm>
                <a:off x="2906548" y="3166127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845" name=""/>
              <p:cNvSpPr/>
              <p:nvPr/>
            </p:nvSpPr>
            <p:spPr>
              <a:xfrm>
                <a:off x="2905297" y="3178390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846" name=""/>
              <p:cNvSpPr/>
              <p:nvPr/>
            </p:nvSpPr>
            <p:spPr>
              <a:xfrm>
                <a:off x="2921196" y="3207005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847" name=""/>
              <p:cNvSpPr/>
              <p:nvPr/>
            </p:nvSpPr>
            <p:spPr>
              <a:xfrm>
                <a:off x="2926775" y="3214109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848" name=""/>
              <p:cNvSpPr/>
              <p:nvPr/>
            </p:nvSpPr>
            <p:spPr>
              <a:xfrm>
                <a:off x="3114073" y="3268553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849" name=""/>
              <p:cNvSpPr/>
              <p:nvPr/>
            </p:nvSpPr>
            <p:spPr>
              <a:xfrm>
                <a:off x="2921771" y="3209396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850" name=""/>
              <p:cNvGrpSpPr/>
              <p:nvPr/>
            </p:nvGrpSpPr>
            <p:grpSpPr>
              <a:xfrm>
                <a:off x="2641600" y="3608151"/>
                <a:ext cx="411767" cy="196407"/>
                <a:chOff x="2641600" y="3608151"/>
                <a:chExt cx="411767" cy="196407"/>
              </a:xfrm>
            </p:grpSpPr>
            <p:sp>
              <p:nvSpPr>
                <p:cNvPr id="3851" name=""/>
                <p:cNvSpPr/>
                <p:nvPr/>
              </p:nvSpPr>
              <p:spPr>
                <a:xfrm>
                  <a:off x="2641600" y="3608151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52" name=""/>
                <p:cNvSpPr/>
                <p:nvPr/>
              </p:nvSpPr>
              <p:spPr>
                <a:xfrm>
                  <a:off x="2641599" y="3647726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53" name=""/>
                <p:cNvSpPr/>
                <p:nvPr/>
              </p:nvSpPr>
              <p:spPr>
                <a:xfrm>
                  <a:off x="2914651" y="3745929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54" name=""/>
                <p:cNvSpPr/>
                <p:nvPr/>
              </p:nvSpPr>
              <p:spPr>
                <a:xfrm>
                  <a:off x="2685406" y="3640397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55" name=""/>
                <p:cNvSpPr/>
                <p:nvPr/>
              </p:nvSpPr>
              <p:spPr>
                <a:xfrm>
                  <a:off x="2685406" y="3612548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56" name=""/>
                <p:cNvSpPr/>
                <p:nvPr/>
              </p:nvSpPr>
              <p:spPr>
                <a:xfrm>
                  <a:off x="2829962" y="3686829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57" name=""/>
                <p:cNvSpPr/>
                <p:nvPr/>
              </p:nvSpPr>
              <p:spPr>
                <a:xfrm>
                  <a:off x="2845323" y="3721429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58" name=""/>
                <p:cNvSpPr/>
                <p:nvPr/>
              </p:nvSpPr>
              <p:spPr>
                <a:xfrm>
                  <a:off x="2845114" y="3693163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59" name=""/>
                <p:cNvSpPr/>
                <p:nvPr/>
              </p:nvSpPr>
              <p:spPr>
                <a:xfrm>
                  <a:off x="2921951" y="3732739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60" name=""/>
                <p:cNvSpPr/>
                <p:nvPr/>
              </p:nvSpPr>
              <p:spPr>
                <a:xfrm>
                  <a:off x="2767173" y="3618412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61" name=""/>
                <p:cNvSpPr/>
                <p:nvPr/>
              </p:nvSpPr>
              <p:spPr>
                <a:xfrm>
                  <a:off x="2924037" y="3697980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862" name=""/>
                <p:cNvSpPr/>
                <p:nvPr/>
              </p:nvSpPr>
              <p:spPr>
                <a:xfrm>
                  <a:off x="2746731" y="3622808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63" name=""/>
                <p:cNvSpPr/>
                <p:nvPr/>
              </p:nvSpPr>
              <p:spPr>
                <a:xfrm>
                  <a:off x="2726455" y="3630159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64" name=""/>
                <p:cNvSpPr/>
                <p:nvPr/>
              </p:nvSpPr>
              <p:spPr>
                <a:xfrm>
                  <a:off x="2704894" y="3636061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65" name=""/>
                <p:cNvSpPr/>
                <p:nvPr/>
              </p:nvSpPr>
              <p:spPr>
                <a:xfrm>
                  <a:off x="2906098" y="3703841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866" name=""/>
                <p:cNvSpPr/>
                <p:nvPr/>
              </p:nvSpPr>
              <p:spPr>
                <a:xfrm>
                  <a:off x="2885237" y="3709288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867" name=""/>
                <p:cNvSpPr/>
                <p:nvPr/>
              </p:nvSpPr>
              <p:spPr>
                <a:xfrm>
                  <a:off x="2863546" y="3715566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868" name=""/>
                <p:cNvSpPr/>
                <p:nvPr/>
              </p:nvSpPr>
              <p:spPr>
                <a:xfrm>
                  <a:off x="2863547" y="370352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869" name=""/>
                <p:cNvSpPr/>
                <p:nvPr/>
              </p:nvSpPr>
              <p:spPr>
                <a:xfrm>
                  <a:off x="2886207" y="3714941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870" name=""/>
                <p:cNvSpPr/>
                <p:nvPr/>
              </p:nvSpPr>
              <p:spPr>
                <a:xfrm>
                  <a:off x="2706855" y="3622391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71" name=""/>
                <p:cNvSpPr/>
                <p:nvPr/>
              </p:nvSpPr>
              <p:spPr>
                <a:xfrm>
                  <a:off x="2810144" y="367431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72" name=""/>
                <p:cNvSpPr/>
                <p:nvPr/>
              </p:nvSpPr>
              <p:spPr>
                <a:xfrm>
                  <a:off x="2744542" y="363181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73" name=""/>
                <p:cNvSpPr/>
                <p:nvPr/>
              </p:nvSpPr>
              <p:spPr>
                <a:xfrm>
                  <a:off x="2762899" y="3641446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74" name=""/>
                <p:cNvSpPr/>
                <p:nvPr/>
              </p:nvSpPr>
              <p:spPr>
                <a:xfrm>
                  <a:off x="2780002" y="365149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75" name=""/>
                <p:cNvSpPr/>
                <p:nvPr/>
              </p:nvSpPr>
              <p:spPr>
                <a:xfrm>
                  <a:off x="2802113" y="366238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76" name=""/>
                <p:cNvSpPr/>
                <p:nvPr/>
              </p:nvSpPr>
              <p:spPr>
                <a:xfrm>
                  <a:off x="2691245" y="3612549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77" name=""/>
                <p:cNvSpPr/>
                <p:nvPr/>
              </p:nvSpPr>
              <p:spPr>
                <a:xfrm>
                  <a:off x="2854084" y="3693163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878" name=""/>
            <p:cNvGrpSpPr/>
            <p:nvPr/>
          </p:nvGrpSpPr>
          <p:grpSpPr>
            <a:xfrm>
              <a:off x="3720800" y="3211758"/>
              <a:ext cx="547200" cy="547200"/>
              <a:chOff x="3720800" y="3211758"/>
              <a:chExt cx="547200" cy="547200"/>
            </a:xfrm>
          </p:grpSpPr>
          <p:sp>
            <p:nvSpPr>
              <p:cNvPr id="3879" name=""/>
              <p:cNvSpPr/>
              <p:nvPr/>
            </p:nvSpPr>
            <p:spPr>
              <a:xfrm>
                <a:off x="3961010" y="3472381"/>
                <a:ext cx="306950" cy="206980"/>
              </a:xfrm>
              <a:custGeom>
                <a:avLst/>
                <a:gdLst/>
                <a:ahLst/>
                <a:cxnLst/>
                <a:pathLst>
                  <a:path w="306950" h="206980">
                    <a:moveTo>
                      <a:pt x="0" y="103490"/>
                    </a:moveTo>
                    <a:cubicBezTo>
                      <a:pt x="0" y="46334"/>
                      <a:pt x="68713" y="0"/>
                      <a:pt x="153475" y="0"/>
                    </a:cubicBezTo>
                    <a:cubicBezTo>
                      <a:pt x="238237" y="0"/>
                      <a:pt x="306950" y="46334"/>
                      <a:pt x="306950" y="103490"/>
                    </a:cubicBezTo>
                    <a:cubicBezTo>
                      <a:pt x="306950" y="160646"/>
                      <a:pt x="238237" y="206980"/>
                      <a:pt x="153475" y="206980"/>
                    </a:cubicBezTo>
                    <a:cubicBezTo>
                      <a:pt x="68713" y="206980"/>
                      <a:pt x="0" y="160646"/>
                      <a:pt x="0" y="10349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880" name=""/>
              <p:cNvSpPr/>
              <p:nvPr/>
            </p:nvSpPr>
            <p:spPr>
              <a:xfrm>
                <a:off x="3963686" y="3462320"/>
                <a:ext cx="302543" cy="206095"/>
              </a:xfrm>
              <a:custGeom>
                <a:avLst/>
                <a:gdLst/>
                <a:ahLst/>
                <a:cxnLst/>
                <a:pathLst>
                  <a:path w="302543" h="206095">
                    <a:moveTo>
                      <a:pt x="0" y="103048"/>
                    </a:moveTo>
                    <a:cubicBezTo>
                      <a:pt x="0" y="46136"/>
                      <a:pt x="67727" y="0"/>
                      <a:pt x="151271" y="0"/>
                    </a:cubicBezTo>
                    <a:cubicBezTo>
                      <a:pt x="234816" y="0"/>
                      <a:pt x="302543" y="46136"/>
                      <a:pt x="302543" y="103048"/>
                    </a:cubicBezTo>
                    <a:cubicBezTo>
                      <a:pt x="302543" y="159959"/>
                      <a:pt x="234816" y="206095"/>
                      <a:pt x="151271" y="206095"/>
                    </a:cubicBezTo>
                    <a:cubicBezTo>
                      <a:pt x="67727" y="206095"/>
                      <a:pt x="0" y="159959"/>
                      <a:pt x="0" y="103048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881" name=""/>
              <p:cNvSpPr/>
              <p:nvPr/>
            </p:nvSpPr>
            <p:spPr>
              <a:xfrm>
                <a:off x="4114589" y="3550022"/>
                <a:ext cx="142498" cy="117159"/>
              </a:xfrm>
              <a:custGeom>
                <a:avLst/>
                <a:gdLst/>
                <a:ahLst/>
                <a:cxnLst/>
                <a:pathLst>
                  <a:path w="142498" h="117159">
                    <a:moveTo>
                      <a:pt x="44367" y="0"/>
                    </a:moveTo>
                    <a:cubicBezTo>
                      <a:pt x="44367" y="0"/>
                      <a:pt x="141444" y="47918"/>
                      <a:pt x="142498" y="47456"/>
                    </a:cubicBezTo>
                    <a:cubicBezTo>
                      <a:pt x="128777" y="83272"/>
                      <a:pt x="87129" y="110948"/>
                      <a:pt x="27475" y="117159"/>
                    </a:cubicBezTo>
                    <a:cubicBezTo>
                      <a:pt x="27154" y="116600"/>
                      <a:pt x="0" y="21253"/>
                      <a:pt x="0" y="21253"/>
                    </a:cubicBezTo>
                    <a:lnTo>
                      <a:pt x="44367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882" name=""/>
              <p:cNvSpPr/>
              <p:nvPr/>
            </p:nvSpPr>
            <p:spPr>
              <a:xfrm>
                <a:off x="3947898" y="3211731"/>
                <a:ext cx="305320" cy="417777"/>
              </a:xfrm>
              <a:custGeom>
                <a:avLst/>
                <a:gdLst/>
                <a:ahLst/>
                <a:cxnLst/>
                <a:pathLst>
                  <a:path w="305320" h="417777">
                    <a:moveTo>
                      <a:pt x="52937" y="5208"/>
                    </a:moveTo>
                    <a:cubicBezTo>
                      <a:pt x="28709" y="-7891"/>
                      <a:pt x="0" y="4861"/>
                      <a:pt x="0" y="25851"/>
                    </a:cubicBezTo>
                    <a:cubicBezTo>
                      <a:pt x="0" y="49083"/>
                      <a:pt x="0" y="222809"/>
                      <a:pt x="0" y="238969"/>
                    </a:cubicBezTo>
                    <a:cubicBezTo>
                      <a:pt x="0" y="255130"/>
                      <a:pt x="25616" y="282748"/>
                      <a:pt x="39750" y="289818"/>
                    </a:cubicBezTo>
                    <a:cubicBezTo>
                      <a:pt x="53884" y="296888"/>
                      <a:pt x="241214" y="409413"/>
                      <a:pt x="254339" y="417777"/>
                    </a:cubicBezTo>
                    <a:cubicBezTo>
                      <a:pt x="267464" y="417777"/>
                      <a:pt x="305320" y="417777"/>
                      <a:pt x="305320" y="396281"/>
                    </a:cubicBezTo>
                    <a:cubicBezTo>
                      <a:pt x="305320" y="377091"/>
                      <a:pt x="305320" y="188814"/>
                      <a:pt x="305320" y="166593"/>
                    </a:cubicBezTo>
                    <a:cubicBezTo>
                      <a:pt x="305320" y="144373"/>
                      <a:pt x="296611" y="130908"/>
                      <a:pt x="283048" y="121142"/>
                    </a:cubicBezTo>
                    <a:cubicBezTo>
                      <a:pt x="267967" y="110284"/>
                      <a:pt x="72118" y="15340"/>
                      <a:pt x="52937" y="5208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883" name=""/>
              <p:cNvSpPr/>
              <p:nvPr/>
            </p:nvSpPr>
            <p:spPr>
              <a:xfrm>
                <a:off x="3946826" y="3222242"/>
                <a:ext cx="284688" cy="409254"/>
              </a:xfrm>
              <a:custGeom>
                <a:avLst/>
                <a:gdLst/>
                <a:ahLst/>
                <a:cxnLst/>
                <a:pathLst>
                  <a:path w="284688" h="409254">
                    <a:moveTo>
                      <a:pt x="32305" y="5208"/>
                    </a:moveTo>
                    <a:cubicBezTo>
                      <a:pt x="8076" y="-7891"/>
                      <a:pt x="0" y="5208"/>
                      <a:pt x="0" y="26198"/>
                    </a:cubicBezTo>
                    <a:cubicBezTo>
                      <a:pt x="0" y="49429"/>
                      <a:pt x="0" y="223154"/>
                      <a:pt x="0" y="239315"/>
                    </a:cubicBezTo>
                    <a:cubicBezTo>
                      <a:pt x="0" y="255476"/>
                      <a:pt x="4984" y="282747"/>
                      <a:pt x="19118" y="289817"/>
                    </a:cubicBezTo>
                    <a:cubicBezTo>
                      <a:pt x="33252" y="296887"/>
                      <a:pt x="239196" y="400921"/>
                      <a:pt x="252320" y="409254"/>
                    </a:cubicBezTo>
                    <a:cubicBezTo>
                      <a:pt x="265444" y="409254"/>
                      <a:pt x="284688" y="409254"/>
                      <a:pt x="284688" y="387790"/>
                    </a:cubicBezTo>
                    <a:cubicBezTo>
                      <a:pt x="284688" y="368599"/>
                      <a:pt x="284688" y="188814"/>
                      <a:pt x="284688" y="166593"/>
                    </a:cubicBezTo>
                    <a:cubicBezTo>
                      <a:pt x="284688" y="144373"/>
                      <a:pt x="275979" y="130907"/>
                      <a:pt x="262415" y="121141"/>
                    </a:cubicBezTo>
                    <a:cubicBezTo>
                      <a:pt x="247335" y="110283"/>
                      <a:pt x="51486" y="15340"/>
                      <a:pt x="32305" y="5208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884" name=""/>
              <p:cNvSpPr/>
              <p:nvPr/>
            </p:nvSpPr>
            <p:spPr>
              <a:xfrm>
                <a:off x="3960454" y="3246770"/>
                <a:ext cx="256957" cy="359070"/>
              </a:xfrm>
              <a:custGeom>
                <a:avLst/>
                <a:gdLst/>
                <a:ahLst/>
                <a:cxnLst/>
                <a:pathLst>
                  <a:path w="256957" h="359070">
                    <a:moveTo>
                      <a:pt x="33819" y="5177"/>
                    </a:moveTo>
                    <a:cubicBezTo>
                      <a:pt x="9591" y="-7922"/>
                      <a:pt x="0" y="5177"/>
                      <a:pt x="0" y="26167"/>
                    </a:cubicBezTo>
                    <a:cubicBezTo>
                      <a:pt x="0" y="49398"/>
                      <a:pt x="0" y="185595"/>
                      <a:pt x="0" y="201250"/>
                    </a:cubicBezTo>
                    <a:cubicBezTo>
                      <a:pt x="0" y="217411"/>
                      <a:pt x="4984" y="244683"/>
                      <a:pt x="19118" y="251753"/>
                    </a:cubicBezTo>
                    <a:cubicBezTo>
                      <a:pt x="33252" y="258823"/>
                      <a:pt x="209918" y="350736"/>
                      <a:pt x="223043" y="359070"/>
                    </a:cubicBezTo>
                    <a:cubicBezTo>
                      <a:pt x="236167" y="359070"/>
                      <a:pt x="256957" y="359070"/>
                      <a:pt x="256957" y="337605"/>
                    </a:cubicBezTo>
                    <a:cubicBezTo>
                      <a:pt x="256957" y="318413"/>
                      <a:pt x="256957" y="173475"/>
                      <a:pt x="256957" y="154441"/>
                    </a:cubicBezTo>
                    <a:cubicBezTo>
                      <a:pt x="256957" y="132222"/>
                      <a:pt x="248217" y="118756"/>
                      <a:pt x="234653" y="108990"/>
                    </a:cubicBezTo>
                    <a:cubicBezTo>
                      <a:pt x="219572" y="98132"/>
                      <a:pt x="53000" y="15309"/>
                      <a:pt x="33819" y="5177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885" name=""/>
              <p:cNvSpPr/>
              <p:nvPr/>
            </p:nvSpPr>
            <p:spPr>
              <a:xfrm>
                <a:off x="3965235" y="3252859"/>
                <a:ext cx="250143" cy="345623"/>
              </a:xfrm>
              <a:custGeom>
                <a:avLst/>
                <a:gdLst/>
                <a:ahLst/>
                <a:cxnLst/>
                <a:pathLst>
                  <a:path w="250143" h="345623">
                    <a:moveTo>
                      <a:pt x="33819" y="5145"/>
                    </a:moveTo>
                    <a:cubicBezTo>
                      <a:pt x="9590" y="-7954"/>
                      <a:pt x="0" y="5145"/>
                      <a:pt x="0" y="26135"/>
                    </a:cubicBezTo>
                    <a:cubicBezTo>
                      <a:pt x="0" y="49366"/>
                      <a:pt x="0" y="172812"/>
                      <a:pt x="0" y="190266"/>
                    </a:cubicBezTo>
                    <a:cubicBezTo>
                      <a:pt x="0" y="206427"/>
                      <a:pt x="4984" y="233698"/>
                      <a:pt x="19118" y="240769"/>
                    </a:cubicBezTo>
                    <a:cubicBezTo>
                      <a:pt x="33251" y="247838"/>
                      <a:pt x="203089" y="337227"/>
                      <a:pt x="216213" y="345623"/>
                    </a:cubicBezTo>
                    <a:cubicBezTo>
                      <a:pt x="229338" y="345623"/>
                      <a:pt x="250143" y="345623"/>
                      <a:pt x="250143" y="324097"/>
                    </a:cubicBezTo>
                    <a:cubicBezTo>
                      <a:pt x="250143" y="304905"/>
                      <a:pt x="250143" y="172812"/>
                      <a:pt x="250143" y="151884"/>
                    </a:cubicBezTo>
                    <a:cubicBezTo>
                      <a:pt x="250143" y="129665"/>
                      <a:pt x="241387" y="116199"/>
                      <a:pt x="227823" y="106433"/>
                    </a:cubicBezTo>
                    <a:cubicBezTo>
                      <a:pt x="212742" y="95575"/>
                      <a:pt x="53000" y="15277"/>
                      <a:pt x="33819" y="5145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886" name=""/>
              <p:cNvSpPr/>
              <p:nvPr/>
            </p:nvSpPr>
            <p:spPr>
              <a:xfrm>
                <a:off x="4125776" y="3299524"/>
                <a:ext cx="127736" cy="216304"/>
              </a:xfrm>
              <a:custGeom>
                <a:avLst/>
                <a:gdLst/>
                <a:ahLst/>
                <a:cxnLst/>
                <a:pathLst>
                  <a:path w="127736" h="216304">
                    <a:moveTo>
                      <a:pt x="69468" y="35726"/>
                    </a:moveTo>
                    <a:cubicBezTo>
                      <a:pt x="69468" y="35726"/>
                      <a:pt x="105825" y="48717"/>
                      <a:pt x="105825" y="83793"/>
                    </a:cubicBezTo>
                    <a:cubicBezTo>
                      <a:pt x="105825" y="118869"/>
                      <a:pt x="107123" y="104579"/>
                      <a:pt x="107123" y="104579"/>
                    </a:cubicBezTo>
                    <a:lnTo>
                      <a:pt x="127736" y="216304"/>
                    </a:lnTo>
                    <a:cubicBezTo>
                      <a:pt x="127736" y="216304"/>
                      <a:pt x="127736" y="95485"/>
                      <a:pt x="127736" y="73725"/>
                    </a:cubicBezTo>
                    <a:cubicBezTo>
                      <a:pt x="127736" y="53913"/>
                      <a:pt x="113615" y="37025"/>
                      <a:pt x="96735" y="29230"/>
                    </a:cubicBezTo>
                    <a:cubicBezTo>
                      <a:pt x="79855" y="21435"/>
                      <a:pt x="0" y="0"/>
                      <a:pt x="0" y="0"/>
                    </a:cubicBezTo>
                    <a:lnTo>
                      <a:pt x="69468" y="35726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887" name=""/>
              <p:cNvSpPr/>
              <p:nvPr/>
            </p:nvSpPr>
            <p:spPr>
              <a:xfrm>
                <a:off x="3960948" y="3248820"/>
                <a:ext cx="155871" cy="149297"/>
              </a:xfrm>
              <a:custGeom>
                <a:avLst/>
                <a:gdLst/>
                <a:ahLst/>
                <a:cxnLst/>
                <a:pathLst>
                  <a:path w="155871" h="149297">
                    <a:moveTo>
                      <a:pt x="0" y="149297"/>
                    </a:moveTo>
                    <a:cubicBezTo>
                      <a:pt x="0" y="149297"/>
                      <a:pt x="0" y="34355"/>
                      <a:pt x="0" y="18728"/>
                    </a:cubicBezTo>
                    <a:cubicBezTo>
                      <a:pt x="0" y="3102"/>
                      <a:pt x="14252" y="-5146"/>
                      <a:pt x="30787" y="3127"/>
                    </a:cubicBezTo>
                    <a:cubicBezTo>
                      <a:pt x="47321" y="11399"/>
                      <a:pt x="155871" y="65191"/>
                      <a:pt x="155871" y="65191"/>
                    </a:cubicBezTo>
                    <a:cubicBezTo>
                      <a:pt x="155871" y="65191"/>
                      <a:pt x="91814" y="60092"/>
                      <a:pt x="53234" y="83991"/>
                    </a:cubicBezTo>
                    <a:cubicBezTo>
                      <a:pt x="14654" y="107890"/>
                      <a:pt x="0" y="149297"/>
                      <a:pt x="0" y="149297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888" name=""/>
              <p:cNvGrpSpPr/>
              <p:nvPr/>
            </p:nvGrpSpPr>
            <p:grpSpPr>
              <a:xfrm>
                <a:off x="3720800" y="3590610"/>
                <a:ext cx="352943" cy="168349"/>
                <a:chOff x="3720800" y="3590610"/>
                <a:chExt cx="352943" cy="168349"/>
              </a:xfrm>
            </p:grpSpPr>
            <p:sp>
              <p:nvSpPr>
                <p:cNvPr id="3889" name=""/>
                <p:cNvSpPr/>
                <p:nvPr/>
              </p:nvSpPr>
              <p:spPr>
                <a:xfrm>
                  <a:off x="3720800" y="3590610"/>
                  <a:ext cx="352943" cy="150760"/>
                </a:xfrm>
                <a:custGeom>
                  <a:avLst/>
                  <a:gdLst/>
                  <a:ahLst/>
                  <a:cxnLst/>
                  <a:pathLst>
                    <a:path w="352943" h="150760">
                      <a:moveTo>
                        <a:pt x="0" y="33921"/>
                      </a:moveTo>
                      <a:lnTo>
                        <a:pt x="120151" y="0"/>
                      </a:lnTo>
                      <a:lnTo>
                        <a:pt x="352943" y="118096"/>
                      </a:lnTo>
                      <a:lnTo>
                        <a:pt x="234044" y="150760"/>
                      </a:lnTo>
                      <a:lnTo>
                        <a:pt x="0" y="3392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0" name=""/>
                <p:cNvSpPr/>
                <p:nvPr/>
              </p:nvSpPr>
              <p:spPr>
                <a:xfrm>
                  <a:off x="3720800" y="3624531"/>
                  <a:ext cx="234044" cy="134427"/>
                </a:xfrm>
                <a:custGeom>
                  <a:avLst/>
                  <a:gdLst/>
                  <a:ahLst/>
                  <a:cxnLst/>
                  <a:pathLst>
                    <a:path w="234044" h="134427">
                      <a:moveTo>
                        <a:pt x="0" y="0"/>
                      </a:moveTo>
                      <a:lnTo>
                        <a:pt x="0" y="16332"/>
                      </a:lnTo>
                      <a:lnTo>
                        <a:pt x="234044" y="134427"/>
                      </a:lnTo>
                      <a:lnTo>
                        <a:pt x="234044" y="11683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1" name=""/>
                <p:cNvSpPr/>
                <p:nvPr/>
              </p:nvSpPr>
              <p:spPr>
                <a:xfrm>
                  <a:off x="3954844" y="3708705"/>
                  <a:ext cx="118899" cy="50253"/>
                </a:xfrm>
                <a:custGeom>
                  <a:avLst/>
                  <a:gdLst/>
                  <a:ahLst/>
                  <a:cxnLst/>
                  <a:pathLst>
                    <a:path w="118899" h="50253">
                      <a:moveTo>
                        <a:pt x="0" y="32665"/>
                      </a:moveTo>
                      <a:lnTo>
                        <a:pt x="118899" y="0"/>
                      </a:lnTo>
                      <a:lnTo>
                        <a:pt x="118899" y="17589"/>
                      </a:lnTo>
                      <a:lnTo>
                        <a:pt x="0" y="50253"/>
                      </a:lnTo>
                      <a:lnTo>
                        <a:pt x="0" y="3266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2" name=""/>
                <p:cNvSpPr/>
                <p:nvPr/>
              </p:nvSpPr>
              <p:spPr>
                <a:xfrm>
                  <a:off x="3758348" y="3618248"/>
                  <a:ext cx="206509" cy="72868"/>
                </a:xfrm>
                <a:custGeom>
                  <a:avLst/>
                  <a:gdLst/>
                  <a:ahLst/>
                  <a:cxnLst/>
                  <a:pathLst>
                    <a:path w="206509" h="72868">
                      <a:moveTo>
                        <a:pt x="123905" y="72868"/>
                      </a:moveTo>
                      <a:lnTo>
                        <a:pt x="206509" y="50254"/>
                      </a:lnTo>
                      <a:lnTo>
                        <a:pt x="206509" y="40203"/>
                      </a:lnTo>
                      <a:lnTo>
                        <a:pt x="0" y="0"/>
                      </a:lnTo>
                      <a:lnTo>
                        <a:pt x="0" y="12563"/>
                      </a:lnTo>
                      <a:lnTo>
                        <a:pt x="123905" y="728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3" name=""/>
                <p:cNvSpPr/>
                <p:nvPr/>
              </p:nvSpPr>
              <p:spPr>
                <a:xfrm>
                  <a:off x="3758348" y="3594379"/>
                  <a:ext cx="206509" cy="87494"/>
                </a:xfrm>
                <a:custGeom>
                  <a:avLst/>
                  <a:gdLst/>
                  <a:ahLst/>
                  <a:cxnLst/>
                  <a:pathLst>
                    <a:path w="206509" h="87494">
                      <a:moveTo>
                        <a:pt x="0" y="23870"/>
                      </a:moveTo>
                      <a:lnTo>
                        <a:pt x="123905" y="87494"/>
                      </a:lnTo>
                      <a:lnTo>
                        <a:pt x="206509" y="64073"/>
                      </a:lnTo>
                      <a:lnTo>
                        <a:pt x="82604" y="0"/>
                      </a:lnTo>
                      <a:lnTo>
                        <a:pt x="0" y="23870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4" name=""/>
                <p:cNvSpPr/>
                <p:nvPr/>
              </p:nvSpPr>
              <p:spPr>
                <a:xfrm>
                  <a:off x="3882253" y="3658048"/>
                  <a:ext cx="82604" cy="33472"/>
                </a:xfrm>
                <a:custGeom>
                  <a:avLst/>
                  <a:gdLst/>
                  <a:ahLst/>
                  <a:cxnLst/>
                  <a:pathLst>
                    <a:path w="82604" h="33472">
                      <a:moveTo>
                        <a:pt x="0" y="33472"/>
                      </a:moveTo>
                      <a:lnTo>
                        <a:pt x="0" y="24229"/>
                      </a:lnTo>
                      <a:lnTo>
                        <a:pt x="82604" y="0"/>
                      </a:lnTo>
                      <a:lnTo>
                        <a:pt x="82604" y="10858"/>
                      </a:lnTo>
                      <a:lnTo>
                        <a:pt x="0" y="3347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5" name=""/>
                <p:cNvSpPr/>
                <p:nvPr/>
              </p:nvSpPr>
              <p:spPr>
                <a:xfrm>
                  <a:off x="3895420" y="3687705"/>
                  <a:ext cx="152691" cy="43613"/>
                </a:xfrm>
                <a:custGeom>
                  <a:avLst/>
                  <a:gdLst/>
                  <a:ahLst/>
                  <a:cxnLst/>
                  <a:pathLst>
                    <a:path w="152691" h="43613">
                      <a:moveTo>
                        <a:pt x="0" y="9692"/>
                      </a:moveTo>
                      <a:lnTo>
                        <a:pt x="0" y="0"/>
                      </a:lnTo>
                      <a:lnTo>
                        <a:pt x="152691" y="9692"/>
                      </a:lnTo>
                      <a:lnTo>
                        <a:pt x="152691" y="19742"/>
                      </a:lnTo>
                      <a:lnTo>
                        <a:pt x="66512" y="43613"/>
                      </a:lnTo>
                      <a:lnTo>
                        <a:pt x="0" y="969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6" name=""/>
                <p:cNvSpPr/>
                <p:nvPr/>
              </p:nvSpPr>
              <p:spPr>
                <a:xfrm>
                  <a:off x="3895241" y="3663477"/>
                  <a:ext cx="153049" cy="56535"/>
                </a:xfrm>
                <a:custGeom>
                  <a:avLst/>
                  <a:gdLst/>
                  <a:ahLst/>
                  <a:cxnLst/>
                  <a:pathLst>
                    <a:path w="153049" h="56535">
                      <a:moveTo>
                        <a:pt x="0" y="24229"/>
                      </a:moveTo>
                      <a:lnTo>
                        <a:pt x="67942" y="56535"/>
                      </a:lnTo>
                      <a:lnTo>
                        <a:pt x="153049" y="33921"/>
                      </a:lnTo>
                      <a:lnTo>
                        <a:pt x="82961" y="0"/>
                      </a:lnTo>
                      <a:lnTo>
                        <a:pt x="0" y="2422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7" name=""/>
                <p:cNvSpPr/>
                <p:nvPr/>
              </p:nvSpPr>
              <p:spPr>
                <a:xfrm>
                  <a:off x="3961101" y="3697400"/>
                  <a:ext cx="85107" cy="33921"/>
                </a:xfrm>
                <a:custGeom>
                  <a:avLst/>
                  <a:gdLst/>
                  <a:ahLst/>
                  <a:cxnLst/>
                  <a:pathLst>
                    <a:path w="85107" h="33921">
                      <a:moveTo>
                        <a:pt x="0" y="22614"/>
                      </a:moveTo>
                      <a:lnTo>
                        <a:pt x="0" y="33921"/>
                      </a:lnTo>
                      <a:lnTo>
                        <a:pt x="85107" y="10050"/>
                      </a:lnTo>
                      <a:lnTo>
                        <a:pt x="85107" y="0"/>
                      </a:lnTo>
                      <a:lnTo>
                        <a:pt x="0" y="2261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898" name=""/>
                <p:cNvSpPr/>
                <p:nvPr/>
              </p:nvSpPr>
              <p:spPr>
                <a:xfrm>
                  <a:off x="3828435" y="3599405"/>
                  <a:ext cx="125158" cy="61561"/>
                </a:xfrm>
                <a:custGeom>
                  <a:avLst/>
                  <a:gdLst/>
                  <a:ahLst/>
                  <a:cxnLst/>
                  <a:pathLst>
                    <a:path w="125158" h="61561" fill="none">
                      <a:moveTo>
                        <a:pt x="0" y="0"/>
                      </a:moveTo>
                      <a:lnTo>
                        <a:pt x="125158" y="6156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899" name=""/>
                <p:cNvSpPr/>
                <p:nvPr/>
              </p:nvSpPr>
              <p:spPr>
                <a:xfrm>
                  <a:off x="3962889" y="3667606"/>
                  <a:ext cx="65797" cy="33741"/>
                </a:xfrm>
                <a:custGeom>
                  <a:avLst/>
                  <a:gdLst/>
                  <a:ahLst/>
                  <a:cxnLst/>
                  <a:pathLst>
                    <a:path w="65797" h="33741" fill="none">
                      <a:moveTo>
                        <a:pt x="0" y="0"/>
                      </a:moveTo>
                      <a:lnTo>
                        <a:pt x="65797" y="3374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00" name=""/>
                <p:cNvSpPr/>
                <p:nvPr/>
              </p:nvSpPr>
              <p:spPr>
                <a:xfrm>
                  <a:off x="3810912" y="3603173"/>
                  <a:ext cx="125158" cy="61561"/>
                </a:xfrm>
                <a:custGeom>
                  <a:avLst/>
                  <a:gdLst/>
                  <a:ahLst/>
                  <a:cxnLst/>
                  <a:pathLst>
                    <a:path w="125158" h="61561" fill="none">
                      <a:moveTo>
                        <a:pt x="0" y="0"/>
                      </a:moveTo>
                      <a:lnTo>
                        <a:pt x="125158" y="6156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01" name=""/>
                <p:cNvSpPr/>
                <p:nvPr/>
              </p:nvSpPr>
              <p:spPr>
                <a:xfrm>
                  <a:off x="3793532" y="3609474"/>
                  <a:ext cx="123765" cy="62169"/>
                </a:xfrm>
                <a:custGeom>
                  <a:avLst/>
                  <a:gdLst/>
                  <a:ahLst/>
                  <a:cxnLst/>
                  <a:pathLst>
                    <a:path w="123765" h="62169" fill="none">
                      <a:moveTo>
                        <a:pt x="0" y="0"/>
                      </a:moveTo>
                      <a:lnTo>
                        <a:pt x="123765" y="6216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02" name=""/>
                <p:cNvSpPr/>
                <p:nvPr/>
              </p:nvSpPr>
              <p:spPr>
                <a:xfrm>
                  <a:off x="3775053" y="3614532"/>
                  <a:ext cx="123582" cy="61931"/>
                </a:xfrm>
                <a:custGeom>
                  <a:avLst/>
                  <a:gdLst/>
                  <a:ahLst/>
                  <a:cxnLst/>
                  <a:pathLst>
                    <a:path w="123582" h="61931" fill="none">
                      <a:moveTo>
                        <a:pt x="0" y="0"/>
                      </a:moveTo>
                      <a:lnTo>
                        <a:pt x="123582" y="6193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03" name=""/>
                <p:cNvSpPr/>
                <p:nvPr/>
              </p:nvSpPr>
              <p:spPr>
                <a:xfrm>
                  <a:off x="3947513" y="3672629"/>
                  <a:ext cx="63025" cy="32306"/>
                </a:xfrm>
                <a:custGeom>
                  <a:avLst/>
                  <a:gdLst/>
                  <a:ahLst/>
                  <a:cxnLst/>
                  <a:pathLst>
                    <a:path w="63025" h="32306" fill="none">
                      <a:moveTo>
                        <a:pt x="0" y="0"/>
                      </a:moveTo>
                      <a:lnTo>
                        <a:pt x="63025" y="32306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04" name=""/>
                <p:cNvSpPr/>
                <p:nvPr/>
              </p:nvSpPr>
              <p:spPr>
                <a:xfrm>
                  <a:off x="3929632" y="3677298"/>
                  <a:ext cx="65439" cy="33921"/>
                </a:xfrm>
                <a:custGeom>
                  <a:avLst/>
                  <a:gdLst/>
                  <a:ahLst/>
                  <a:cxnLst/>
                  <a:pathLst>
                    <a:path w="65439" h="33921" fill="none">
                      <a:moveTo>
                        <a:pt x="0" y="0"/>
                      </a:moveTo>
                      <a:lnTo>
                        <a:pt x="65439" y="339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05" name=""/>
                <p:cNvSpPr/>
                <p:nvPr/>
              </p:nvSpPr>
              <p:spPr>
                <a:xfrm>
                  <a:off x="3911040" y="3682680"/>
                  <a:ext cx="64724" cy="32665"/>
                </a:xfrm>
                <a:custGeom>
                  <a:avLst/>
                  <a:gdLst/>
                  <a:ahLst/>
                  <a:cxnLst/>
                  <a:pathLst>
                    <a:path w="64724" h="32665" fill="none">
                      <a:moveTo>
                        <a:pt x="0" y="0"/>
                      </a:moveTo>
                      <a:lnTo>
                        <a:pt x="64724" y="326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06" name=""/>
                <p:cNvSpPr/>
                <p:nvPr/>
              </p:nvSpPr>
              <p:spPr>
                <a:xfrm>
                  <a:off x="3911041" y="3672362"/>
                  <a:ext cx="82604" cy="24229"/>
                </a:xfrm>
                <a:custGeom>
                  <a:avLst/>
                  <a:gdLst/>
                  <a:ahLst/>
                  <a:cxnLst/>
                  <a:pathLst>
                    <a:path w="82604" h="24229" fill="none">
                      <a:moveTo>
                        <a:pt x="0" y="24229"/>
                      </a:moveTo>
                      <a:lnTo>
                        <a:pt x="82604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07" name=""/>
                <p:cNvSpPr/>
                <p:nvPr/>
              </p:nvSpPr>
              <p:spPr>
                <a:xfrm>
                  <a:off x="3930464" y="3682144"/>
                  <a:ext cx="82604" cy="24229"/>
                </a:xfrm>
                <a:custGeom>
                  <a:avLst/>
                  <a:gdLst/>
                  <a:ahLst/>
                  <a:cxnLst/>
                  <a:pathLst>
                    <a:path w="82604" h="24229" fill="none">
                      <a:moveTo>
                        <a:pt x="0" y="24229"/>
                      </a:moveTo>
                      <a:lnTo>
                        <a:pt x="82604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08" name=""/>
                <p:cNvSpPr/>
                <p:nvPr/>
              </p:nvSpPr>
              <p:spPr>
                <a:xfrm>
                  <a:off x="3776732" y="3602815"/>
                  <a:ext cx="79237" cy="24364"/>
                </a:xfrm>
                <a:custGeom>
                  <a:avLst/>
                  <a:gdLst/>
                  <a:ahLst/>
                  <a:cxnLst/>
                  <a:pathLst>
                    <a:path w="79237" h="24364" fill="none">
                      <a:moveTo>
                        <a:pt x="0" y="24364"/>
                      </a:moveTo>
                      <a:lnTo>
                        <a:pt x="79237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09" name=""/>
                <p:cNvSpPr/>
                <p:nvPr/>
              </p:nvSpPr>
              <p:spPr>
                <a:xfrm>
                  <a:off x="3865266" y="3647325"/>
                  <a:ext cx="82604" cy="24229"/>
                </a:xfrm>
                <a:custGeom>
                  <a:avLst/>
                  <a:gdLst/>
                  <a:ahLst/>
                  <a:cxnLst/>
                  <a:pathLst>
                    <a:path w="82604" h="24229" fill="none">
                      <a:moveTo>
                        <a:pt x="0" y="24229"/>
                      </a:moveTo>
                      <a:lnTo>
                        <a:pt x="82604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10" name=""/>
                <p:cNvSpPr/>
                <p:nvPr/>
              </p:nvSpPr>
              <p:spPr>
                <a:xfrm>
                  <a:off x="3809036" y="3610891"/>
                  <a:ext cx="64098" cy="20281"/>
                </a:xfrm>
                <a:custGeom>
                  <a:avLst/>
                  <a:gdLst/>
                  <a:ahLst/>
                  <a:cxnLst/>
                  <a:pathLst>
                    <a:path w="64098" h="20281" fill="none">
                      <a:moveTo>
                        <a:pt x="0" y="20281"/>
                      </a:moveTo>
                      <a:lnTo>
                        <a:pt x="64098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11" name=""/>
                <p:cNvSpPr/>
                <p:nvPr/>
              </p:nvSpPr>
              <p:spPr>
                <a:xfrm>
                  <a:off x="3824770" y="3619148"/>
                  <a:ext cx="64098" cy="20281"/>
                </a:xfrm>
                <a:custGeom>
                  <a:avLst/>
                  <a:gdLst/>
                  <a:ahLst/>
                  <a:cxnLst/>
                  <a:pathLst>
                    <a:path w="64098" h="20281" fill="none">
                      <a:moveTo>
                        <a:pt x="0" y="20281"/>
                      </a:moveTo>
                      <a:lnTo>
                        <a:pt x="64098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12" name=""/>
                <p:cNvSpPr/>
                <p:nvPr/>
              </p:nvSpPr>
              <p:spPr>
                <a:xfrm>
                  <a:off x="3839430" y="3627761"/>
                  <a:ext cx="64098" cy="20281"/>
                </a:xfrm>
                <a:custGeom>
                  <a:avLst/>
                  <a:gdLst/>
                  <a:ahLst/>
                  <a:cxnLst/>
                  <a:pathLst>
                    <a:path w="64098" h="20281" fill="none">
                      <a:moveTo>
                        <a:pt x="0" y="20281"/>
                      </a:moveTo>
                      <a:lnTo>
                        <a:pt x="64098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13" name=""/>
                <p:cNvSpPr/>
                <p:nvPr/>
              </p:nvSpPr>
              <p:spPr>
                <a:xfrm>
                  <a:off x="3858383" y="3637094"/>
                  <a:ext cx="64098" cy="20281"/>
                </a:xfrm>
                <a:custGeom>
                  <a:avLst/>
                  <a:gdLst/>
                  <a:ahLst/>
                  <a:cxnLst/>
                  <a:pathLst>
                    <a:path w="64098" h="20281" fill="none">
                      <a:moveTo>
                        <a:pt x="0" y="20281"/>
                      </a:moveTo>
                      <a:lnTo>
                        <a:pt x="64098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14" name=""/>
                <p:cNvSpPr/>
                <p:nvPr/>
              </p:nvSpPr>
              <p:spPr>
                <a:xfrm>
                  <a:off x="3763353" y="3594380"/>
                  <a:ext cx="192742" cy="57172"/>
                </a:xfrm>
                <a:custGeom>
                  <a:avLst/>
                  <a:gdLst/>
                  <a:ahLst/>
                  <a:cxnLst/>
                  <a:pathLst>
                    <a:path w="192742" h="57172">
                      <a:moveTo>
                        <a:pt x="0" y="22630"/>
                      </a:moveTo>
                      <a:lnTo>
                        <a:pt x="77598" y="0"/>
                      </a:lnTo>
                      <a:lnTo>
                        <a:pt x="192742" y="57172"/>
                      </a:lnTo>
                      <a:cubicBezTo>
                        <a:pt x="192742" y="57172"/>
                        <a:pt x="115145" y="25013"/>
                        <a:pt x="90113" y="22630"/>
                      </a:cubicBezTo>
                      <a:cubicBezTo>
                        <a:pt x="65082" y="20248"/>
                        <a:pt x="2503" y="22630"/>
                        <a:pt x="0" y="2263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15" name=""/>
                <p:cNvSpPr/>
                <p:nvPr/>
              </p:nvSpPr>
              <p:spPr>
                <a:xfrm>
                  <a:off x="3902929" y="3663477"/>
                  <a:ext cx="137673" cy="33921"/>
                </a:xfrm>
                <a:custGeom>
                  <a:avLst/>
                  <a:gdLst/>
                  <a:ahLst/>
                  <a:cxnLst/>
                  <a:pathLst>
                    <a:path w="137673" h="33921">
                      <a:moveTo>
                        <a:pt x="0" y="22614"/>
                      </a:moveTo>
                      <a:lnTo>
                        <a:pt x="72591" y="0"/>
                      </a:lnTo>
                      <a:lnTo>
                        <a:pt x="137673" y="33921"/>
                      </a:lnTo>
                      <a:cubicBezTo>
                        <a:pt x="137673" y="33921"/>
                        <a:pt x="92080" y="17589"/>
                        <a:pt x="63830" y="17589"/>
                      </a:cubicBezTo>
                      <a:cubicBezTo>
                        <a:pt x="35580" y="17589"/>
                        <a:pt x="2056" y="24678"/>
                        <a:pt x="0" y="2261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916" name=""/>
            <p:cNvGrpSpPr/>
            <p:nvPr/>
          </p:nvGrpSpPr>
          <p:grpSpPr>
            <a:xfrm>
              <a:off x="3971600" y="3712439"/>
              <a:ext cx="638400" cy="638400"/>
              <a:chOff x="3971600" y="3712439"/>
              <a:chExt cx="638400" cy="638400"/>
            </a:xfrm>
          </p:grpSpPr>
          <p:sp>
            <p:nvSpPr>
              <p:cNvPr id="3917" name=""/>
              <p:cNvSpPr/>
              <p:nvPr/>
            </p:nvSpPr>
            <p:spPr>
              <a:xfrm>
                <a:off x="4251845" y="4016498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918" name=""/>
              <p:cNvSpPr/>
              <p:nvPr/>
            </p:nvSpPr>
            <p:spPr>
              <a:xfrm>
                <a:off x="4254967" y="4004760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919" name=""/>
              <p:cNvSpPr/>
              <p:nvPr/>
            </p:nvSpPr>
            <p:spPr>
              <a:xfrm>
                <a:off x="4431020" y="4107080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920" name=""/>
              <p:cNvSpPr/>
              <p:nvPr/>
            </p:nvSpPr>
            <p:spPr>
              <a:xfrm>
                <a:off x="4236548" y="3712407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921" name=""/>
              <p:cNvSpPr/>
              <p:nvPr/>
            </p:nvSpPr>
            <p:spPr>
              <a:xfrm>
                <a:off x="4235297" y="3724671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922" name=""/>
              <p:cNvSpPr/>
              <p:nvPr/>
            </p:nvSpPr>
            <p:spPr>
              <a:xfrm>
                <a:off x="4251196" y="3753286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923" name=""/>
              <p:cNvSpPr/>
              <p:nvPr/>
            </p:nvSpPr>
            <p:spPr>
              <a:xfrm>
                <a:off x="4256775" y="3760389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924" name=""/>
              <p:cNvSpPr/>
              <p:nvPr/>
            </p:nvSpPr>
            <p:spPr>
              <a:xfrm>
                <a:off x="4444073" y="3814833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925" name=""/>
              <p:cNvSpPr/>
              <p:nvPr/>
            </p:nvSpPr>
            <p:spPr>
              <a:xfrm>
                <a:off x="4251771" y="3755677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926" name=""/>
              <p:cNvGrpSpPr/>
              <p:nvPr/>
            </p:nvGrpSpPr>
            <p:grpSpPr>
              <a:xfrm>
                <a:off x="3971600" y="4154432"/>
                <a:ext cx="411767" cy="196407"/>
                <a:chOff x="3971600" y="4154432"/>
                <a:chExt cx="411767" cy="196407"/>
              </a:xfrm>
            </p:grpSpPr>
            <p:sp>
              <p:nvSpPr>
                <p:cNvPr id="3927" name=""/>
                <p:cNvSpPr/>
                <p:nvPr/>
              </p:nvSpPr>
              <p:spPr>
                <a:xfrm>
                  <a:off x="3971600" y="4154432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28" name=""/>
                <p:cNvSpPr/>
                <p:nvPr/>
              </p:nvSpPr>
              <p:spPr>
                <a:xfrm>
                  <a:off x="3971599" y="4194006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29" name=""/>
                <p:cNvSpPr/>
                <p:nvPr/>
              </p:nvSpPr>
              <p:spPr>
                <a:xfrm>
                  <a:off x="4244651" y="4292209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30" name=""/>
                <p:cNvSpPr/>
                <p:nvPr/>
              </p:nvSpPr>
              <p:spPr>
                <a:xfrm>
                  <a:off x="4015406" y="4186677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31" name=""/>
                <p:cNvSpPr/>
                <p:nvPr/>
              </p:nvSpPr>
              <p:spPr>
                <a:xfrm>
                  <a:off x="4015406" y="4158828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32" name=""/>
                <p:cNvSpPr/>
                <p:nvPr/>
              </p:nvSpPr>
              <p:spPr>
                <a:xfrm>
                  <a:off x="4159962" y="4233110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33" name=""/>
                <p:cNvSpPr/>
                <p:nvPr/>
              </p:nvSpPr>
              <p:spPr>
                <a:xfrm>
                  <a:off x="4175323" y="4267709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34" name=""/>
                <p:cNvSpPr/>
                <p:nvPr/>
              </p:nvSpPr>
              <p:spPr>
                <a:xfrm>
                  <a:off x="4175114" y="4239443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35" name=""/>
                <p:cNvSpPr/>
                <p:nvPr/>
              </p:nvSpPr>
              <p:spPr>
                <a:xfrm>
                  <a:off x="4251951" y="4279019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36" name=""/>
                <p:cNvSpPr/>
                <p:nvPr/>
              </p:nvSpPr>
              <p:spPr>
                <a:xfrm>
                  <a:off x="4097173" y="4164692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37" name=""/>
                <p:cNvSpPr/>
                <p:nvPr/>
              </p:nvSpPr>
              <p:spPr>
                <a:xfrm>
                  <a:off x="4254037" y="4244260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38" name=""/>
                <p:cNvSpPr/>
                <p:nvPr/>
              </p:nvSpPr>
              <p:spPr>
                <a:xfrm>
                  <a:off x="4076731" y="4169088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39" name=""/>
                <p:cNvSpPr/>
                <p:nvPr/>
              </p:nvSpPr>
              <p:spPr>
                <a:xfrm>
                  <a:off x="4056455" y="4176439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40" name=""/>
                <p:cNvSpPr/>
                <p:nvPr/>
              </p:nvSpPr>
              <p:spPr>
                <a:xfrm>
                  <a:off x="4034894" y="4182341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41" name=""/>
                <p:cNvSpPr/>
                <p:nvPr/>
              </p:nvSpPr>
              <p:spPr>
                <a:xfrm>
                  <a:off x="4236098" y="4250121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42" name=""/>
                <p:cNvSpPr/>
                <p:nvPr/>
              </p:nvSpPr>
              <p:spPr>
                <a:xfrm>
                  <a:off x="4215237" y="4255568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43" name=""/>
                <p:cNvSpPr/>
                <p:nvPr/>
              </p:nvSpPr>
              <p:spPr>
                <a:xfrm>
                  <a:off x="4193546" y="4261847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44" name=""/>
                <p:cNvSpPr/>
                <p:nvPr/>
              </p:nvSpPr>
              <p:spPr>
                <a:xfrm>
                  <a:off x="4193547" y="424980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45" name=""/>
                <p:cNvSpPr/>
                <p:nvPr/>
              </p:nvSpPr>
              <p:spPr>
                <a:xfrm>
                  <a:off x="4216207" y="4261222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46" name=""/>
                <p:cNvSpPr/>
                <p:nvPr/>
              </p:nvSpPr>
              <p:spPr>
                <a:xfrm>
                  <a:off x="4036855" y="4168671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47" name=""/>
                <p:cNvSpPr/>
                <p:nvPr/>
              </p:nvSpPr>
              <p:spPr>
                <a:xfrm>
                  <a:off x="4140145" y="422059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48" name=""/>
                <p:cNvSpPr/>
                <p:nvPr/>
              </p:nvSpPr>
              <p:spPr>
                <a:xfrm>
                  <a:off x="4074542" y="417809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49" name=""/>
                <p:cNvSpPr/>
                <p:nvPr/>
              </p:nvSpPr>
              <p:spPr>
                <a:xfrm>
                  <a:off x="4092899" y="4187726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50" name=""/>
                <p:cNvSpPr/>
                <p:nvPr/>
              </p:nvSpPr>
              <p:spPr>
                <a:xfrm>
                  <a:off x="4110002" y="419777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51" name=""/>
                <p:cNvSpPr/>
                <p:nvPr/>
              </p:nvSpPr>
              <p:spPr>
                <a:xfrm>
                  <a:off x="4132113" y="420866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52" name=""/>
                <p:cNvSpPr/>
                <p:nvPr/>
              </p:nvSpPr>
              <p:spPr>
                <a:xfrm>
                  <a:off x="4021245" y="4158830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53" name=""/>
                <p:cNvSpPr/>
                <p:nvPr/>
              </p:nvSpPr>
              <p:spPr>
                <a:xfrm>
                  <a:off x="4184083" y="4239443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954" name=""/>
            <p:cNvGrpSpPr/>
            <p:nvPr/>
          </p:nvGrpSpPr>
          <p:grpSpPr>
            <a:xfrm>
              <a:off x="4538400" y="3290570"/>
              <a:ext cx="532000" cy="532000"/>
              <a:chOff x="4538400" y="3290570"/>
              <a:chExt cx="532000" cy="532000"/>
            </a:xfrm>
          </p:grpSpPr>
          <p:sp>
            <p:nvSpPr>
              <p:cNvPr id="3955" name=""/>
              <p:cNvSpPr/>
              <p:nvPr/>
            </p:nvSpPr>
            <p:spPr>
              <a:xfrm>
                <a:off x="4771938" y="3543953"/>
                <a:ext cx="298424" cy="201231"/>
              </a:xfrm>
              <a:custGeom>
                <a:avLst/>
                <a:gdLst/>
                <a:ahLst/>
                <a:cxnLst/>
                <a:pathLst>
                  <a:path w="298424" h="201231">
                    <a:moveTo>
                      <a:pt x="0" y="100616"/>
                    </a:moveTo>
                    <a:cubicBezTo>
                      <a:pt x="0" y="45047"/>
                      <a:pt x="66805" y="0"/>
                      <a:pt x="149212" y="0"/>
                    </a:cubicBezTo>
                    <a:cubicBezTo>
                      <a:pt x="231619" y="0"/>
                      <a:pt x="298424" y="45047"/>
                      <a:pt x="298424" y="100616"/>
                    </a:cubicBezTo>
                    <a:cubicBezTo>
                      <a:pt x="298424" y="156184"/>
                      <a:pt x="231619" y="201231"/>
                      <a:pt x="149212" y="201231"/>
                    </a:cubicBezTo>
                    <a:cubicBezTo>
                      <a:pt x="66805" y="201231"/>
                      <a:pt x="0" y="156184"/>
                      <a:pt x="0" y="100616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956" name=""/>
              <p:cNvSpPr/>
              <p:nvPr/>
            </p:nvSpPr>
            <p:spPr>
              <a:xfrm>
                <a:off x="4774539" y="3534172"/>
                <a:ext cx="294139" cy="200370"/>
              </a:xfrm>
              <a:custGeom>
                <a:avLst/>
                <a:gdLst/>
                <a:ahLst/>
                <a:cxnLst/>
                <a:pathLst>
                  <a:path w="294139" h="200370">
                    <a:moveTo>
                      <a:pt x="0" y="100185"/>
                    </a:moveTo>
                    <a:cubicBezTo>
                      <a:pt x="0" y="44854"/>
                      <a:pt x="65845" y="0"/>
                      <a:pt x="147070" y="0"/>
                    </a:cubicBezTo>
                    <a:cubicBezTo>
                      <a:pt x="228293" y="0"/>
                      <a:pt x="294139" y="44854"/>
                      <a:pt x="294139" y="100185"/>
                    </a:cubicBezTo>
                    <a:cubicBezTo>
                      <a:pt x="294139" y="155516"/>
                      <a:pt x="228293" y="200370"/>
                      <a:pt x="147070" y="200370"/>
                    </a:cubicBezTo>
                    <a:cubicBezTo>
                      <a:pt x="65845" y="200370"/>
                      <a:pt x="0" y="155516"/>
                      <a:pt x="0" y="1001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957" name=""/>
              <p:cNvSpPr/>
              <p:nvPr/>
            </p:nvSpPr>
            <p:spPr>
              <a:xfrm>
                <a:off x="4921250" y="3619438"/>
                <a:ext cx="138539" cy="113904"/>
              </a:xfrm>
              <a:custGeom>
                <a:avLst/>
                <a:gdLst/>
                <a:ahLst/>
                <a:cxnLst/>
                <a:pathLst>
                  <a:path w="138539" h="113904">
                    <a:moveTo>
                      <a:pt x="43135" y="0"/>
                    </a:moveTo>
                    <a:cubicBezTo>
                      <a:pt x="43134" y="0"/>
                      <a:pt x="137514" y="46587"/>
                      <a:pt x="138539" y="46137"/>
                    </a:cubicBezTo>
                    <a:cubicBezTo>
                      <a:pt x="125199" y="80959"/>
                      <a:pt x="84710" y="107866"/>
                      <a:pt x="26712" y="113904"/>
                    </a:cubicBezTo>
                    <a:cubicBezTo>
                      <a:pt x="26400" y="113361"/>
                      <a:pt x="0" y="20663"/>
                      <a:pt x="0" y="20663"/>
                    </a:cubicBezTo>
                    <a:lnTo>
                      <a:pt x="43135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958" name=""/>
              <p:cNvSpPr/>
              <p:nvPr/>
            </p:nvSpPr>
            <p:spPr>
              <a:xfrm>
                <a:off x="4759190" y="3290543"/>
                <a:ext cx="296839" cy="406172"/>
              </a:xfrm>
              <a:custGeom>
                <a:avLst/>
                <a:gdLst/>
                <a:ahLst/>
                <a:cxnLst/>
                <a:pathLst>
                  <a:path w="296839" h="406172">
                    <a:moveTo>
                      <a:pt x="51467" y="5063"/>
                    </a:moveTo>
                    <a:cubicBezTo>
                      <a:pt x="27911" y="-7672"/>
                      <a:pt x="0" y="4726"/>
                      <a:pt x="0" y="25133"/>
                    </a:cubicBezTo>
                    <a:cubicBezTo>
                      <a:pt x="0" y="47719"/>
                      <a:pt x="0" y="216620"/>
                      <a:pt x="0" y="232331"/>
                    </a:cubicBezTo>
                    <a:cubicBezTo>
                      <a:pt x="0" y="248043"/>
                      <a:pt x="24905" y="274894"/>
                      <a:pt x="38646" y="281768"/>
                    </a:cubicBezTo>
                    <a:cubicBezTo>
                      <a:pt x="52387" y="288640"/>
                      <a:pt x="234514" y="398040"/>
                      <a:pt x="247274" y="406172"/>
                    </a:cubicBezTo>
                    <a:cubicBezTo>
                      <a:pt x="260034" y="406172"/>
                      <a:pt x="296839" y="406172"/>
                      <a:pt x="296839" y="385274"/>
                    </a:cubicBezTo>
                    <a:cubicBezTo>
                      <a:pt x="296839" y="366616"/>
                      <a:pt x="296839" y="183569"/>
                      <a:pt x="296839" y="161965"/>
                    </a:cubicBezTo>
                    <a:cubicBezTo>
                      <a:pt x="296839" y="140363"/>
                      <a:pt x="288372" y="127271"/>
                      <a:pt x="275185" y="117776"/>
                    </a:cubicBezTo>
                    <a:cubicBezTo>
                      <a:pt x="260523" y="107220"/>
                      <a:pt x="70115" y="14914"/>
                      <a:pt x="51467" y="5063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959" name=""/>
              <p:cNvSpPr/>
              <p:nvPr/>
            </p:nvSpPr>
            <p:spPr>
              <a:xfrm>
                <a:off x="4758148" y="3300763"/>
                <a:ext cx="276780" cy="397886"/>
              </a:xfrm>
              <a:custGeom>
                <a:avLst/>
                <a:gdLst/>
                <a:ahLst/>
                <a:cxnLst/>
                <a:pathLst>
                  <a:path w="276780" h="397886">
                    <a:moveTo>
                      <a:pt x="31408" y="5063"/>
                    </a:moveTo>
                    <a:cubicBezTo>
                      <a:pt x="7852" y="-7672"/>
                      <a:pt x="0" y="5063"/>
                      <a:pt x="0" y="25470"/>
                    </a:cubicBezTo>
                    <a:cubicBezTo>
                      <a:pt x="0" y="48056"/>
                      <a:pt x="0" y="216956"/>
                      <a:pt x="0" y="232667"/>
                    </a:cubicBezTo>
                    <a:cubicBezTo>
                      <a:pt x="0" y="248379"/>
                      <a:pt x="4846" y="274892"/>
                      <a:pt x="18587" y="281767"/>
                    </a:cubicBezTo>
                    <a:cubicBezTo>
                      <a:pt x="32328" y="288640"/>
                      <a:pt x="232552" y="389784"/>
                      <a:pt x="245311" y="397886"/>
                    </a:cubicBezTo>
                    <a:cubicBezTo>
                      <a:pt x="258070" y="397886"/>
                      <a:pt x="276780" y="397886"/>
                      <a:pt x="276780" y="377019"/>
                    </a:cubicBezTo>
                    <a:cubicBezTo>
                      <a:pt x="276780" y="358361"/>
                      <a:pt x="276780" y="183569"/>
                      <a:pt x="276780" y="161965"/>
                    </a:cubicBezTo>
                    <a:cubicBezTo>
                      <a:pt x="276780" y="140362"/>
                      <a:pt x="268313" y="127271"/>
                      <a:pt x="255126" y="117776"/>
                    </a:cubicBezTo>
                    <a:cubicBezTo>
                      <a:pt x="240465" y="107220"/>
                      <a:pt x="50056" y="14914"/>
                      <a:pt x="31408" y="5063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960" name=""/>
              <p:cNvSpPr/>
              <p:nvPr/>
            </p:nvSpPr>
            <p:spPr>
              <a:xfrm>
                <a:off x="4771397" y="3324609"/>
                <a:ext cx="249819" cy="349095"/>
              </a:xfrm>
              <a:custGeom>
                <a:avLst/>
                <a:gdLst/>
                <a:ahLst/>
                <a:cxnLst/>
                <a:pathLst>
                  <a:path w="249819" h="349095">
                    <a:moveTo>
                      <a:pt x="32879" y="5033"/>
                    </a:moveTo>
                    <a:cubicBezTo>
                      <a:pt x="9324" y="-7702"/>
                      <a:pt x="0" y="5033"/>
                      <a:pt x="0" y="25440"/>
                    </a:cubicBezTo>
                    <a:cubicBezTo>
                      <a:pt x="0" y="48026"/>
                      <a:pt x="0" y="180440"/>
                      <a:pt x="0" y="195660"/>
                    </a:cubicBezTo>
                    <a:cubicBezTo>
                      <a:pt x="0" y="211372"/>
                      <a:pt x="4846" y="237885"/>
                      <a:pt x="18587" y="244760"/>
                    </a:cubicBezTo>
                    <a:cubicBezTo>
                      <a:pt x="32328" y="251633"/>
                      <a:pt x="204087" y="340994"/>
                      <a:pt x="216847" y="349095"/>
                    </a:cubicBezTo>
                    <a:cubicBezTo>
                      <a:pt x="229607" y="349095"/>
                      <a:pt x="249819" y="349095"/>
                      <a:pt x="249819" y="328227"/>
                    </a:cubicBezTo>
                    <a:cubicBezTo>
                      <a:pt x="249819" y="309569"/>
                      <a:pt x="249819" y="168655"/>
                      <a:pt x="249819" y="150152"/>
                    </a:cubicBezTo>
                    <a:cubicBezTo>
                      <a:pt x="249819" y="128549"/>
                      <a:pt x="241321" y="115458"/>
                      <a:pt x="228135" y="105962"/>
                    </a:cubicBezTo>
                    <a:cubicBezTo>
                      <a:pt x="213473" y="95407"/>
                      <a:pt x="51528" y="14884"/>
                      <a:pt x="32879" y="5033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961" name=""/>
              <p:cNvSpPr/>
              <p:nvPr/>
            </p:nvSpPr>
            <p:spPr>
              <a:xfrm>
                <a:off x="4776046" y="3330530"/>
                <a:ext cx="243194" cy="336023"/>
              </a:xfrm>
              <a:custGeom>
                <a:avLst/>
                <a:gdLst/>
                <a:ahLst/>
                <a:cxnLst/>
                <a:pathLst>
                  <a:path w="243194" h="336023">
                    <a:moveTo>
                      <a:pt x="32879" y="5002"/>
                    </a:moveTo>
                    <a:cubicBezTo>
                      <a:pt x="9324" y="-7733"/>
                      <a:pt x="0" y="5002"/>
                      <a:pt x="0" y="25409"/>
                    </a:cubicBezTo>
                    <a:cubicBezTo>
                      <a:pt x="0" y="47994"/>
                      <a:pt x="0" y="168011"/>
                      <a:pt x="0" y="184981"/>
                    </a:cubicBezTo>
                    <a:cubicBezTo>
                      <a:pt x="0" y="200692"/>
                      <a:pt x="4846" y="227207"/>
                      <a:pt x="18587" y="234081"/>
                    </a:cubicBezTo>
                    <a:cubicBezTo>
                      <a:pt x="32328" y="240953"/>
                      <a:pt x="197447" y="327860"/>
                      <a:pt x="210207" y="336023"/>
                    </a:cubicBezTo>
                    <a:cubicBezTo>
                      <a:pt x="222967" y="336023"/>
                      <a:pt x="243194" y="336023"/>
                      <a:pt x="243194" y="315094"/>
                    </a:cubicBezTo>
                    <a:cubicBezTo>
                      <a:pt x="243194" y="296436"/>
                      <a:pt x="243194" y="168011"/>
                      <a:pt x="243194" y="147665"/>
                    </a:cubicBezTo>
                    <a:cubicBezTo>
                      <a:pt x="243194" y="126063"/>
                      <a:pt x="234681" y="112972"/>
                      <a:pt x="221494" y="103477"/>
                    </a:cubicBezTo>
                    <a:cubicBezTo>
                      <a:pt x="206832" y="92921"/>
                      <a:pt x="51528" y="14852"/>
                      <a:pt x="32879" y="5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962" name=""/>
              <p:cNvSpPr/>
              <p:nvPr/>
            </p:nvSpPr>
            <p:spPr>
              <a:xfrm>
                <a:off x="4932127" y="3375899"/>
                <a:ext cx="124188" cy="210295"/>
              </a:xfrm>
              <a:custGeom>
                <a:avLst/>
                <a:gdLst/>
                <a:ahLst/>
                <a:cxnLst/>
                <a:pathLst>
                  <a:path w="124188" h="210295">
                    <a:moveTo>
                      <a:pt x="67538" y="34733"/>
                    </a:moveTo>
                    <a:cubicBezTo>
                      <a:pt x="67538" y="34733"/>
                      <a:pt x="102885" y="47364"/>
                      <a:pt x="102885" y="81465"/>
                    </a:cubicBezTo>
                    <a:cubicBezTo>
                      <a:pt x="102885" y="115567"/>
                      <a:pt x="104147" y="101674"/>
                      <a:pt x="104147" y="101674"/>
                    </a:cubicBezTo>
                    <a:lnTo>
                      <a:pt x="124188" y="210295"/>
                    </a:lnTo>
                    <a:cubicBezTo>
                      <a:pt x="124188" y="210295"/>
                      <a:pt x="124188" y="92832"/>
                      <a:pt x="124188" y="71677"/>
                    </a:cubicBezTo>
                    <a:cubicBezTo>
                      <a:pt x="124188" y="52416"/>
                      <a:pt x="110459" y="35996"/>
                      <a:pt x="94048" y="28418"/>
                    </a:cubicBezTo>
                    <a:cubicBezTo>
                      <a:pt x="77637" y="20840"/>
                      <a:pt x="0" y="0"/>
                      <a:pt x="0" y="0"/>
                    </a:cubicBezTo>
                    <a:lnTo>
                      <a:pt x="67538" y="34733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3963" name=""/>
              <p:cNvSpPr/>
              <p:nvPr/>
            </p:nvSpPr>
            <p:spPr>
              <a:xfrm>
                <a:off x="4771877" y="3326602"/>
                <a:ext cx="151541" cy="145149"/>
              </a:xfrm>
              <a:custGeom>
                <a:avLst/>
                <a:gdLst/>
                <a:ahLst/>
                <a:cxnLst/>
                <a:pathLst>
                  <a:path w="151541" h="145149">
                    <a:moveTo>
                      <a:pt x="0" y="145149"/>
                    </a:moveTo>
                    <a:cubicBezTo>
                      <a:pt x="0" y="145149"/>
                      <a:pt x="0" y="33400"/>
                      <a:pt x="0" y="18208"/>
                    </a:cubicBezTo>
                    <a:cubicBezTo>
                      <a:pt x="0" y="3016"/>
                      <a:pt x="13856" y="-5003"/>
                      <a:pt x="29931" y="3040"/>
                    </a:cubicBezTo>
                    <a:cubicBezTo>
                      <a:pt x="46006" y="11083"/>
                      <a:pt x="151541" y="63380"/>
                      <a:pt x="151541" y="63380"/>
                    </a:cubicBezTo>
                    <a:cubicBezTo>
                      <a:pt x="151541" y="63380"/>
                      <a:pt x="89264" y="58423"/>
                      <a:pt x="51755" y="81658"/>
                    </a:cubicBezTo>
                    <a:cubicBezTo>
                      <a:pt x="14247" y="104892"/>
                      <a:pt x="0" y="145149"/>
                      <a:pt x="0" y="1451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3964" name=""/>
              <p:cNvGrpSpPr/>
              <p:nvPr/>
            </p:nvGrpSpPr>
            <p:grpSpPr>
              <a:xfrm>
                <a:off x="4538400" y="3658898"/>
                <a:ext cx="343139" cy="163673"/>
                <a:chOff x="4538400" y="3658898"/>
                <a:chExt cx="343139" cy="163673"/>
              </a:xfrm>
            </p:grpSpPr>
            <p:sp>
              <p:nvSpPr>
                <p:cNvPr id="3965" name=""/>
                <p:cNvSpPr/>
                <p:nvPr/>
              </p:nvSpPr>
              <p:spPr>
                <a:xfrm>
                  <a:off x="4538400" y="3658898"/>
                  <a:ext cx="343139" cy="146573"/>
                </a:xfrm>
                <a:custGeom>
                  <a:avLst/>
                  <a:gdLst/>
                  <a:ahLst/>
                  <a:cxnLst/>
                  <a:pathLst>
                    <a:path w="343139" h="146573">
                      <a:moveTo>
                        <a:pt x="0" y="32979"/>
                      </a:moveTo>
                      <a:lnTo>
                        <a:pt x="116814" y="0"/>
                      </a:lnTo>
                      <a:lnTo>
                        <a:pt x="343139" y="114815"/>
                      </a:lnTo>
                      <a:lnTo>
                        <a:pt x="227543" y="146573"/>
                      </a:lnTo>
                      <a:lnTo>
                        <a:pt x="0" y="3297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66" name=""/>
                <p:cNvSpPr/>
                <p:nvPr/>
              </p:nvSpPr>
              <p:spPr>
                <a:xfrm>
                  <a:off x="4538400" y="3691877"/>
                  <a:ext cx="227542" cy="130693"/>
                </a:xfrm>
                <a:custGeom>
                  <a:avLst/>
                  <a:gdLst/>
                  <a:ahLst/>
                  <a:cxnLst/>
                  <a:pathLst>
                    <a:path w="227542" h="130693">
                      <a:moveTo>
                        <a:pt x="0" y="0"/>
                      </a:moveTo>
                      <a:lnTo>
                        <a:pt x="0" y="15879"/>
                      </a:lnTo>
                      <a:lnTo>
                        <a:pt x="227542" y="130693"/>
                      </a:lnTo>
                      <a:lnTo>
                        <a:pt x="227542" y="11359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67" name=""/>
                <p:cNvSpPr/>
                <p:nvPr/>
              </p:nvSpPr>
              <p:spPr>
                <a:xfrm>
                  <a:off x="4765943" y="3773713"/>
                  <a:ext cx="115597" cy="48857"/>
                </a:xfrm>
                <a:custGeom>
                  <a:avLst/>
                  <a:gdLst/>
                  <a:ahLst/>
                  <a:cxnLst/>
                  <a:pathLst>
                    <a:path w="115597" h="48857">
                      <a:moveTo>
                        <a:pt x="0" y="31757"/>
                      </a:moveTo>
                      <a:lnTo>
                        <a:pt x="115597" y="0"/>
                      </a:lnTo>
                      <a:lnTo>
                        <a:pt x="115597" y="17100"/>
                      </a:lnTo>
                      <a:lnTo>
                        <a:pt x="0" y="48857"/>
                      </a:lnTo>
                      <a:lnTo>
                        <a:pt x="0" y="317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68" name=""/>
                <p:cNvSpPr/>
                <p:nvPr/>
              </p:nvSpPr>
              <p:spPr>
                <a:xfrm>
                  <a:off x="4574906" y="3685769"/>
                  <a:ext cx="200772" cy="70844"/>
                </a:xfrm>
                <a:custGeom>
                  <a:avLst/>
                  <a:gdLst/>
                  <a:ahLst/>
                  <a:cxnLst/>
                  <a:pathLst>
                    <a:path w="200772" h="70844">
                      <a:moveTo>
                        <a:pt x="120464" y="70844"/>
                      </a:moveTo>
                      <a:lnTo>
                        <a:pt x="200772" y="48858"/>
                      </a:lnTo>
                      <a:lnTo>
                        <a:pt x="200772" y="39086"/>
                      </a:lnTo>
                      <a:lnTo>
                        <a:pt x="0" y="0"/>
                      </a:lnTo>
                      <a:lnTo>
                        <a:pt x="0" y="12214"/>
                      </a:lnTo>
                      <a:lnTo>
                        <a:pt x="120464" y="7084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69" name=""/>
                <p:cNvSpPr/>
                <p:nvPr/>
              </p:nvSpPr>
              <p:spPr>
                <a:xfrm>
                  <a:off x="4574906" y="3662562"/>
                  <a:ext cx="200772" cy="85064"/>
                </a:xfrm>
                <a:custGeom>
                  <a:avLst/>
                  <a:gdLst/>
                  <a:ahLst/>
                  <a:cxnLst/>
                  <a:pathLst>
                    <a:path w="200772" h="85064">
                      <a:moveTo>
                        <a:pt x="0" y="23207"/>
                      </a:moveTo>
                      <a:lnTo>
                        <a:pt x="120464" y="85064"/>
                      </a:lnTo>
                      <a:lnTo>
                        <a:pt x="200772" y="62293"/>
                      </a:lnTo>
                      <a:lnTo>
                        <a:pt x="80309" y="0"/>
                      </a:lnTo>
                      <a:lnTo>
                        <a:pt x="0" y="23207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70" name=""/>
                <p:cNvSpPr/>
                <p:nvPr/>
              </p:nvSpPr>
              <p:spPr>
                <a:xfrm>
                  <a:off x="4695369" y="3724463"/>
                  <a:ext cx="80309" cy="32542"/>
                </a:xfrm>
                <a:custGeom>
                  <a:avLst/>
                  <a:gdLst/>
                  <a:ahLst/>
                  <a:cxnLst/>
                  <a:pathLst>
                    <a:path w="80309" h="32542">
                      <a:moveTo>
                        <a:pt x="0" y="32542"/>
                      </a:moveTo>
                      <a:lnTo>
                        <a:pt x="0" y="23556"/>
                      </a:lnTo>
                      <a:lnTo>
                        <a:pt x="80309" y="0"/>
                      </a:lnTo>
                      <a:lnTo>
                        <a:pt x="80309" y="10556"/>
                      </a:lnTo>
                      <a:lnTo>
                        <a:pt x="0" y="3254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71" name=""/>
                <p:cNvSpPr/>
                <p:nvPr/>
              </p:nvSpPr>
              <p:spPr>
                <a:xfrm>
                  <a:off x="4708169" y="3753296"/>
                  <a:ext cx="148450" cy="42401"/>
                </a:xfrm>
                <a:custGeom>
                  <a:avLst/>
                  <a:gdLst/>
                  <a:ahLst/>
                  <a:cxnLst/>
                  <a:pathLst>
                    <a:path w="148450" h="42401">
                      <a:moveTo>
                        <a:pt x="0" y="9422"/>
                      </a:moveTo>
                      <a:lnTo>
                        <a:pt x="0" y="0"/>
                      </a:lnTo>
                      <a:lnTo>
                        <a:pt x="148450" y="9422"/>
                      </a:lnTo>
                      <a:lnTo>
                        <a:pt x="148450" y="19194"/>
                      </a:lnTo>
                      <a:lnTo>
                        <a:pt x="64664" y="42401"/>
                      </a:lnTo>
                      <a:lnTo>
                        <a:pt x="0" y="942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72" name=""/>
                <p:cNvSpPr/>
                <p:nvPr/>
              </p:nvSpPr>
              <p:spPr>
                <a:xfrm>
                  <a:off x="4707995" y="3729741"/>
                  <a:ext cx="148797" cy="54965"/>
                </a:xfrm>
                <a:custGeom>
                  <a:avLst/>
                  <a:gdLst/>
                  <a:ahLst/>
                  <a:cxnLst/>
                  <a:pathLst>
                    <a:path w="148797" h="54965">
                      <a:moveTo>
                        <a:pt x="0" y="23556"/>
                      </a:moveTo>
                      <a:lnTo>
                        <a:pt x="66055" y="54965"/>
                      </a:lnTo>
                      <a:lnTo>
                        <a:pt x="148797" y="32979"/>
                      </a:lnTo>
                      <a:lnTo>
                        <a:pt x="80657" y="0"/>
                      </a:lnTo>
                      <a:lnTo>
                        <a:pt x="0" y="2355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73" name=""/>
                <p:cNvSpPr/>
                <p:nvPr/>
              </p:nvSpPr>
              <p:spPr>
                <a:xfrm>
                  <a:off x="4772026" y="3762721"/>
                  <a:ext cx="82743" cy="32979"/>
                </a:xfrm>
                <a:custGeom>
                  <a:avLst/>
                  <a:gdLst/>
                  <a:ahLst/>
                  <a:cxnLst/>
                  <a:pathLst>
                    <a:path w="82743" h="32979">
                      <a:moveTo>
                        <a:pt x="0" y="21986"/>
                      </a:moveTo>
                      <a:lnTo>
                        <a:pt x="0" y="32979"/>
                      </a:lnTo>
                      <a:lnTo>
                        <a:pt x="82743" y="9771"/>
                      </a:lnTo>
                      <a:lnTo>
                        <a:pt x="82743" y="0"/>
                      </a:lnTo>
                      <a:lnTo>
                        <a:pt x="0" y="2198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74" name=""/>
                <p:cNvSpPr/>
                <p:nvPr/>
              </p:nvSpPr>
              <p:spPr>
                <a:xfrm>
                  <a:off x="4643045" y="3667449"/>
                  <a:ext cx="121681" cy="59851"/>
                </a:xfrm>
                <a:custGeom>
                  <a:avLst/>
                  <a:gdLst/>
                  <a:ahLst/>
                  <a:cxnLst/>
                  <a:pathLst>
                    <a:path w="121681" h="59851" fill="none">
                      <a:moveTo>
                        <a:pt x="0" y="0"/>
                      </a:moveTo>
                      <a:lnTo>
                        <a:pt x="121681" y="5985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75" name=""/>
                <p:cNvSpPr/>
                <p:nvPr/>
              </p:nvSpPr>
              <p:spPr>
                <a:xfrm>
                  <a:off x="4773764" y="3733756"/>
                  <a:ext cx="63969" cy="32804"/>
                </a:xfrm>
                <a:custGeom>
                  <a:avLst/>
                  <a:gdLst/>
                  <a:ahLst/>
                  <a:cxnLst/>
                  <a:pathLst>
                    <a:path w="63969" h="32804" fill="none">
                      <a:moveTo>
                        <a:pt x="0" y="0"/>
                      </a:moveTo>
                      <a:lnTo>
                        <a:pt x="63969" y="3280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76" name=""/>
                <p:cNvSpPr/>
                <p:nvPr/>
              </p:nvSpPr>
              <p:spPr>
                <a:xfrm>
                  <a:off x="4626009" y="3671112"/>
                  <a:ext cx="121681" cy="59851"/>
                </a:xfrm>
                <a:custGeom>
                  <a:avLst/>
                  <a:gdLst/>
                  <a:ahLst/>
                  <a:cxnLst/>
                  <a:pathLst>
                    <a:path w="121681" h="59851" fill="none">
                      <a:moveTo>
                        <a:pt x="0" y="0"/>
                      </a:moveTo>
                      <a:lnTo>
                        <a:pt x="121681" y="5985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77" name=""/>
                <p:cNvSpPr/>
                <p:nvPr/>
              </p:nvSpPr>
              <p:spPr>
                <a:xfrm>
                  <a:off x="4609112" y="3677238"/>
                  <a:ext cx="120327" cy="60442"/>
                </a:xfrm>
                <a:custGeom>
                  <a:avLst/>
                  <a:gdLst/>
                  <a:ahLst/>
                  <a:cxnLst/>
                  <a:pathLst>
                    <a:path w="120327" h="60442" fill="none">
                      <a:moveTo>
                        <a:pt x="0" y="0"/>
                      </a:moveTo>
                      <a:lnTo>
                        <a:pt x="120327" y="60442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78" name=""/>
                <p:cNvSpPr/>
                <p:nvPr/>
              </p:nvSpPr>
              <p:spPr>
                <a:xfrm>
                  <a:off x="4591146" y="3682156"/>
                  <a:ext cx="120149" cy="60211"/>
                </a:xfrm>
                <a:custGeom>
                  <a:avLst/>
                  <a:gdLst/>
                  <a:ahLst/>
                  <a:cxnLst/>
                  <a:pathLst>
                    <a:path w="120149" h="60211" fill="none">
                      <a:moveTo>
                        <a:pt x="0" y="0"/>
                      </a:moveTo>
                      <a:lnTo>
                        <a:pt x="120149" y="6021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79" name=""/>
                <p:cNvSpPr/>
                <p:nvPr/>
              </p:nvSpPr>
              <p:spPr>
                <a:xfrm>
                  <a:off x="4758815" y="3738639"/>
                  <a:ext cx="61274" cy="31408"/>
                </a:xfrm>
                <a:custGeom>
                  <a:avLst/>
                  <a:gdLst/>
                  <a:ahLst/>
                  <a:cxnLst/>
                  <a:pathLst>
                    <a:path w="61274" h="31408" fill="none">
                      <a:moveTo>
                        <a:pt x="0" y="0"/>
                      </a:moveTo>
                      <a:lnTo>
                        <a:pt x="61274" y="31408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80" name=""/>
                <p:cNvSpPr/>
                <p:nvPr/>
              </p:nvSpPr>
              <p:spPr>
                <a:xfrm>
                  <a:off x="4741431" y="3743179"/>
                  <a:ext cx="63621" cy="32979"/>
                </a:xfrm>
                <a:custGeom>
                  <a:avLst/>
                  <a:gdLst/>
                  <a:ahLst/>
                  <a:cxnLst/>
                  <a:pathLst>
                    <a:path w="63621" h="32979" fill="none">
                      <a:moveTo>
                        <a:pt x="0" y="0"/>
                      </a:moveTo>
                      <a:lnTo>
                        <a:pt x="63621" y="3297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81" name=""/>
                <p:cNvSpPr/>
                <p:nvPr/>
              </p:nvSpPr>
              <p:spPr>
                <a:xfrm>
                  <a:off x="4723355" y="3748411"/>
                  <a:ext cx="62926" cy="31758"/>
                </a:xfrm>
                <a:custGeom>
                  <a:avLst/>
                  <a:gdLst/>
                  <a:ahLst/>
                  <a:cxnLst/>
                  <a:pathLst>
                    <a:path w="62926" h="31758" fill="none">
                      <a:moveTo>
                        <a:pt x="0" y="0"/>
                      </a:moveTo>
                      <a:lnTo>
                        <a:pt x="62926" y="31758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82" name=""/>
                <p:cNvSpPr/>
                <p:nvPr/>
              </p:nvSpPr>
              <p:spPr>
                <a:xfrm>
                  <a:off x="4723356" y="3738380"/>
                  <a:ext cx="80309" cy="23556"/>
                </a:xfrm>
                <a:custGeom>
                  <a:avLst/>
                  <a:gdLst/>
                  <a:ahLst/>
                  <a:cxnLst/>
                  <a:pathLst>
                    <a:path w="80309" h="23556" fill="none">
                      <a:moveTo>
                        <a:pt x="0" y="23556"/>
                      </a:moveTo>
                      <a:lnTo>
                        <a:pt x="80309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83" name=""/>
                <p:cNvSpPr/>
                <p:nvPr/>
              </p:nvSpPr>
              <p:spPr>
                <a:xfrm>
                  <a:off x="4742240" y="3747890"/>
                  <a:ext cx="80309" cy="23556"/>
                </a:xfrm>
                <a:custGeom>
                  <a:avLst/>
                  <a:gdLst/>
                  <a:ahLst/>
                  <a:cxnLst/>
                  <a:pathLst>
                    <a:path w="80309" h="23556" fill="none">
                      <a:moveTo>
                        <a:pt x="0" y="23556"/>
                      </a:moveTo>
                      <a:lnTo>
                        <a:pt x="80309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3984" name=""/>
                <p:cNvSpPr/>
                <p:nvPr/>
              </p:nvSpPr>
              <p:spPr>
                <a:xfrm>
                  <a:off x="4592779" y="3670764"/>
                  <a:ext cx="77036" cy="23687"/>
                </a:xfrm>
                <a:custGeom>
                  <a:avLst/>
                  <a:gdLst/>
                  <a:ahLst/>
                  <a:cxnLst/>
                  <a:pathLst>
                    <a:path w="77036" h="23687" fill="none">
                      <a:moveTo>
                        <a:pt x="0" y="23687"/>
                      </a:moveTo>
                      <a:lnTo>
                        <a:pt x="77036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85" name=""/>
                <p:cNvSpPr/>
                <p:nvPr/>
              </p:nvSpPr>
              <p:spPr>
                <a:xfrm>
                  <a:off x="4678854" y="3714038"/>
                  <a:ext cx="80309" cy="23556"/>
                </a:xfrm>
                <a:custGeom>
                  <a:avLst/>
                  <a:gdLst/>
                  <a:ahLst/>
                  <a:cxnLst/>
                  <a:pathLst>
                    <a:path w="80309" h="23556" fill="none">
                      <a:moveTo>
                        <a:pt x="0" y="23556"/>
                      </a:moveTo>
                      <a:lnTo>
                        <a:pt x="80309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86" name=""/>
                <p:cNvSpPr/>
                <p:nvPr/>
              </p:nvSpPr>
              <p:spPr>
                <a:xfrm>
                  <a:off x="4624185" y="3678616"/>
                  <a:ext cx="62318" cy="19717"/>
                </a:xfrm>
                <a:custGeom>
                  <a:avLst/>
                  <a:gdLst/>
                  <a:ahLst/>
                  <a:cxnLst/>
                  <a:pathLst>
                    <a:path w="62318" h="19717" fill="none">
                      <a:moveTo>
                        <a:pt x="0" y="19717"/>
                      </a:moveTo>
                      <a:lnTo>
                        <a:pt x="62318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87" name=""/>
                <p:cNvSpPr/>
                <p:nvPr/>
              </p:nvSpPr>
              <p:spPr>
                <a:xfrm>
                  <a:off x="4639483" y="3686643"/>
                  <a:ext cx="62318" cy="19717"/>
                </a:xfrm>
                <a:custGeom>
                  <a:avLst/>
                  <a:gdLst/>
                  <a:ahLst/>
                  <a:cxnLst/>
                  <a:pathLst>
                    <a:path w="62318" h="19717" fill="none">
                      <a:moveTo>
                        <a:pt x="0" y="19717"/>
                      </a:moveTo>
                      <a:lnTo>
                        <a:pt x="62318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88" name=""/>
                <p:cNvSpPr/>
                <p:nvPr/>
              </p:nvSpPr>
              <p:spPr>
                <a:xfrm>
                  <a:off x="4653735" y="3695017"/>
                  <a:ext cx="62318" cy="19717"/>
                </a:xfrm>
                <a:custGeom>
                  <a:avLst/>
                  <a:gdLst/>
                  <a:ahLst/>
                  <a:cxnLst/>
                  <a:pathLst>
                    <a:path w="62318" h="19717" fill="none">
                      <a:moveTo>
                        <a:pt x="0" y="19717"/>
                      </a:moveTo>
                      <a:lnTo>
                        <a:pt x="62318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89" name=""/>
                <p:cNvSpPr/>
                <p:nvPr/>
              </p:nvSpPr>
              <p:spPr>
                <a:xfrm>
                  <a:off x="4672161" y="3704091"/>
                  <a:ext cx="62318" cy="19717"/>
                </a:xfrm>
                <a:custGeom>
                  <a:avLst/>
                  <a:gdLst/>
                  <a:ahLst/>
                  <a:cxnLst/>
                  <a:pathLst>
                    <a:path w="62318" h="19717" fill="none">
                      <a:moveTo>
                        <a:pt x="0" y="19717"/>
                      </a:moveTo>
                      <a:lnTo>
                        <a:pt x="62318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3990" name=""/>
                <p:cNvSpPr/>
                <p:nvPr/>
              </p:nvSpPr>
              <p:spPr>
                <a:xfrm>
                  <a:off x="4579772" y="3662563"/>
                  <a:ext cx="187388" cy="55584"/>
                </a:xfrm>
                <a:custGeom>
                  <a:avLst/>
                  <a:gdLst/>
                  <a:ahLst/>
                  <a:cxnLst/>
                  <a:pathLst>
                    <a:path w="187388" h="55584">
                      <a:moveTo>
                        <a:pt x="0" y="22002"/>
                      </a:moveTo>
                      <a:lnTo>
                        <a:pt x="75442" y="0"/>
                      </a:lnTo>
                      <a:lnTo>
                        <a:pt x="187388" y="55584"/>
                      </a:lnTo>
                      <a:cubicBezTo>
                        <a:pt x="187388" y="55584"/>
                        <a:pt x="111946" y="24318"/>
                        <a:pt x="87610" y="22002"/>
                      </a:cubicBezTo>
                      <a:cubicBezTo>
                        <a:pt x="63274" y="19686"/>
                        <a:pt x="2434" y="22002"/>
                        <a:pt x="0" y="220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3991" name=""/>
                <p:cNvSpPr/>
                <p:nvPr/>
              </p:nvSpPr>
              <p:spPr>
                <a:xfrm>
                  <a:off x="4715470" y="3729741"/>
                  <a:ext cx="133849" cy="32979"/>
                </a:xfrm>
                <a:custGeom>
                  <a:avLst/>
                  <a:gdLst/>
                  <a:ahLst/>
                  <a:cxnLst/>
                  <a:pathLst>
                    <a:path w="133849" h="32979">
                      <a:moveTo>
                        <a:pt x="0" y="21986"/>
                      </a:moveTo>
                      <a:lnTo>
                        <a:pt x="70575" y="0"/>
                      </a:lnTo>
                      <a:lnTo>
                        <a:pt x="133849" y="32979"/>
                      </a:lnTo>
                      <a:cubicBezTo>
                        <a:pt x="133849" y="32979"/>
                        <a:pt x="89523" y="17100"/>
                        <a:pt x="62057" y="17100"/>
                      </a:cubicBezTo>
                      <a:cubicBezTo>
                        <a:pt x="34592" y="17100"/>
                        <a:pt x="1999" y="23992"/>
                        <a:pt x="0" y="21986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3992" name=""/>
            <p:cNvGrpSpPr/>
            <p:nvPr/>
          </p:nvGrpSpPr>
          <p:grpSpPr>
            <a:xfrm>
              <a:off x="4936800" y="3518107"/>
              <a:ext cx="638400" cy="638400"/>
              <a:chOff x="4936800" y="3518107"/>
              <a:chExt cx="638400" cy="638400"/>
            </a:xfrm>
          </p:grpSpPr>
          <p:sp>
            <p:nvSpPr>
              <p:cNvPr id="3993" name=""/>
              <p:cNvSpPr/>
              <p:nvPr/>
            </p:nvSpPr>
            <p:spPr>
              <a:xfrm>
                <a:off x="5217045" y="382216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3994" name=""/>
              <p:cNvSpPr/>
              <p:nvPr/>
            </p:nvSpPr>
            <p:spPr>
              <a:xfrm>
                <a:off x="5220167" y="3810428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3995" name=""/>
              <p:cNvSpPr/>
              <p:nvPr/>
            </p:nvSpPr>
            <p:spPr>
              <a:xfrm>
                <a:off x="5396220" y="3912748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3996" name=""/>
              <p:cNvSpPr/>
              <p:nvPr/>
            </p:nvSpPr>
            <p:spPr>
              <a:xfrm>
                <a:off x="5201748" y="3518075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3997" name=""/>
              <p:cNvSpPr/>
              <p:nvPr/>
            </p:nvSpPr>
            <p:spPr>
              <a:xfrm>
                <a:off x="5200497" y="3530339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3998" name=""/>
              <p:cNvSpPr/>
              <p:nvPr/>
            </p:nvSpPr>
            <p:spPr>
              <a:xfrm>
                <a:off x="5216396" y="355895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3999" name=""/>
              <p:cNvSpPr/>
              <p:nvPr/>
            </p:nvSpPr>
            <p:spPr>
              <a:xfrm>
                <a:off x="5221975" y="3566057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4000" name=""/>
              <p:cNvSpPr/>
              <p:nvPr/>
            </p:nvSpPr>
            <p:spPr>
              <a:xfrm>
                <a:off x="5409273" y="3620501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4001" name=""/>
              <p:cNvSpPr/>
              <p:nvPr/>
            </p:nvSpPr>
            <p:spPr>
              <a:xfrm>
                <a:off x="5216971" y="356134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4002" name=""/>
              <p:cNvGrpSpPr/>
              <p:nvPr/>
            </p:nvGrpSpPr>
            <p:grpSpPr>
              <a:xfrm>
                <a:off x="4936800" y="3960100"/>
                <a:ext cx="411767" cy="196407"/>
                <a:chOff x="4936800" y="3960100"/>
                <a:chExt cx="411767" cy="196407"/>
              </a:xfrm>
            </p:grpSpPr>
            <p:sp>
              <p:nvSpPr>
                <p:cNvPr id="4003" name=""/>
                <p:cNvSpPr/>
                <p:nvPr/>
              </p:nvSpPr>
              <p:spPr>
                <a:xfrm>
                  <a:off x="4936800" y="3960100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04" name=""/>
                <p:cNvSpPr/>
                <p:nvPr/>
              </p:nvSpPr>
              <p:spPr>
                <a:xfrm>
                  <a:off x="4936799" y="3999674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05" name=""/>
                <p:cNvSpPr/>
                <p:nvPr/>
              </p:nvSpPr>
              <p:spPr>
                <a:xfrm>
                  <a:off x="5209851" y="4097877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06" name=""/>
                <p:cNvSpPr/>
                <p:nvPr/>
              </p:nvSpPr>
              <p:spPr>
                <a:xfrm>
                  <a:off x="4980606" y="3992345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07" name=""/>
                <p:cNvSpPr/>
                <p:nvPr/>
              </p:nvSpPr>
              <p:spPr>
                <a:xfrm>
                  <a:off x="4980606" y="3964496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08" name=""/>
                <p:cNvSpPr/>
                <p:nvPr/>
              </p:nvSpPr>
              <p:spPr>
                <a:xfrm>
                  <a:off x="5125162" y="403877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09" name=""/>
                <p:cNvSpPr/>
                <p:nvPr/>
              </p:nvSpPr>
              <p:spPr>
                <a:xfrm>
                  <a:off x="5140523" y="4073377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10" name=""/>
                <p:cNvSpPr/>
                <p:nvPr/>
              </p:nvSpPr>
              <p:spPr>
                <a:xfrm>
                  <a:off x="5140314" y="4045111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11" name=""/>
                <p:cNvSpPr/>
                <p:nvPr/>
              </p:nvSpPr>
              <p:spPr>
                <a:xfrm>
                  <a:off x="5217151" y="4084687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12" name=""/>
                <p:cNvSpPr/>
                <p:nvPr/>
              </p:nvSpPr>
              <p:spPr>
                <a:xfrm>
                  <a:off x="5062373" y="3970360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13" name=""/>
                <p:cNvSpPr/>
                <p:nvPr/>
              </p:nvSpPr>
              <p:spPr>
                <a:xfrm>
                  <a:off x="5219237" y="4049928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14" name=""/>
                <p:cNvSpPr/>
                <p:nvPr/>
              </p:nvSpPr>
              <p:spPr>
                <a:xfrm>
                  <a:off x="5041931" y="3974756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15" name=""/>
                <p:cNvSpPr/>
                <p:nvPr/>
              </p:nvSpPr>
              <p:spPr>
                <a:xfrm>
                  <a:off x="5021655" y="3982107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16" name=""/>
                <p:cNvSpPr/>
                <p:nvPr/>
              </p:nvSpPr>
              <p:spPr>
                <a:xfrm>
                  <a:off x="5000094" y="3988009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17" name=""/>
                <p:cNvSpPr/>
                <p:nvPr/>
              </p:nvSpPr>
              <p:spPr>
                <a:xfrm>
                  <a:off x="5201298" y="4055789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18" name=""/>
                <p:cNvSpPr/>
                <p:nvPr/>
              </p:nvSpPr>
              <p:spPr>
                <a:xfrm>
                  <a:off x="5180437" y="4061236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19" name=""/>
                <p:cNvSpPr/>
                <p:nvPr/>
              </p:nvSpPr>
              <p:spPr>
                <a:xfrm>
                  <a:off x="5158746" y="4067515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20" name=""/>
                <p:cNvSpPr/>
                <p:nvPr/>
              </p:nvSpPr>
              <p:spPr>
                <a:xfrm>
                  <a:off x="5158747" y="405547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21" name=""/>
                <p:cNvSpPr/>
                <p:nvPr/>
              </p:nvSpPr>
              <p:spPr>
                <a:xfrm>
                  <a:off x="5181407" y="4066890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22" name=""/>
                <p:cNvSpPr/>
                <p:nvPr/>
              </p:nvSpPr>
              <p:spPr>
                <a:xfrm>
                  <a:off x="5002055" y="397433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23" name=""/>
                <p:cNvSpPr/>
                <p:nvPr/>
              </p:nvSpPr>
              <p:spPr>
                <a:xfrm>
                  <a:off x="5105345" y="402626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24" name=""/>
                <p:cNvSpPr/>
                <p:nvPr/>
              </p:nvSpPr>
              <p:spPr>
                <a:xfrm>
                  <a:off x="5039742" y="398376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25" name=""/>
                <p:cNvSpPr/>
                <p:nvPr/>
              </p:nvSpPr>
              <p:spPr>
                <a:xfrm>
                  <a:off x="5058099" y="399339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26" name=""/>
                <p:cNvSpPr/>
                <p:nvPr/>
              </p:nvSpPr>
              <p:spPr>
                <a:xfrm>
                  <a:off x="5075202" y="400344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27" name=""/>
                <p:cNvSpPr/>
                <p:nvPr/>
              </p:nvSpPr>
              <p:spPr>
                <a:xfrm>
                  <a:off x="5097313" y="401433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28" name=""/>
                <p:cNvSpPr/>
                <p:nvPr/>
              </p:nvSpPr>
              <p:spPr>
                <a:xfrm>
                  <a:off x="4986445" y="396449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29" name=""/>
                <p:cNvSpPr/>
                <p:nvPr/>
              </p:nvSpPr>
              <p:spPr>
                <a:xfrm>
                  <a:off x="5149283" y="4045111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4030" name=""/>
            <p:cNvGrpSpPr/>
            <p:nvPr/>
          </p:nvGrpSpPr>
          <p:grpSpPr>
            <a:xfrm>
              <a:off x="5544800" y="3166158"/>
              <a:ext cx="638400" cy="638400"/>
              <a:chOff x="5544800" y="3166158"/>
              <a:chExt cx="638400" cy="638400"/>
            </a:xfrm>
          </p:grpSpPr>
          <p:sp>
            <p:nvSpPr>
              <p:cNvPr id="4031" name=""/>
              <p:cNvSpPr/>
              <p:nvPr/>
            </p:nvSpPr>
            <p:spPr>
              <a:xfrm>
                <a:off x="5825045" y="3470218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4032" name=""/>
              <p:cNvSpPr/>
              <p:nvPr/>
            </p:nvSpPr>
            <p:spPr>
              <a:xfrm>
                <a:off x="5828167" y="3458480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4033" name=""/>
              <p:cNvSpPr/>
              <p:nvPr/>
            </p:nvSpPr>
            <p:spPr>
              <a:xfrm>
                <a:off x="6004220" y="3560799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4034" name=""/>
              <p:cNvSpPr/>
              <p:nvPr/>
            </p:nvSpPr>
            <p:spPr>
              <a:xfrm>
                <a:off x="5809748" y="3166127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4035" name=""/>
              <p:cNvSpPr/>
              <p:nvPr/>
            </p:nvSpPr>
            <p:spPr>
              <a:xfrm>
                <a:off x="5808497" y="3178390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4036" name=""/>
              <p:cNvSpPr/>
              <p:nvPr/>
            </p:nvSpPr>
            <p:spPr>
              <a:xfrm>
                <a:off x="5824396" y="3207005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037" name=""/>
              <p:cNvSpPr/>
              <p:nvPr/>
            </p:nvSpPr>
            <p:spPr>
              <a:xfrm>
                <a:off x="5829975" y="3214109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4038" name=""/>
              <p:cNvSpPr/>
              <p:nvPr/>
            </p:nvSpPr>
            <p:spPr>
              <a:xfrm>
                <a:off x="6017273" y="3268553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4039" name=""/>
              <p:cNvSpPr/>
              <p:nvPr/>
            </p:nvSpPr>
            <p:spPr>
              <a:xfrm>
                <a:off x="5824971" y="3209396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4040" name=""/>
              <p:cNvGrpSpPr/>
              <p:nvPr/>
            </p:nvGrpSpPr>
            <p:grpSpPr>
              <a:xfrm>
                <a:off x="5544800" y="3608151"/>
                <a:ext cx="411767" cy="196407"/>
                <a:chOff x="5544800" y="3608151"/>
                <a:chExt cx="411767" cy="196407"/>
              </a:xfrm>
            </p:grpSpPr>
            <p:sp>
              <p:nvSpPr>
                <p:cNvPr id="4041" name=""/>
                <p:cNvSpPr/>
                <p:nvPr/>
              </p:nvSpPr>
              <p:spPr>
                <a:xfrm>
                  <a:off x="5544800" y="3608151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42" name=""/>
                <p:cNvSpPr/>
                <p:nvPr/>
              </p:nvSpPr>
              <p:spPr>
                <a:xfrm>
                  <a:off x="5544799" y="3647726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43" name=""/>
                <p:cNvSpPr/>
                <p:nvPr/>
              </p:nvSpPr>
              <p:spPr>
                <a:xfrm>
                  <a:off x="5817851" y="3745929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44" name=""/>
                <p:cNvSpPr/>
                <p:nvPr/>
              </p:nvSpPr>
              <p:spPr>
                <a:xfrm>
                  <a:off x="5588606" y="3640397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45" name=""/>
                <p:cNvSpPr/>
                <p:nvPr/>
              </p:nvSpPr>
              <p:spPr>
                <a:xfrm>
                  <a:off x="5588606" y="3612548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46" name=""/>
                <p:cNvSpPr/>
                <p:nvPr/>
              </p:nvSpPr>
              <p:spPr>
                <a:xfrm>
                  <a:off x="5733162" y="3686829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47" name=""/>
                <p:cNvSpPr/>
                <p:nvPr/>
              </p:nvSpPr>
              <p:spPr>
                <a:xfrm>
                  <a:off x="5748523" y="3721429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48" name=""/>
                <p:cNvSpPr/>
                <p:nvPr/>
              </p:nvSpPr>
              <p:spPr>
                <a:xfrm>
                  <a:off x="5748314" y="3693163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49" name=""/>
                <p:cNvSpPr/>
                <p:nvPr/>
              </p:nvSpPr>
              <p:spPr>
                <a:xfrm>
                  <a:off x="5825151" y="3732739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50" name=""/>
                <p:cNvSpPr/>
                <p:nvPr/>
              </p:nvSpPr>
              <p:spPr>
                <a:xfrm>
                  <a:off x="5670373" y="3618412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51" name=""/>
                <p:cNvSpPr/>
                <p:nvPr/>
              </p:nvSpPr>
              <p:spPr>
                <a:xfrm>
                  <a:off x="5827237" y="3697980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52" name=""/>
                <p:cNvSpPr/>
                <p:nvPr/>
              </p:nvSpPr>
              <p:spPr>
                <a:xfrm>
                  <a:off x="5649931" y="3622808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53" name=""/>
                <p:cNvSpPr/>
                <p:nvPr/>
              </p:nvSpPr>
              <p:spPr>
                <a:xfrm>
                  <a:off x="5629655" y="3630159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54" name=""/>
                <p:cNvSpPr/>
                <p:nvPr/>
              </p:nvSpPr>
              <p:spPr>
                <a:xfrm>
                  <a:off x="5608094" y="3636061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55" name=""/>
                <p:cNvSpPr/>
                <p:nvPr/>
              </p:nvSpPr>
              <p:spPr>
                <a:xfrm>
                  <a:off x="5809298" y="3703841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56" name=""/>
                <p:cNvSpPr/>
                <p:nvPr/>
              </p:nvSpPr>
              <p:spPr>
                <a:xfrm>
                  <a:off x="5788437" y="3709288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57" name=""/>
                <p:cNvSpPr/>
                <p:nvPr/>
              </p:nvSpPr>
              <p:spPr>
                <a:xfrm>
                  <a:off x="5766746" y="3715566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58" name=""/>
                <p:cNvSpPr/>
                <p:nvPr/>
              </p:nvSpPr>
              <p:spPr>
                <a:xfrm>
                  <a:off x="5766747" y="370352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59" name=""/>
                <p:cNvSpPr/>
                <p:nvPr/>
              </p:nvSpPr>
              <p:spPr>
                <a:xfrm>
                  <a:off x="5789407" y="3714941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60" name=""/>
                <p:cNvSpPr/>
                <p:nvPr/>
              </p:nvSpPr>
              <p:spPr>
                <a:xfrm>
                  <a:off x="5610055" y="3622391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61" name=""/>
                <p:cNvSpPr/>
                <p:nvPr/>
              </p:nvSpPr>
              <p:spPr>
                <a:xfrm>
                  <a:off x="5713345" y="3674319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62" name=""/>
                <p:cNvSpPr/>
                <p:nvPr/>
              </p:nvSpPr>
              <p:spPr>
                <a:xfrm>
                  <a:off x="5647742" y="363181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63" name=""/>
                <p:cNvSpPr/>
                <p:nvPr/>
              </p:nvSpPr>
              <p:spPr>
                <a:xfrm>
                  <a:off x="5666099" y="3641446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64" name=""/>
                <p:cNvSpPr/>
                <p:nvPr/>
              </p:nvSpPr>
              <p:spPr>
                <a:xfrm>
                  <a:off x="5683202" y="365149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65" name=""/>
                <p:cNvSpPr/>
                <p:nvPr/>
              </p:nvSpPr>
              <p:spPr>
                <a:xfrm>
                  <a:off x="5705313" y="3662383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66" name=""/>
                <p:cNvSpPr/>
                <p:nvPr/>
              </p:nvSpPr>
              <p:spPr>
                <a:xfrm>
                  <a:off x="5594445" y="3612549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67" name=""/>
                <p:cNvSpPr/>
                <p:nvPr/>
              </p:nvSpPr>
              <p:spPr>
                <a:xfrm>
                  <a:off x="5757283" y="3693163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grpSp>
          <p:nvGrpSpPr>
            <p:cNvPr id="4068" name=""/>
            <p:cNvGrpSpPr/>
            <p:nvPr/>
          </p:nvGrpSpPr>
          <p:grpSpPr>
            <a:xfrm>
              <a:off x="3006400" y="3472507"/>
              <a:ext cx="638400" cy="638400"/>
              <a:chOff x="3006400" y="3472507"/>
              <a:chExt cx="638400" cy="638400"/>
            </a:xfrm>
          </p:grpSpPr>
          <p:sp>
            <p:nvSpPr>
              <p:cNvPr id="4069" name=""/>
              <p:cNvSpPr/>
              <p:nvPr/>
            </p:nvSpPr>
            <p:spPr>
              <a:xfrm>
                <a:off x="3286644" y="3776567"/>
                <a:ext cx="358108" cy="241477"/>
              </a:xfrm>
              <a:custGeom>
                <a:avLst/>
                <a:gdLst/>
                <a:ahLst/>
                <a:cxnLst/>
                <a:pathLst>
                  <a:path w="358108" h="241477">
                    <a:moveTo>
                      <a:pt x="0" y="120738"/>
                    </a:moveTo>
                    <a:cubicBezTo>
                      <a:pt x="0" y="54057"/>
                      <a:pt x="80166" y="0"/>
                      <a:pt x="179054" y="0"/>
                    </a:cubicBezTo>
                    <a:cubicBezTo>
                      <a:pt x="277943" y="0"/>
                      <a:pt x="358108" y="54057"/>
                      <a:pt x="358108" y="120738"/>
                    </a:cubicBezTo>
                    <a:cubicBezTo>
                      <a:pt x="358108" y="187421"/>
                      <a:pt x="277943" y="241477"/>
                      <a:pt x="179054" y="241477"/>
                    </a:cubicBezTo>
                    <a:cubicBezTo>
                      <a:pt x="80166" y="241477"/>
                      <a:pt x="0" y="187421"/>
                      <a:pt x="0" y="120738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4040"/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sp>
            <p:nvSpPr>
              <p:cNvPr id="4070" name=""/>
              <p:cNvSpPr/>
              <p:nvPr/>
            </p:nvSpPr>
            <p:spPr>
              <a:xfrm>
                <a:off x="3289767" y="3764828"/>
                <a:ext cx="352967" cy="240443"/>
              </a:xfrm>
              <a:custGeom>
                <a:avLst/>
                <a:gdLst/>
                <a:ahLst/>
                <a:cxnLst/>
                <a:pathLst>
                  <a:path w="352967" h="240443">
                    <a:moveTo>
                      <a:pt x="0" y="120222"/>
                    </a:moveTo>
                    <a:cubicBezTo>
                      <a:pt x="0" y="53825"/>
                      <a:pt x="79014" y="0"/>
                      <a:pt x="176483" y="0"/>
                    </a:cubicBezTo>
                    <a:cubicBezTo>
                      <a:pt x="273953" y="0"/>
                      <a:pt x="352967" y="53825"/>
                      <a:pt x="352967" y="120222"/>
                    </a:cubicBezTo>
                    <a:cubicBezTo>
                      <a:pt x="352967" y="186619"/>
                      <a:pt x="273953" y="240443"/>
                      <a:pt x="176483" y="240443"/>
                    </a:cubicBezTo>
                    <a:cubicBezTo>
                      <a:pt x="79014" y="240443"/>
                      <a:pt x="0" y="186619"/>
                      <a:pt x="0" y="1202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D8D8D8"/>
                  </a:gs>
                </a:gsLst>
                <a:lin ang="5700000" scaled="0"/>
              </a:gradFill>
              <a:ln w="7600" cap="flat">
                <a:noFill/>
                <a:bevel/>
              </a:ln>
            </p:spPr>
          </p:sp>
          <p:sp>
            <p:nvSpPr>
              <p:cNvPr id="4071" name=""/>
              <p:cNvSpPr/>
              <p:nvPr/>
            </p:nvSpPr>
            <p:spPr>
              <a:xfrm>
                <a:off x="3465821" y="3867148"/>
                <a:ext cx="166247" cy="136685"/>
              </a:xfrm>
              <a:custGeom>
                <a:avLst/>
                <a:gdLst/>
                <a:ahLst/>
                <a:cxnLst/>
                <a:pathLst>
                  <a:path w="166247" h="136685">
                    <a:moveTo>
                      <a:pt x="51762" y="0"/>
                    </a:moveTo>
                    <a:cubicBezTo>
                      <a:pt x="51761" y="0"/>
                      <a:pt x="165017" y="55905"/>
                      <a:pt x="166247" y="55365"/>
                    </a:cubicBezTo>
                    <a:cubicBezTo>
                      <a:pt x="150240" y="97151"/>
                      <a:pt x="101652" y="129439"/>
                      <a:pt x="32054" y="136685"/>
                    </a:cubicBezTo>
                    <a:cubicBezTo>
                      <a:pt x="31680" y="136033"/>
                      <a:pt x="0" y="24795"/>
                      <a:pt x="0" y="24795"/>
                    </a:cubicBezTo>
                    <a:lnTo>
                      <a:pt x="51762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4072" name=""/>
              <p:cNvSpPr/>
              <p:nvPr/>
            </p:nvSpPr>
            <p:spPr>
              <a:xfrm>
                <a:off x="3271348" y="3472475"/>
                <a:ext cx="356207" cy="487407"/>
              </a:xfrm>
              <a:custGeom>
                <a:avLst/>
                <a:gdLst/>
                <a:ahLst/>
                <a:cxnLst/>
                <a:pathLst>
                  <a:path w="356207" h="487407">
                    <a:moveTo>
                      <a:pt x="61760" y="6076"/>
                    </a:moveTo>
                    <a:cubicBezTo>
                      <a:pt x="33493" y="-9206"/>
                      <a:pt x="0" y="5672"/>
                      <a:pt x="0" y="30160"/>
                    </a:cubicBezTo>
                    <a:cubicBezTo>
                      <a:pt x="0" y="57263"/>
                      <a:pt x="0" y="259944"/>
                      <a:pt x="0" y="278797"/>
                    </a:cubicBezTo>
                    <a:cubicBezTo>
                      <a:pt x="0" y="297652"/>
                      <a:pt x="29886" y="329873"/>
                      <a:pt x="46375" y="338122"/>
                    </a:cubicBezTo>
                    <a:cubicBezTo>
                      <a:pt x="62864" y="346369"/>
                      <a:pt x="281417" y="477649"/>
                      <a:pt x="296729" y="487407"/>
                    </a:cubicBezTo>
                    <a:cubicBezTo>
                      <a:pt x="312041" y="487407"/>
                      <a:pt x="356207" y="487407"/>
                      <a:pt x="356207" y="462329"/>
                    </a:cubicBezTo>
                    <a:cubicBezTo>
                      <a:pt x="356207" y="439939"/>
                      <a:pt x="356207" y="220283"/>
                      <a:pt x="356207" y="194358"/>
                    </a:cubicBezTo>
                    <a:cubicBezTo>
                      <a:pt x="356207" y="168435"/>
                      <a:pt x="346047" y="152726"/>
                      <a:pt x="330222" y="141332"/>
                    </a:cubicBezTo>
                    <a:cubicBezTo>
                      <a:pt x="312628" y="128664"/>
                      <a:pt x="84138" y="17896"/>
                      <a:pt x="61760" y="60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7F7F7F"/>
                  </a:gs>
                  <a:gs pos="100000">
                    <a:srgbClr val="F2F2F2"/>
                  </a:gs>
                </a:gsLst>
                <a:lin ang="10800000" scaled="0"/>
              </a:gradFill>
              <a:ln w="7600" cap="flat">
                <a:noFill/>
                <a:bevel/>
              </a:ln>
            </p:spPr>
          </p:sp>
          <p:sp>
            <p:nvSpPr>
              <p:cNvPr id="4073" name=""/>
              <p:cNvSpPr/>
              <p:nvPr/>
            </p:nvSpPr>
            <p:spPr>
              <a:xfrm>
                <a:off x="3270097" y="3484739"/>
                <a:ext cx="332136" cy="477462"/>
              </a:xfrm>
              <a:custGeom>
                <a:avLst/>
                <a:gdLst/>
                <a:ahLst/>
                <a:cxnLst/>
                <a:pathLst>
                  <a:path w="332136" h="477462">
                    <a:moveTo>
                      <a:pt x="37689" y="6076"/>
                    </a:moveTo>
                    <a:cubicBezTo>
                      <a:pt x="9422" y="-9206"/>
                      <a:pt x="0" y="6076"/>
                      <a:pt x="0" y="30564"/>
                    </a:cubicBezTo>
                    <a:cubicBezTo>
                      <a:pt x="0" y="57667"/>
                      <a:pt x="0" y="260347"/>
                      <a:pt x="0" y="279200"/>
                    </a:cubicBezTo>
                    <a:cubicBezTo>
                      <a:pt x="0" y="298055"/>
                      <a:pt x="5815" y="329870"/>
                      <a:pt x="22304" y="338120"/>
                    </a:cubicBezTo>
                    <a:cubicBezTo>
                      <a:pt x="38793" y="346368"/>
                      <a:pt x="279062" y="467741"/>
                      <a:pt x="294373" y="477462"/>
                    </a:cubicBezTo>
                    <a:cubicBezTo>
                      <a:pt x="309685" y="477462"/>
                      <a:pt x="332136" y="477462"/>
                      <a:pt x="332136" y="452422"/>
                    </a:cubicBezTo>
                    <a:cubicBezTo>
                      <a:pt x="332136" y="430032"/>
                      <a:pt x="332136" y="220283"/>
                      <a:pt x="332136" y="194359"/>
                    </a:cubicBezTo>
                    <a:cubicBezTo>
                      <a:pt x="332136" y="168434"/>
                      <a:pt x="321975" y="152725"/>
                      <a:pt x="306151" y="141331"/>
                    </a:cubicBezTo>
                    <a:cubicBezTo>
                      <a:pt x="288558" y="128663"/>
                      <a:pt x="60067" y="17896"/>
                      <a:pt x="37689" y="6076"/>
                    </a:cubicBezTo>
                    <a:close/>
                  </a:path>
                </a:pathLst>
              </a:custGeom>
              <a:gradFill>
                <a:gsLst>
                  <a:gs pos="60000">
                    <a:srgbClr val="F2F2F2"/>
                  </a:gs>
                  <a:gs pos="100000">
                    <a:srgbClr val="D8D8D8"/>
                  </a:gs>
                </a:gsLst>
                <a:lin ang="2700000" scaled="0"/>
              </a:gradFill>
              <a:ln w="7600" cap="flat">
                <a:noFill/>
                <a:bevel/>
              </a:ln>
            </p:spPr>
          </p:sp>
          <p:sp>
            <p:nvSpPr>
              <p:cNvPr id="4074" name=""/>
              <p:cNvSpPr/>
              <p:nvPr/>
            </p:nvSpPr>
            <p:spPr>
              <a:xfrm>
                <a:off x="3285996" y="3513354"/>
                <a:ext cx="299783" cy="418914"/>
              </a:xfrm>
              <a:custGeom>
                <a:avLst/>
                <a:gdLst/>
                <a:ahLst/>
                <a:cxnLst/>
                <a:pathLst>
                  <a:path w="299783" h="418914">
                    <a:moveTo>
                      <a:pt x="39455" y="6040"/>
                    </a:moveTo>
                    <a:cubicBezTo>
                      <a:pt x="11189" y="-9242"/>
                      <a:pt x="0" y="6040"/>
                      <a:pt x="0" y="30528"/>
                    </a:cubicBezTo>
                    <a:cubicBezTo>
                      <a:pt x="0" y="57631"/>
                      <a:pt x="0" y="216528"/>
                      <a:pt x="0" y="234791"/>
                    </a:cubicBezTo>
                    <a:cubicBezTo>
                      <a:pt x="0" y="253646"/>
                      <a:pt x="5815" y="285463"/>
                      <a:pt x="22304" y="293712"/>
                    </a:cubicBezTo>
                    <a:cubicBezTo>
                      <a:pt x="38793" y="301959"/>
                      <a:pt x="244905" y="409192"/>
                      <a:pt x="260217" y="418914"/>
                    </a:cubicBezTo>
                    <a:cubicBezTo>
                      <a:pt x="275529" y="418914"/>
                      <a:pt x="299783" y="418914"/>
                      <a:pt x="299783" y="393873"/>
                    </a:cubicBezTo>
                    <a:cubicBezTo>
                      <a:pt x="299783" y="371483"/>
                      <a:pt x="299783" y="202386"/>
                      <a:pt x="299783" y="180182"/>
                    </a:cubicBezTo>
                    <a:cubicBezTo>
                      <a:pt x="299783" y="154259"/>
                      <a:pt x="289586" y="138549"/>
                      <a:pt x="273762" y="127155"/>
                    </a:cubicBezTo>
                    <a:cubicBezTo>
                      <a:pt x="256168" y="114488"/>
                      <a:pt x="61834" y="17860"/>
                      <a:pt x="39455" y="60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FFFB"/>
                  </a:gs>
                  <a:gs pos="100000">
                    <a:srgbClr val="000080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4075" name=""/>
              <p:cNvSpPr/>
              <p:nvPr/>
            </p:nvSpPr>
            <p:spPr>
              <a:xfrm>
                <a:off x="3291575" y="3520457"/>
                <a:ext cx="291833" cy="403227"/>
              </a:xfrm>
              <a:custGeom>
                <a:avLst/>
                <a:gdLst/>
                <a:ahLst/>
                <a:cxnLst/>
                <a:pathLst>
                  <a:path w="291833" h="403227">
                    <a:moveTo>
                      <a:pt x="39455" y="6002"/>
                    </a:moveTo>
                    <a:cubicBezTo>
                      <a:pt x="11189" y="-9280"/>
                      <a:pt x="0" y="6002"/>
                      <a:pt x="0" y="30491"/>
                    </a:cubicBezTo>
                    <a:cubicBezTo>
                      <a:pt x="0" y="57593"/>
                      <a:pt x="0" y="201614"/>
                      <a:pt x="0" y="221977"/>
                    </a:cubicBezTo>
                    <a:cubicBezTo>
                      <a:pt x="0" y="240831"/>
                      <a:pt x="5815" y="272648"/>
                      <a:pt x="22304" y="280897"/>
                    </a:cubicBezTo>
                    <a:cubicBezTo>
                      <a:pt x="38793" y="289144"/>
                      <a:pt x="236937" y="393432"/>
                      <a:pt x="252249" y="403227"/>
                    </a:cubicBezTo>
                    <a:cubicBezTo>
                      <a:pt x="267560" y="403227"/>
                      <a:pt x="291833" y="403227"/>
                      <a:pt x="291833" y="378113"/>
                    </a:cubicBezTo>
                    <a:cubicBezTo>
                      <a:pt x="291833" y="355723"/>
                      <a:pt x="291833" y="201614"/>
                      <a:pt x="291833" y="177198"/>
                    </a:cubicBezTo>
                    <a:cubicBezTo>
                      <a:pt x="291833" y="151276"/>
                      <a:pt x="281618" y="135566"/>
                      <a:pt x="265794" y="124173"/>
                    </a:cubicBezTo>
                    <a:cubicBezTo>
                      <a:pt x="248199" y="111505"/>
                      <a:pt x="61834" y="17823"/>
                      <a:pt x="39455" y="6002"/>
                    </a:cubicBezTo>
                    <a:close/>
                  </a:path>
                </a:pathLst>
              </a:custGeom>
              <a:solidFill>
                <a:srgbClr val="FFFFFF">
                  <a:alpha val="21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4076" name=""/>
              <p:cNvSpPr/>
              <p:nvPr/>
            </p:nvSpPr>
            <p:spPr>
              <a:xfrm>
                <a:off x="3478873" y="3574901"/>
                <a:ext cx="149025" cy="252353"/>
              </a:xfrm>
              <a:custGeom>
                <a:avLst/>
                <a:gdLst/>
                <a:ahLst/>
                <a:cxnLst/>
                <a:pathLst>
                  <a:path w="149025" h="252353">
                    <a:moveTo>
                      <a:pt x="81046" y="41680"/>
                    </a:moveTo>
                    <a:cubicBezTo>
                      <a:pt x="81046" y="41680"/>
                      <a:pt x="123462" y="56837"/>
                      <a:pt x="123462" y="97759"/>
                    </a:cubicBezTo>
                    <a:cubicBezTo>
                      <a:pt x="123462" y="138681"/>
                      <a:pt x="124977" y="122009"/>
                      <a:pt x="124977" y="122009"/>
                    </a:cubicBezTo>
                    <a:lnTo>
                      <a:pt x="149025" y="252353"/>
                    </a:lnTo>
                    <a:cubicBezTo>
                      <a:pt x="149025" y="252353"/>
                      <a:pt x="149025" y="111399"/>
                      <a:pt x="149025" y="86012"/>
                    </a:cubicBezTo>
                    <a:cubicBezTo>
                      <a:pt x="149025" y="62899"/>
                      <a:pt x="132551" y="43196"/>
                      <a:pt x="112858" y="34102"/>
                    </a:cubicBezTo>
                    <a:cubicBezTo>
                      <a:pt x="93165" y="25008"/>
                      <a:pt x="0" y="0"/>
                      <a:pt x="0" y="0"/>
                    </a:cubicBezTo>
                    <a:lnTo>
                      <a:pt x="81046" y="41680"/>
                    </a:lnTo>
                    <a:close/>
                  </a:path>
                </a:pathLst>
              </a:custGeom>
              <a:solidFill>
                <a:srgbClr val="FFFFFF">
                  <a:alpha val="69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4077" name=""/>
              <p:cNvSpPr/>
              <p:nvPr/>
            </p:nvSpPr>
            <p:spPr>
              <a:xfrm>
                <a:off x="3286571" y="3515745"/>
                <a:ext cx="181849" cy="174179"/>
              </a:xfrm>
              <a:custGeom>
                <a:avLst/>
                <a:gdLst/>
                <a:ahLst/>
                <a:cxnLst/>
                <a:pathLst>
                  <a:path w="181849" h="174179">
                    <a:moveTo>
                      <a:pt x="0" y="174179"/>
                    </a:moveTo>
                    <a:cubicBezTo>
                      <a:pt x="0" y="174179"/>
                      <a:pt x="0" y="40080"/>
                      <a:pt x="0" y="21850"/>
                    </a:cubicBezTo>
                    <a:cubicBezTo>
                      <a:pt x="0" y="3619"/>
                      <a:pt x="16627" y="-6004"/>
                      <a:pt x="35918" y="3648"/>
                    </a:cubicBezTo>
                    <a:cubicBezTo>
                      <a:pt x="55208" y="13299"/>
                      <a:pt x="181849" y="76055"/>
                      <a:pt x="181849" y="76055"/>
                    </a:cubicBezTo>
                    <a:cubicBezTo>
                      <a:pt x="181849" y="76055"/>
                      <a:pt x="107117" y="70107"/>
                      <a:pt x="62106" y="97990"/>
                    </a:cubicBezTo>
                    <a:cubicBezTo>
                      <a:pt x="17096" y="125871"/>
                      <a:pt x="0" y="174179"/>
                      <a:pt x="0" y="1741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E0E0FF">
                      <a:alpha val="0"/>
                    </a:srgbClr>
                  </a:gs>
                  <a:gs pos="100000">
                    <a:srgbClr val="FFFFFF"/>
                  </a:gs>
                </a:gsLst>
                <a:lin ang="16200000" scaled="0"/>
              </a:gradFill>
              <a:ln w="7600" cap="flat">
                <a:noFill/>
                <a:bevel/>
              </a:ln>
            </p:spPr>
          </p:sp>
          <p:grpSp>
            <p:nvGrpSpPr>
              <p:cNvPr id="4078" name=""/>
              <p:cNvGrpSpPr/>
              <p:nvPr/>
            </p:nvGrpSpPr>
            <p:grpSpPr>
              <a:xfrm>
                <a:off x="3006400" y="3914500"/>
                <a:ext cx="411767" cy="196407"/>
                <a:chOff x="3006400" y="3914500"/>
                <a:chExt cx="411767" cy="196407"/>
              </a:xfrm>
            </p:grpSpPr>
            <p:sp>
              <p:nvSpPr>
                <p:cNvPr id="4079" name=""/>
                <p:cNvSpPr/>
                <p:nvPr/>
              </p:nvSpPr>
              <p:spPr>
                <a:xfrm>
                  <a:off x="3006400" y="3914500"/>
                  <a:ext cx="411767" cy="175887"/>
                </a:xfrm>
                <a:custGeom>
                  <a:avLst/>
                  <a:gdLst/>
                  <a:ahLst/>
                  <a:cxnLst/>
                  <a:pathLst>
                    <a:path w="411767" h="175887">
                      <a:moveTo>
                        <a:pt x="0" y="39575"/>
                      </a:moveTo>
                      <a:lnTo>
                        <a:pt x="140177" y="0"/>
                      </a:lnTo>
                      <a:lnTo>
                        <a:pt x="411767" y="137778"/>
                      </a:lnTo>
                      <a:lnTo>
                        <a:pt x="273051" y="175887"/>
                      </a:lnTo>
                      <a:lnTo>
                        <a:pt x="0" y="3957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BFC9DD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0" name=""/>
                <p:cNvSpPr/>
                <p:nvPr/>
              </p:nvSpPr>
              <p:spPr>
                <a:xfrm>
                  <a:off x="3006399" y="3954074"/>
                  <a:ext cx="273051" cy="156831"/>
                </a:xfrm>
                <a:custGeom>
                  <a:avLst/>
                  <a:gdLst/>
                  <a:ahLst/>
                  <a:cxnLst/>
                  <a:pathLst>
                    <a:path w="273051" h="156831">
                      <a:moveTo>
                        <a:pt x="0" y="0"/>
                      </a:moveTo>
                      <a:lnTo>
                        <a:pt x="0" y="19054"/>
                      </a:lnTo>
                      <a:lnTo>
                        <a:pt x="273051" y="156831"/>
                      </a:lnTo>
                      <a:lnTo>
                        <a:pt x="273051" y="1363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1" name=""/>
                <p:cNvSpPr/>
                <p:nvPr/>
              </p:nvSpPr>
              <p:spPr>
                <a:xfrm>
                  <a:off x="3279451" y="4052277"/>
                  <a:ext cx="138716" cy="58629"/>
                </a:xfrm>
                <a:custGeom>
                  <a:avLst/>
                  <a:gdLst/>
                  <a:ahLst/>
                  <a:cxnLst/>
                  <a:pathLst>
                    <a:path w="138716" h="58629">
                      <a:moveTo>
                        <a:pt x="0" y="38109"/>
                      </a:moveTo>
                      <a:lnTo>
                        <a:pt x="138716" y="0"/>
                      </a:lnTo>
                      <a:lnTo>
                        <a:pt x="138716" y="20520"/>
                      </a:lnTo>
                      <a:lnTo>
                        <a:pt x="0" y="58629"/>
                      </a:lnTo>
                      <a:lnTo>
                        <a:pt x="0" y="3810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2" name=""/>
                <p:cNvSpPr/>
                <p:nvPr/>
              </p:nvSpPr>
              <p:spPr>
                <a:xfrm>
                  <a:off x="3050206" y="3946745"/>
                  <a:ext cx="240927" cy="85012"/>
                </a:xfrm>
                <a:custGeom>
                  <a:avLst/>
                  <a:gdLst/>
                  <a:ahLst/>
                  <a:cxnLst/>
                  <a:pathLst>
                    <a:path w="240927" h="85012">
                      <a:moveTo>
                        <a:pt x="144557" y="85012"/>
                      </a:moveTo>
                      <a:lnTo>
                        <a:pt x="240927" y="58629"/>
                      </a:lnTo>
                      <a:lnTo>
                        <a:pt x="240927" y="46903"/>
                      </a:lnTo>
                      <a:lnTo>
                        <a:pt x="0" y="0"/>
                      </a:lnTo>
                      <a:lnTo>
                        <a:pt x="0" y="14657"/>
                      </a:lnTo>
                      <a:lnTo>
                        <a:pt x="144557" y="850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5A5A5"/>
                    </a:gs>
                    <a:gs pos="100000">
                      <a:srgbClr val="E0E0E0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3" name=""/>
                <p:cNvSpPr/>
                <p:nvPr/>
              </p:nvSpPr>
              <p:spPr>
                <a:xfrm>
                  <a:off x="3050206" y="3918896"/>
                  <a:ext cx="240927" cy="102076"/>
                </a:xfrm>
                <a:custGeom>
                  <a:avLst/>
                  <a:gdLst/>
                  <a:ahLst/>
                  <a:cxnLst/>
                  <a:pathLst>
                    <a:path w="240927" h="102076">
                      <a:moveTo>
                        <a:pt x="0" y="27849"/>
                      </a:moveTo>
                      <a:lnTo>
                        <a:pt x="144557" y="102076"/>
                      </a:lnTo>
                      <a:lnTo>
                        <a:pt x="240927" y="74751"/>
                      </a:lnTo>
                      <a:lnTo>
                        <a:pt x="96371" y="0"/>
                      </a:lnTo>
                      <a:lnTo>
                        <a:pt x="0" y="27849"/>
                      </a:lnTo>
                      <a:close/>
                    </a:path>
                  </a:pathLst>
                </a:custGeom>
                <a:gradFill>
                  <a:gsLst>
                    <a:gs pos="40000">
                      <a:srgbClr val="DADAFE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4" name=""/>
                <p:cNvSpPr/>
                <p:nvPr/>
              </p:nvSpPr>
              <p:spPr>
                <a:xfrm>
                  <a:off x="3194762" y="3993177"/>
                  <a:ext cx="96371" cy="39051"/>
                </a:xfrm>
                <a:custGeom>
                  <a:avLst/>
                  <a:gdLst/>
                  <a:ahLst/>
                  <a:cxnLst/>
                  <a:pathLst>
                    <a:path w="96371" h="39051">
                      <a:moveTo>
                        <a:pt x="0" y="39051"/>
                      </a:moveTo>
                      <a:lnTo>
                        <a:pt x="0" y="28267"/>
                      </a:lnTo>
                      <a:lnTo>
                        <a:pt x="96371" y="0"/>
                      </a:lnTo>
                      <a:lnTo>
                        <a:pt x="96371" y="12668"/>
                      </a:lnTo>
                      <a:lnTo>
                        <a:pt x="0" y="3905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5" name=""/>
                <p:cNvSpPr/>
                <p:nvPr/>
              </p:nvSpPr>
              <p:spPr>
                <a:xfrm>
                  <a:off x="3210123" y="4027777"/>
                  <a:ext cx="178139" cy="50881"/>
                </a:xfrm>
                <a:custGeom>
                  <a:avLst/>
                  <a:gdLst/>
                  <a:ahLst/>
                  <a:cxnLst/>
                  <a:pathLst>
                    <a:path w="178139" h="50881">
                      <a:moveTo>
                        <a:pt x="0" y="11307"/>
                      </a:moveTo>
                      <a:lnTo>
                        <a:pt x="0" y="0"/>
                      </a:lnTo>
                      <a:lnTo>
                        <a:pt x="178139" y="11307"/>
                      </a:lnTo>
                      <a:lnTo>
                        <a:pt x="178139" y="23033"/>
                      </a:lnTo>
                      <a:lnTo>
                        <a:pt x="77597" y="50881"/>
                      </a:lnTo>
                      <a:lnTo>
                        <a:pt x="0" y="1130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F7F7F"/>
                    </a:gs>
                    <a:gs pos="100000">
                      <a:srgbClr val="FFFFFF"/>
                    </a:gs>
                  </a:gsLst>
                  <a:lin ang="27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6" name=""/>
                <p:cNvSpPr/>
                <p:nvPr/>
              </p:nvSpPr>
              <p:spPr>
                <a:xfrm>
                  <a:off x="3209914" y="3999511"/>
                  <a:ext cx="178557" cy="65958"/>
                </a:xfrm>
                <a:custGeom>
                  <a:avLst/>
                  <a:gdLst/>
                  <a:ahLst/>
                  <a:cxnLst/>
                  <a:pathLst>
                    <a:path w="178557" h="65958">
                      <a:moveTo>
                        <a:pt x="0" y="28268"/>
                      </a:moveTo>
                      <a:lnTo>
                        <a:pt x="79266" y="65958"/>
                      </a:lnTo>
                      <a:lnTo>
                        <a:pt x="178557" y="39574"/>
                      </a:lnTo>
                      <a:lnTo>
                        <a:pt x="96788" y="0"/>
                      </a:lnTo>
                      <a:lnTo>
                        <a:pt x="0" y="2826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2C2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7" name=""/>
                <p:cNvSpPr/>
                <p:nvPr/>
              </p:nvSpPr>
              <p:spPr>
                <a:xfrm>
                  <a:off x="3286751" y="4039087"/>
                  <a:ext cx="99292" cy="39574"/>
                </a:xfrm>
                <a:custGeom>
                  <a:avLst/>
                  <a:gdLst/>
                  <a:ahLst/>
                  <a:cxnLst/>
                  <a:pathLst>
                    <a:path w="99292" h="39574">
                      <a:moveTo>
                        <a:pt x="0" y="26383"/>
                      </a:moveTo>
                      <a:lnTo>
                        <a:pt x="0" y="39574"/>
                      </a:lnTo>
                      <a:lnTo>
                        <a:pt x="99292" y="11726"/>
                      </a:lnTo>
                      <a:lnTo>
                        <a:pt x="99292" y="0"/>
                      </a:lnTo>
                      <a:lnTo>
                        <a:pt x="0" y="2638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262626"/>
                    </a:gs>
                    <a:gs pos="100000">
                      <a:srgbClr val="FFFFFF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088" name=""/>
                <p:cNvSpPr/>
                <p:nvPr/>
              </p:nvSpPr>
              <p:spPr>
                <a:xfrm>
                  <a:off x="3131973" y="3924760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89" name=""/>
                <p:cNvSpPr/>
                <p:nvPr/>
              </p:nvSpPr>
              <p:spPr>
                <a:xfrm>
                  <a:off x="3288837" y="4004328"/>
                  <a:ext cx="76763" cy="39365"/>
                </a:xfrm>
                <a:custGeom>
                  <a:avLst/>
                  <a:gdLst/>
                  <a:ahLst/>
                  <a:cxnLst/>
                  <a:pathLst>
                    <a:path w="76763" h="39365" fill="none">
                      <a:moveTo>
                        <a:pt x="0" y="0"/>
                      </a:moveTo>
                      <a:lnTo>
                        <a:pt x="76763" y="39365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90" name=""/>
                <p:cNvSpPr/>
                <p:nvPr/>
              </p:nvSpPr>
              <p:spPr>
                <a:xfrm>
                  <a:off x="3111531" y="3929156"/>
                  <a:ext cx="146017" cy="71821"/>
                </a:xfrm>
                <a:custGeom>
                  <a:avLst/>
                  <a:gdLst/>
                  <a:ahLst/>
                  <a:cxnLst/>
                  <a:pathLst>
                    <a:path w="146017" h="71821" fill="none">
                      <a:moveTo>
                        <a:pt x="0" y="0"/>
                      </a:moveTo>
                      <a:lnTo>
                        <a:pt x="146017" y="71821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91" name=""/>
                <p:cNvSpPr/>
                <p:nvPr/>
              </p:nvSpPr>
              <p:spPr>
                <a:xfrm>
                  <a:off x="3091255" y="3936507"/>
                  <a:ext cx="144392" cy="72530"/>
                </a:xfrm>
                <a:custGeom>
                  <a:avLst/>
                  <a:gdLst/>
                  <a:ahLst/>
                  <a:cxnLst/>
                  <a:pathLst>
                    <a:path w="144392" h="72530" fill="none">
                      <a:moveTo>
                        <a:pt x="0" y="0"/>
                      </a:moveTo>
                      <a:lnTo>
                        <a:pt x="144392" y="7253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92" name=""/>
                <p:cNvSpPr/>
                <p:nvPr/>
              </p:nvSpPr>
              <p:spPr>
                <a:xfrm>
                  <a:off x="3069694" y="3942409"/>
                  <a:ext cx="144179" cy="72253"/>
                </a:xfrm>
                <a:custGeom>
                  <a:avLst/>
                  <a:gdLst/>
                  <a:ahLst/>
                  <a:cxnLst/>
                  <a:pathLst>
                    <a:path w="144179" h="72253" fill="none">
                      <a:moveTo>
                        <a:pt x="0" y="0"/>
                      </a:moveTo>
                      <a:lnTo>
                        <a:pt x="144179" y="72253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93" name=""/>
                <p:cNvSpPr/>
                <p:nvPr/>
              </p:nvSpPr>
              <p:spPr>
                <a:xfrm>
                  <a:off x="3270898" y="4010189"/>
                  <a:ext cx="73529" cy="37690"/>
                </a:xfrm>
                <a:custGeom>
                  <a:avLst/>
                  <a:gdLst/>
                  <a:ahLst/>
                  <a:cxnLst/>
                  <a:pathLst>
                    <a:path w="73529" h="37690" fill="none">
                      <a:moveTo>
                        <a:pt x="0" y="0"/>
                      </a:moveTo>
                      <a:lnTo>
                        <a:pt x="73529" y="3769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94" name=""/>
                <p:cNvSpPr/>
                <p:nvPr/>
              </p:nvSpPr>
              <p:spPr>
                <a:xfrm>
                  <a:off x="3250037" y="4015636"/>
                  <a:ext cx="76345" cy="39574"/>
                </a:xfrm>
                <a:custGeom>
                  <a:avLst/>
                  <a:gdLst/>
                  <a:ahLst/>
                  <a:cxnLst/>
                  <a:pathLst>
                    <a:path w="76345" h="39574" fill="none">
                      <a:moveTo>
                        <a:pt x="0" y="0"/>
                      </a:moveTo>
                      <a:lnTo>
                        <a:pt x="76345" y="39574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95" name=""/>
                <p:cNvSpPr/>
                <p:nvPr/>
              </p:nvSpPr>
              <p:spPr>
                <a:xfrm>
                  <a:off x="3228346" y="4021915"/>
                  <a:ext cx="75511" cy="38109"/>
                </a:xfrm>
                <a:custGeom>
                  <a:avLst/>
                  <a:gdLst/>
                  <a:ahLst/>
                  <a:cxnLst/>
                  <a:pathLst>
                    <a:path w="75511" h="38109" fill="none">
                      <a:moveTo>
                        <a:pt x="0" y="0"/>
                      </a:moveTo>
                      <a:lnTo>
                        <a:pt x="75511" y="38109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96" name=""/>
                <p:cNvSpPr/>
                <p:nvPr/>
              </p:nvSpPr>
              <p:spPr>
                <a:xfrm>
                  <a:off x="3228347" y="400987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97" name=""/>
                <p:cNvSpPr/>
                <p:nvPr/>
              </p:nvSpPr>
              <p:spPr>
                <a:xfrm>
                  <a:off x="3251007" y="4021290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A5A5A5"/>
                  </a:solidFill>
                  <a:bevel/>
                </a:ln>
              </p:spPr>
            </p:sp>
            <p:sp>
              <p:nvSpPr>
                <p:cNvPr id="4098" name=""/>
                <p:cNvSpPr/>
                <p:nvPr/>
              </p:nvSpPr>
              <p:spPr>
                <a:xfrm>
                  <a:off x="3071655" y="3928738"/>
                  <a:ext cx="92443" cy="28424"/>
                </a:xfrm>
                <a:custGeom>
                  <a:avLst/>
                  <a:gdLst/>
                  <a:ahLst/>
                  <a:cxnLst/>
                  <a:pathLst>
                    <a:path w="92443" h="28424" fill="none">
                      <a:moveTo>
                        <a:pt x="0" y="28424"/>
                      </a:moveTo>
                      <a:lnTo>
                        <a:pt x="92443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099" name=""/>
                <p:cNvSpPr/>
                <p:nvPr/>
              </p:nvSpPr>
              <p:spPr>
                <a:xfrm>
                  <a:off x="3174944" y="3980667"/>
                  <a:ext cx="96371" cy="28267"/>
                </a:xfrm>
                <a:custGeom>
                  <a:avLst/>
                  <a:gdLst/>
                  <a:ahLst/>
                  <a:cxnLst/>
                  <a:pathLst>
                    <a:path w="96371" h="28267" fill="none">
                      <a:moveTo>
                        <a:pt x="0" y="28267"/>
                      </a:moveTo>
                      <a:lnTo>
                        <a:pt x="9637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100" name=""/>
                <p:cNvSpPr/>
                <p:nvPr/>
              </p:nvSpPr>
              <p:spPr>
                <a:xfrm>
                  <a:off x="3109342" y="393816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101" name=""/>
                <p:cNvSpPr/>
                <p:nvPr/>
              </p:nvSpPr>
              <p:spPr>
                <a:xfrm>
                  <a:off x="3127699" y="3947794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102" name=""/>
                <p:cNvSpPr/>
                <p:nvPr/>
              </p:nvSpPr>
              <p:spPr>
                <a:xfrm>
                  <a:off x="3144802" y="3957842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103" name=""/>
                <p:cNvSpPr/>
                <p:nvPr/>
              </p:nvSpPr>
              <p:spPr>
                <a:xfrm>
                  <a:off x="3166913" y="3968731"/>
                  <a:ext cx="74781" cy="23661"/>
                </a:xfrm>
                <a:custGeom>
                  <a:avLst/>
                  <a:gdLst/>
                  <a:ahLst/>
                  <a:cxnLst/>
                  <a:pathLst>
                    <a:path w="74781" h="23661" fill="none">
                      <a:moveTo>
                        <a:pt x="0" y="23661"/>
                      </a:moveTo>
                      <a:lnTo>
                        <a:pt x="74781" y="0"/>
                      </a:lnTo>
                    </a:path>
                  </a:pathLst>
                </a:custGeom>
                <a:gradFill>
                  <a:gsLst>
                    <a:gs pos="0">
                      <a:srgbClr val="DCE6F2"/>
                    </a:gs>
                    <a:gs pos="50000">
                      <a:srgbClr val="95B3D7"/>
                    </a:gs>
                    <a:gs pos="100000">
                      <a:srgbClr val="4F81BD"/>
                    </a:gs>
                  </a:gsLst>
                  <a:lin ang="5400000" scaled="0"/>
                </a:gradFill>
                <a:ln w="7600" cap="flat">
                  <a:solidFill>
                    <a:srgbClr val="BFBFBF"/>
                  </a:solidFill>
                  <a:bevel/>
                </a:ln>
              </p:spPr>
            </p:sp>
            <p:sp>
              <p:nvSpPr>
                <p:cNvPr id="4104" name=""/>
                <p:cNvSpPr/>
                <p:nvPr/>
              </p:nvSpPr>
              <p:spPr>
                <a:xfrm>
                  <a:off x="3056045" y="3918898"/>
                  <a:ext cx="224865" cy="66700"/>
                </a:xfrm>
                <a:custGeom>
                  <a:avLst/>
                  <a:gdLst/>
                  <a:ahLst/>
                  <a:cxnLst/>
                  <a:pathLst>
                    <a:path w="224865" h="66700">
                      <a:moveTo>
                        <a:pt x="0" y="26402"/>
                      </a:moveTo>
                      <a:lnTo>
                        <a:pt x="90530" y="0"/>
                      </a:lnTo>
                      <a:lnTo>
                        <a:pt x="224865" y="66700"/>
                      </a:lnTo>
                      <a:cubicBezTo>
                        <a:pt x="224865" y="66700"/>
                        <a:pt x="134335" y="29181"/>
                        <a:pt x="105132" y="26402"/>
                      </a:cubicBezTo>
                      <a:cubicBezTo>
                        <a:pt x="75928" y="23623"/>
                        <a:pt x="2920" y="26402"/>
                        <a:pt x="0" y="26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69000"/>
                      </a:srgbClr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05" name=""/>
                <p:cNvSpPr/>
                <p:nvPr/>
              </p:nvSpPr>
              <p:spPr>
                <a:xfrm>
                  <a:off x="3218884" y="3999511"/>
                  <a:ext cx="160618" cy="39574"/>
                </a:xfrm>
                <a:custGeom>
                  <a:avLst/>
                  <a:gdLst/>
                  <a:ahLst/>
                  <a:cxnLst/>
                  <a:pathLst>
                    <a:path w="160618" h="39574">
                      <a:moveTo>
                        <a:pt x="0" y="26383"/>
                      </a:moveTo>
                      <a:lnTo>
                        <a:pt x="84690" y="0"/>
                      </a:lnTo>
                      <a:lnTo>
                        <a:pt x="160618" y="39574"/>
                      </a:lnTo>
                      <a:cubicBezTo>
                        <a:pt x="160618" y="39574"/>
                        <a:pt x="107427" y="20520"/>
                        <a:pt x="74469" y="20520"/>
                      </a:cubicBezTo>
                      <a:cubicBezTo>
                        <a:pt x="41510" y="20520"/>
                        <a:pt x="2399" y="28791"/>
                        <a:pt x="0" y="2638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69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</p:grpSp>
        <p:sp>
          <p:nvSpPr>
            <p:cNvPr id="4107" name=""/>
            <p:cNvSpPr/>
            <p:nvPr/>
          </p:nvSpPr>
          <p:spPr>
            <a:xfrm>
              <a:off x="3478914" y="526867"/>
              <a:ext cx="2118979" cy="263918"/>
            </a:xfrm>
            <a:custGeom>
              <a:avLst/>
              <a:gdLst/>
              <a:ahLst/>
              <a:cxnLst/>
              <a:pathLst>
                <a:path w="2118979" h="263918">
                  <a:moveTo>
                    <a:pt x="101068" y="133700"/>
                  </a:moveTo>
                  <a:lnTo>
                    <a:pt x="118862" y="140436"/>
                  </a:lnTo>
                  <a:cubicBezTo>
                    <a:pt x="115132" y="162343"/>
                    <a:pt x="108419" y="179053"/>
                    <a:pt x="98722" y="190547"/>
                  </a:cubicBezTo>
                  <a:cubicBezTo>
                    <a:pt x="89032" y="202051"/>
                    <a:pt x="77180" y="207789"/>
                    <a:pt x="63175" y="207789"/>
                  </a:cubicBezTo>
                  <a:cubicBezTo>
                    <a:pt x="48688" y="207789"/>
                    <a:pt x="36901" y="203383"/>
                    <a:pt x="27817" y="194534"/>
                  </a:cubicBezTo>
                  <a:cubicBezTo>
                    <a:pt x="18733" y="185693"/>
                    <a:pt x="11827" y="172884"/>
                    <a:pt x="7084" y="156115"/>
                  </a:cubicBezTo>
                  <a:cubicBezTo>
                    <a:pt x="2345" y="139344"/>
                    <a:pt x="0" y="121338"/>
                    <a:pt x="0" y="102085"/>
                  </a:cubicBezTo>
                  <a:cubicBezTo>
                    <a:pt x="0" y="81106"/>
                    <a:pt x="2653" y="62806"/>
                    <a:pt x="8001" y="47179"/>
                  </a:cubicBezTo>
                  <a:cubicBezTo>
                    <a:pt x="13356" y="31561"/>
                    <a:pt x="20971" y="19688"/>
                    <a:pt x="30845" y="11578"/>
                  </a:cubicBezTo>
                  <a:cubicBezTo>
                    <a:pt x="40720" y="3468"/>
                    <a:pt x="51593" y="-587"/>
                    <a:pt x="63453" y="-596"/>
                  </a:cubicBezTo>
                  <a:cubicBezTo>
                    <a:pt x="76909" y="-587"/>
                    <a:pt x="88220" y="4550"/>
                    <a:pt x="97393" y="14808"/>
                  </a:cubicBezTo>
                  <a:cubicBezTo>
                    <a:pt x="106567" y="25075"/>
                    <a:pt x="112961" y="39507"/>
                    <a:pt x="116568" y="58099"/>
                  </a:cubicBezTo>
                  <a:lnTo>
                    <a:pt x="99045" y="64284"/>
                  </a:lnTo>
                  <a:cubicBezTo>
                    <a:pt x="95928" y="49628"/>
                    <a:pt x="91404" y="38958"/>
                    <a:pt x="85470" y="32265"/>
                  </a:cubicBezTo>
                  <a:cubicBezTo>
                    <a:pt x="79536" y="25581"/>
                    <a:pt x="72078" y="22231"/>
                    <a:pt x="63086" y="22222"/>
                  </a:cubicBezTo>
                  <a:cubicBezTo>
                    <a:pt x="52755" y="22231"/>
                    <a:pt x="44116" y="25942"/>
                    <a:pt x="37176" y="33365"/>
                  </a:cubicBezTo>
                  <a:cubicBezTo>
                    <a:pt x="30233" y="40788"/>
                    <a:pt x="25357" y="50753"/>
                    <a:pt x="22540" y="63262"/>
                  </a:cubicBezTo>
                  <a:cubicBezTo>
                    <a:pt x="19731" y="75771"/>
                    <a:pt x="18321" y="88665"/>
                    <a:pt x="18321" y="101948"/>
                  </a:cubicBezTo>
                  <a:cubicBezTo>
                    <a:pt x="18321" y="119096"/>
                    <a:pt x="19991" y="134053"/>
                    <a:pt x="23320" y="146836"/>
                  </a:cubicBezTo>
                  <a:cubicBezTo>
                    <a:pt x="26656" y="159620"/>
                    <a:pt x="31836" y="169173"/>
                    <a:pt x="38868" y="175496"/>
                  </a:cubicBezTo>
                  <a:cubicBezTo>
                    <a:pt x="45904" y="181819"/>
                    <a:pt x="53519" y="184980"/>
                    <a:pt x="61713" y="184972"/>
                  </a:cubicBezTo>
                  <a:cubicBezTo>
                    <a:pt x="71680" y="184980"/>
                    <a:pt x="80119" y="180676"/>
                    <a:pt x="87029" y="172059"/>
                  </a:cubicBezTo>
                  <a:cubicBezTo>
                    <a:pt x="93942" y="163451"/>
                    <a:pt x="98618" y="150659"/>
                    <a:pt x="101068" y="133700"/>
                  </a:cubicBezTo>
                  <a:close/>
                </a:path>
                <a:path w="2118979" h="263918">
                  <a:moveTo>
                    <a:pt x="132495" y="131364"/>
                  </a:moveTo>
                  <a:cubicBezTo>
                    <a:pt x="132495" y="104336"/>
                    <a:pt x="137509" y="84319"/>
                    <a:pt x="147540" y="71295"/>
                  </a:cubicBezTo>
                  <a:cubicBezTo>
                    <a:pt x="155922" y="60487"/>
                    <a:pt x="166131" y="55083"/>
                    <a:pt x="178177" y="55075"/>
                  </a:cubicBezTo>
                  <a:cubicBezTo>
                    <a:pt x="191569" y="55083"/>
                    <a:pt x="202520" y="61664"/>
                    <a:pt x="211019" y="74808"/>
                  </a:cubicBezTo>
                  <a:cubicBezTo>
                    <a:pt x="219524" y="87962"/>
                    <a:pt x="223772" y="106123"/>
                    <a:pt x="223772" y="129302"/>
                  </a:cubicBezTo>
                  <a:cubicBezTo>
                    <a:pt x="223772" y="148099"/>
                    <a:pt x="221895" y="162876"/>
                    <a:pt x="218134" y="173640"/>
                  </a:cubicBezTo>
                  <a:cubicBezTo>
                    <a:pt x="214370" y="184413"/>
                    <a:pt x="208900" y="192772"/>
                    <a:pt x="201712" y="198726"/>
                  </a:cubicBezTo>
                  <a:cubicBezTo>
                    <a:pt x="194527" y="204680"/>
                    <a:pt x="186683" y="207653"/>
                    <a:pt x="178177" y="207653"/>
                  </a:cubicBezTo>
                  <a:cubicBezTo>
                    <a:pt x="164539" y="207653"/>
                    <a:pt x="153518" y="201114"/>
                    <a:pt x="145108" y="188004"/>
                  </a:cubicBezTo>
                  <a:cubicBezTo>
                    <a:pt x="136703" y="174903"/>
                    <a:pt x="132495" y="156020"/>
                    <a:pt x="132495" y="131364"/>
                  </a:cubicBezTo>
                  <a:close/>
                </a:path>
                <a:path w="2118979" h="263918">
                  <a:moveTo>
                    <a:pt x="149465" y="131364"/>
                  </a:moveTo>
                  <a:cubicBezTo>
                    <a:pt x="149465" y="150067"/>
                    <a:pt x="152189" y="164070"/>
                    <a:pt x="157633" y="173365"/>
                  </a:cubicBezTo>
                  <a:cubicBezTo>
                    <a:pt x="163077" y="182669"/>
                    <a:pt x="169924" y="187317"/>
                    <a:pt x="178177" y="187309"/>
                  </a:cubicBezTo>
                  <a:cubicBezTo>
                    <a:pt x="186378" y="187317"/>
                    <a:pt x="193195" y="182643"/>
                    <a:pt x="198639" y="173297"/>
                  </a:cubicBezTo>
                  <a:cubicBezTo>
                    <a:pt x="204083" y="163949"/>
                    <a:pt x="206800" y="149696"/>
                    <a:pt x="206800" y="130538"/>
                  </a:cubicBezTo>
                  <a:cubicBezTo>
                    <a:pt x="206800" y="112497"/>
                    <a:pt x="204068" y="98821"/>
                    <a:pt x="198591" y="89517"/>
                  </a:cubicBezTo>
                  <a:cubicBezTo>
                    <a:pt x="193118" y="80221"/>
                    <a:pt x="186315" y="75564"/>
                    <a:pt x="178177" y="75556"/>
                  </a:cubicBezTo>
                  <a:cubicBezTo>
                    <a:pt x="169924" y="75564"/>
                    <a:pt x="163077" y="80195"/>
                    <a:pt x="157633" y="89447"/>
                  </a:cubicBezTo>
                  <a:cubicBezTo>
                    <a:pt x="152189" y="98709"/>
                    <a:pt x="149465" y="112678"/>
                    <a:pt x="149465" y="131364"/>
                  </a:cubicBezTo>
                  <a:close/>
                </a:path>
                <a:path w="2118979" h="263918">
                  <a:moveTo>
                    <a:pt x="243110" y="204353"/>
                  </a:moveTo>
                  <a:lnTo>
                    <a:pt x="243110" y="58374"/>
                  </a:lnTo>
                  <a:lnTo>
                    <a:pt x="257883" y="58374"/>
                  </a:lnTo>
                  <a:lnTo>
                    <a:pt x="257883" y="78855"/>
                  </a:lnTo>
                  <a:cubicBezTo>
                    <a:pt x="260945" y="71716"/>
                    <a:pt x="265010" y="65968"/>
                    <a:pt x="270087" y="61613"/>
                  </a:cubicBezTo>
                  <a:cubicBezTo>
                    <a:pt x="275162" y="57265"/>
                    <a:pt x="280940" y="55083"/>
                    <a:pt x="287420" y="55075"/>
                  </a:cubicBezTo>
                  <a:cubicBezTo>
                    <a:pt x="294637" y="55083"/>
                    <a:pt x="300556" y="57334"/>
                    <a:pt x="305168" y="61819"/>
                  </a:cubicBezTo>
                  <a:cubicBezTo>
                    <a:pt x="309790" y="66312"/>
                    <a:pt x="313047" y="72583"/>
                    <a:pt x="314939" y="80642"/>
                  </a:cubicBezTo>
                  <a:cubicBezTo>
                    <a:pt x="322648" y="63606"/>
                    <a:pt x="332679" y="55083"/>
                    <a:pt x="345032" y="55075"/>
                  </a:cubicBezTo>
                  <a:cubicBezTo>
                    <a:pt x="354695" y="55083"/>
                    <a:pt x="362124" y="59095"/>
                    <a:pt x="367324" y="67111"/>
                  </a:cubicBezTo>
                  <a:cubicBezTo>
                    <a:pt x="372522" y="75135"/>
                    <a:pt x="375115" y="87480"/>
                    <a:pt x="375115" y="104147"/>
                  </a:cubicBezTo>
                  <a:lnTo>
                    <a:pt x="375115" y="204353"/>
                  </a:lnTo>
                  <a:lnTo>
                    <a:pt x="358696" y="204353"/>
                  </a:lnTo>
                  <a:lnTo>
                    <a:pt x="358696" y="112394"/>
                  </a:lnTo>
                  <a:cubicBezTo>
                    <a:pt x="358696" y="102506"/>
                    <a:pt x="358162" y="95384"/>
                    <a:pt x="357092" y="91028"/>
                  </a:cubicBezTo>
                  <a:cubicBezTo>
                    <a:pt x="356024" y="86681"/>
                    <a:pt x="354082" y="83176"/>
                    <a:pt x="351267" y="80513"/>
                  </a:cubicBezTo>
                  <a:cubicBezTo>
                    <a:pt x="348452" y="77858"/>
                    <a:pt x="345153" y="76527"/>
                    <a:pt x="341359" y="76518"/>
                  </a:cubicBezTo>
                  <a:cubicBezTo>
                    <a:pt x="334512" y="76527"/>
                    <a:pt x="328827" y="79946"/>
                    <a:pt x="324303" y="86767"/>
                  </a:cubicBezTo>
                  <a:cubicBezTo>
                    <a:pt x="319775" y="93597"/>
                    <a:pt x="317511" y="104525"/>
                    <a:pt x="317511" y="119542"/>
                  </a:cubicBezTo>
                  <a:lnTo>
                    <a:pt x="317511" y="204353"/>
                  </a:lnTo>
                  <a:lnTo>
                    <a:pt x="300994" y="204353"/>
                  </a:lnTo>
                  <a:lnTo>
                    <a:pt x="300994" y="109508"/>
                  </a:lnTo>
                  <a:cubicBezTo>
                    <a:pt x="300994" y="98520"/>
                    <a:pt x="299655" y="90272"/>
                    <a:pt x="296959" y="84774"/>
                  </a:cubicBezTo>
                  <a:cubicBezTo>
                    <a:pt x="294270" y="79276"/>
                    <a:pt x="289869" y="76527"/>
                    <a:pt x="283750" y="76518"/>
                  </a:cubicBezTo>
                  <a:cubicBezTo>
                    <a:pt x="279107" y="76527"/>
                    <a:pt x="274810" y="78365"/>
                    <a:pt x="270864" y="82025"/>
                  </a:cubicBezTo>
                  <a:cubicBezTo>
                    <a:pt x="266923" y="85693"/>
                    <a:pt x="264063" y="91054"/>
                    <a:pt x="262284" y="98108"/>
                  </a:cubicBezTo>
                  <a:cubicBezTo>
                    <a:pt x="260515" y="105170"/>
                    <a:pt x="259625" y="115332"/>
                    <a:pt x="259625" y="128614"/>
                  </a:cubicBezTo>
                  <a:lnTo>
                    <a:pt x="259625" y="204353"/>
                  </a:lnTo>
                  <a:close/>
                </a:path>
                <a:path w="2118979" h="263918">
                  <a:moveTo>
                    <a:pt x="399594" y="204353"/>
                  </a:moveTo>
                  <a:lnTo>
                    <a:pt x="399594" y="58374"/>
                  </a:lnTo>
                  <a:lnTo>
                    <a:pt x="414368" y="58374"/>
                  </a:lnTo>
                  <a:lnTo>
                    <a:pt x="414368" y="78855"/>
                  </a:lnTo>
                  <a:cubicBezTo>
                    <a:pt x="417428" y="71716"/>
                    <a:pt x="421491" y="65968"/>
                    <a:pt x="426569" y="61613"/>
                  </a:cubicBezTo>
                  <a:cubicBezTo>
                    <a:pt x="431646" y="57265"/>
                    <a:pt x="437422" y="55083"/>
                    <a:pt x="443902" y="55075"/>
                  </a:cubicBezTo>
                  <a:cubicBezTo>
                    <a:pt x="451119" y="55083"/>
                    <a:pt x="457040" y="57334"/>
                    <a:pt x="461653" y="61819"/>
                  </a:cubicBezTo>
                  <a:cubicBezTo>
                    <a:pt x="466272" y="66312"/>
                    <a:pt x="469531" y="72583"/>
                    <a:pt x="471423" y="80642"/>
                  </a:cubicBezTo>
                  <a:cubicBezTo>
                    <a:pt x="479130" y="63606"/>
                    <a:pt x="489161" y="55083"/>
                    <a:pt x="501515" y="55075"/>
                  </a:cubicBezTo>
                  <a:cubicBezTo>
                    <a:pt x="511178" y="55083"/>
                    <a:pt x="518607" y="59095"/>
                    <a:pt x="523806" y="67111"/>
                  </a:cubicBezTo>
                  <a:cubicBezTo>
                    <a:pt x="529004" y="75135"/>
                    <a:pt x="531600" y="87480"/>
                    <a:pt x="531600" y="104147"/>
                  </a:cubicBezTo>
                  <a:lnTo>
                    <a:pt x="531600" y="204353"/>
                  </a:lnTo>
                  <a:lnTo>
                    <a:pt x="515178" y="204353"/>
                  </a:lnTo>
                  <a:lnTo>
                    <a:pt x="515178" y="112394"/>
                  </a:lnTo>
                  <a:cubicBezTo>
                    <a:pt x="515178" y="102506"/>
                    <a:pt x="514644" y="95384"/>
                    <a:pt x="513576" y="91028"/>
                  </a:cubicBezTo>
                  <a:cubicBezTo>
                    <a:pt x="512506" y="86681"/>
                    <a:pt x="510565" y="83176"/>
                    <a:pt x="507749" y="80513"/>
                  </a:cubicBezTo>
                  <a:cubicBezTo>
                    <a:pt x="504937" y="77858"/>
                    <a:pt x="501638" y="76527"/>
                    <a:pt x="497840" y="76518"/>
                  </a:cubicBezTo>
                  <a:cubicBezTo>
                    <a:pt x="490994" y="76527"/>
                    <a:pt x="485309" y="79946"/>
                    <a:pt x="480785" y="86767"/>
                  </a:cubicBezTo>
                  <a:cubicBezTo>
                    <a:pt x="476259" y="93597"/>
                    <a:pt x="473994" y="104525"/>
                    <a:pt x="473994" y="119542"/>
                  </a:cubicBezTo>
                  <a:lnTo>
                    <a:pt x="473994" y="204353"/>
                  </a:lnTo>
                  <a:lnTo>
                    <a:pt x="457476" y="204353"/>
                  </a:lnTo>
                  <a:lnTo>
                    <a:pt x="457476" y="109508"/>
                  </a:lnTo>
                  <a:cubicBezTo>
                    <a:pt x="457476" y="98520"/>
                    <a:pt x="456137" y="90272"/>
                    <a:pt x="453443" y="84774"/>
                  </a:cubicBezTo>
                  <a:cubicBezTo>
                    <a:pt x="450753" y="79276"/>
                    <a:pt x="446352" y="76527"/>
                    <a:pt x="440232" y="76518"/>
                  </a:cubicBezTo>
                  <a:cubicBezTo>
                    <a:pt x="435589" y="76527"/>
                    <a:pt x="431292" y="78365"/>
                    <a:pt x="427349" y="82025"/>
                  </a:cubicBezTo>
                  <a:cubicBezTo>
                    <a:pt x="423407" y="85693"/>
                    <a:pt x="420547" y="91054"/>
                    <a:pt x="418769" y="98108"/>
                  </a:cubicBezTo>
                  <a:cubicBezTo>
                    <a:pt x="416998" y="105170"/>
                    <a:pt x="416108" y="115332"/>
                    <a:pt x="416108" y="128614"/>
                  </a:cubicBezTo>
                  <a:lnTo>
                    <a:pt x="416108" y="204353"/>
                  </a:lnTo>
                  <a:close/>
                </a:path>
                <a:path w="2118979" h="263918">
                  <a:moveTo>
                    <a:pt x="619923" y="204353"/>
                  </a:moveTo>
                  <a:lnTo>
                    <a:pt x="619923" y="182910"/>
                  </a:lnTo>
                  <a:cubicBezTo>
                    <a:pt x="612341" y="199413"/>
                    <a:pt x="602037" y="207653"/>
                    <a:pt x="589011" y="207653"/>
                  </a:cubicBezTo>
                  <a:cubicBezTo>
                    <a:pt x="583267" y="207653"/>
                    <a:pt x="577899" y="206012"/>
                    <a:pt x="572914" y="202713"/>
                  </a:cubicBezTo>
                  <a:cubicBezTo>
                    <a:pt x="567925" y="199413"/>
                    <a:pt x="564225" y="195273"/>
                    <a:pt x="561810" y="190273"/>
                  </a:cubicBezTo>
                  <a:cubicBezTo>
                    <a:pt x="559394" y="185281"/>
                    <a:pt x="557702" y="179164"/>
                    <a:pt x="556723" y="171914"/>
                  </a:cubicBezTo>
                  <a:cubicBezTo>
                    <a:pt x="556055" y="167068"/>
                    <a:pt x="555714" y="159370"/>
                    <a:pt x="555714" y="148821"/>
                  </a:cubicBezTo>
                  <a:lnTo>
                    <a:pt x="555714" y="58374"/>
                  </a:lnTo>
                  <a:lnTo>
                    <a:pt x="572223" y="58374"/>
                  </a:lnTo>
                  <a:lnTo>
                    <a:pt x="572223" y="139336"/>
                  </a:lnTo>
                  <a:cubicBezTo>
                    <a:pt x="572223" y="152265"/>
                    <a:pt x="572564" y="160969"/>
                    <a:pt x="573232" y="165453"/>
                  </a:cubicBezTo>
                  <a:cubicBezTo>
                    <a:pt x="574272" y="171965"/>
                    <a:pt x="576476" y="177077"/>
                    <a:pt x="579838" y="180788"/>
                  </a:cubicBezTo>
                  <a:cubicBezTo>
                    <a:pt x="583199" y="184499"/>
                    <a:pt x="587361" y="186355"/>
                    <a:pt x="592313" y="186346"/>
                  </a:cubicBezTo>
                  <a:cubicBezTo>
                    <a:pt x="597267" y="186355"/>
                    <a:pt x="601914" y="184457"/>
                    <a:pt x="606256" y="180650"/>
                  </a:cubicBezTo>
                  <a:cubicBezTo>
                    <a:pt x="610598" y="176854"/>
                    <a:pt x="613670" y="171673"/>
                    <a:pt x="615473" y="165118"/>
                  </a:cubicBezTo>
                  <a:cubicBezTo>
                    <a:pt x="617277" y="158572"/>
                    <a:pt x="618179" y="149061"/>
                    <a:pt x="618179" y="136587"/>
                  </a:cubicBezTo>
                  <a:lnTo>
                    <a:pt x="618179" y="58374"/>
                  </a:lnTo>
                  <a:lnTo>
                    <a:pt x="634697" y="58374"/>
                  </a:lnTo>
                  <a:lnTo>
                    <a:pt x="634697" y="204353"/>
                  </a:lnTo>
                  <a:close/>
                </a:path>
                <a:path w="2118979" h="263918">
                  <a:moveTo>
                    <a:pt x="660546" y="204353"/>
                  </a:moveTo>
                  <a:lnTo>
                    <a:pt x="660546" y="58374"/>
                  </a:lnTo>
                  <a:lnTo>
                    <a:pt x="675408" y="58374"/>
                  </a:lnTo>
                  <a:lnTo>
                    <a:pt x="675408" y="79130"/>
                  </a:lnTo>
                  <a:cubicBezTo>
                    <a:pt x="682568" y="63099"/>
                    <a:pt x="692899" y="55083"/>
                    <a:pt x="706413" y="55075"/>
                  </a:cubicBezTo>
                  <a:cubicBezTo>
                    <a:pt x="712285" y="55083"/>
                    <a:pt x="717684" y="56664"/>
                    <a:pt x="722604" y="59826"/>
                  </a:cubicBezTo>
                  <a:cubicBezTo>
                    <a:pt x="727533" y="62987"/>
                    <a:pt x="731218" y="67137"/>
                    <a:pt x="733659" y="72265"/>
                  </a:cubicBezTo>
                  <a:cubicBezTo>
                    <a:pt x="736109" y="77403"/>
                    <a:pt x="737821" y="83494"/>
                    <a:pt x="738800" y="90539"/>
                  </a:cubicBezTo>
                  <a:cubicBezTo>
                    <a:pt x="739412" y="95126"/>
                    <a:pt x="739715" y="103150"/>
                    <a:pt x="739715" y="114594"/>
                  </a:cubicBezTo>
                  <a:lnTo>
                    <a:pt x="739715" y="204353"/>
                  </a:lnTo>
                  <a:lnTo>
                    <a:pt x="723202" y="204353"/>
                  </a:lnTo>
                  <a:lnTo>
                    <a:pt x="723202" y="115556"/>
                  </a:lnTo>
                  <a:cubicBezTo>
                    <a:pt x="723202" y="105487"/>
                    <a:pt x="722560" y="97953"/>
                    <a:pt x="721276" y="92953"/>
                  </a:cubicBezTo>
                  <a:cubicBezTo>
                    <a:pt x="719996" y="87962"/>
                    <a:pt x="717718" y="83975"/>
                    <a:pt x="714444" y="80994"/>
                  </a:cubicBezTo>
                  <a:cubicBezTo>
                    <a:pt x="711172" y="78022"/>
                    <a:pt x="707337" y="76527"/>
                    <a:pt x="702929" y="76518"/>
                  </a:cubicBezTo>
                  <a:cubicBezTo>
                    <a:pt x="695897" y="76527"/>
                    <a:pt x="689830" y="79877"/>
                    <a:pt x="684719" y="86561"/>
                  </a:cubicBezTo>
                  <a:cubicBezTo>
                    <a:pt x="679616" y="93254"/>
                    <a:pt x="677061" y="105942"/>
                    <a:pt x="677061" y="124628"/>
                  </a:cubicBezTo>
                  <a:lnTo>
                    <a:pt x="677061" y="204353"/>
                  </a:lnTo>
                  <a:close/>
                </a:path>
                <a:path w="2118979" h="263918">
                  <a:moveTo>
                    <a:pt x="765107" y="31294"/>
                  </a:moveTo>
                  <a:lnTo>
                    <a:pt x="765107" y="2841"/>
                  </a:lnTo>
                  <a:lnTo>
                    <a:pt x="781622" y="2841"/>
                  </a:lnTo>
                  <a:lnTo>
                    <a:pt x="781622" y="31294"/>
                  </a:lnTo>
                  <a:close/>
                </a:path>
                <a:path w="2118979" h="263918">
                  <a:moveTo>
                    <a:pt x="765107" y="204353"/>
                  </a:moveTo>
                  <a:lnTo>
                    <a:pt x="765107" y="58374"/>
                  </a:lnTo>
                  <a:lnTo>
                    <a:pt x="781622" y="58374"/>
                  </a:lnTo>
                  <a:lnTo>
                    <a:pt x="781622" y="204353"/>
                  </a:lnTo>
                  <a:close/>
                </a:path>
                <a:path w="2118979" h="263918">
                  <a:moveTo>
                    <a:pt x="842840" y="182223"/>
                  </a:moveTo>
                  <a:lnTo>
                    <a:pt x="845226" y="204078"/>
                  </a:lnTo>
                  <a:cubicBezTo>
                    <a:pt x="840575" y="205547"/>
                    <a:pt x="836426" y="206278"/>
                    <a:pt x="832747" y="206278"/>
                  </a:cubicBezTo>
                  <a:cubicBezTo>
                    <a:pt x="826758" y="206278"/>
                    <a:pt x="822107" y="204860"/>
                    <a:pt x="818801" y="202025"/>
                  </a:cubicBezTo>
                  <a:cubicBezTo>
                    <a:pt x="815503" y="199190"/>
                    <a:pt x="813185" y="195453"/>
                    <a:pt x="811832" y="190822"/>
                  </a:cubicBezTo>
                  <a:cubicBezTo>
                    <a:pt x="810487" y="186200"/>
                    <a:pt x="809818" y="176458"/>
                    <a:pt x="809818" y="161604"/>
                  </a:cubicBezTo>
                  <a:lnTo>
                    <a:pt x="809818" y="77617"/>
                  </a:lnTo>
                  <a:lnTo>
                    <a:pt x="797704" y="77617"/>
                  </a:lnTo>
                  <a:lnTo>
                    <a:pt x="797704" y="58374"/>
                  </a:lnTo>
                  <a:lnTo>
                    <a:pt x="809818" y="58374"/>
                  </a:lnTo>
                  <a:lnTo>
                    <a:pt x="809818" y="22222"/>
                  </a:lnTo>
                  <a:lnTo>
                    <a:pt x="826234" y="7377"/>
                  </a:lnTo>
                  <a:lnTo>
                    <a:pt x="826234" y="58374"/>
                  </a:lnTo>
                  <a:lnTo>
                    <a:pt x="842840" y="58374"/>
                  </a:lnTo>
                  <a:lnTo>
                    <a:pt x="842840" y="77617"/>
                  </a:lnTo>
                  <a:lnTo>
                    <a:pt x="826234" y="77617"/>
                  </a:lnTo>
                  <a:lnTo>
                    <a:pt x="826234" y="162979"/>
                  </a:lnTo>
                  <a:cubicBezTo>
                    <a:pt x="826234" y="170041"/>
                    <a:pt x="826530" y="174585"/>
                    <a:pt x="827108" y="176596"/>
                  </a:cubicBezTo>
                  <a:cubicBezTo>
                    <a:pt x="827686" y="178614"/>
                    <a:pt x="828643" y="180221"/>
                    <a:pt x="829958" y="181407"/>
                  </a:cubicBezTo>
                  <a:cubicBezTo>
                    <a:pt x="831265" y="182601"/>
                    <a:pt x="833150" y="183193"/>
                    <a:pt x="835590" y="183185"/>
                  </a:cubicBezTo>
                  <a:cubicBezTo>
                    <a:pt x="837429" y="183193"/>
                    <a:pt x="839846" y="182876"/>
                    <a:pt x="842840" y="182223"/>
                  </a:cubicBezTo>
                  <a:close/>
                </a:path>
                <a:path w="2118979" h="263918">
                  <a:moveTo>
                    <a:pt x="858245" y="260574"/>
                  </a:moveTo>
                  <a:lnTo>
                    <a:pt x="856406" y="237343"/>
                  </a:lnTo>
                  <a:cubicBezTo>
                    <a:pt x="860016" y="238813"/>
                    <a:pt x="863170" y="239542"/>
                    <a:pt x="865860" y="239542"/>
                  </a:cubicBezTo>
                  <a:cubicBezTo>
                    <a:pt x="869531" y="239542"/>
                    <a:pt x="872465" y="238632"/>
                    <a:pt x="874669" y="236793"/>
                  </a:cubicBezTo>
                  <a:cubicBezTo>
                    <a:pt x="876873" y="234963"/>
                    <a:pt x="878674" y="232395"/>
                    <a:pt x="880080" y="229096"/>
                  </a:cubicBezTo>
                  <a:cubicBezTo>
                    <a:pt x="881121" y="226621"/>
                    <a:pt x="882801" y="220487"/>
                    <a:pt x="885119" y="210677"/>
                  </a:cubicBezTo>
                  <a:cubicBezTo>
                    <a:pt x="885430" y="209302"/>
                    <a:pt x="885924" y="207292"/>
                    <a:pt x="886593" y="204628"/>
                  </a:cubicBezTo>
                  <a:lnTo>
                    <a:pt x="849619" y="58374"/>
                  </a:lnTo>
                  <a:lnTo>
                    <a:pt x="867418" y="58374"/>
                  </a:lnTo>
                  <a:lnTo>
                    <a:pt x="887695" y="142910"/>
                  </a:lnTo>
                  <a:cubicBezTo>
                    <a:pt x="890325" y="153640"/>
                    <a:pt x="892681" y="164912"/>
                    <a:pt x="894756" y="176724"/>
                  </a:cubicBezTo>
                  <a:cubicBezTo>
                    <a:pt x="896648" y="165367"/>
                    <a:pt x="898913" y="154285"/>
                    <a:pt x="901542" y="143460"/>
                  </a:cubicBezTo>
                  <a:lnTo>
                    <a:pt x="922366" y="58374"/>
                  </a:lnTo>
                  <a:lnTo>
                    <a:pt x="938881" y="58374"/>
                  </a:lnTo>
                  <a:lnTo>
                    <a:pt x="901824" y="206828"/>
                  </a:lnTo>
                  <a:cubicBezTo>
                    <a:pt x="897849" y="222867"/>
                    <a:pt x="894756" y="233907"/>
                    <a:pt x="892552" y="239955"/>
                  </a:cubicBezTo>
                  <a:cubicBezTo>
                    <a:pt x="889618" y="248116"/>
                    <a:pt x="886259" y="254095"/>
                    <a:pt x="882466" y="257893"/>
                  </a:cubicBezTo>
                  <a:cubicBezTo>
                    <a:pt x="878674" y="261699"/>
                    <a:pt x="874152" y="263598"/>
                    <a:pt x="868885" y="263598"/>
                  </a:cubicBezTo>
                  <a:cubicBezTo>
                    <a:pt x="865708" y="263598"/>
                    <a:pt x="862159" y="262592"/>
                    <a:pt x="858245" y="260574"/>
                  </a:cubicBezTo>
                  <a:close/>
                </a:path>
                <a:path w="2118979" h="263918">
                  <a:moveTo>
                    <a:pt x="1103201" y="133700"/>
                  </a:moveTo>
                  <a:lnTo>
                    <a:pt x="1120992" y="140436"/>
                  </a:lnTo>
                  <a:cubicBezTo>
                    <a:pt x="1117261" y="162343"/>
                    <a:pt x="1110550" y="179053"/>
                    <a:pt x="1100852" y="190547"/>
                  </a:cubicBezTo>
                  <a:cubicBezTo>
                    <a:pt x="1091162" y="202051"/>
                    <a:pt x="1079314" y="207789"/>
                    <a:pt x="1065307" y="207789"/>
                  </a:cubicBezTo>
                  <a:cubicBezTo>
                    <a:pt x="1050822" y="207789"/>
                    <a:pt x="1039034" y="203383"/>
                    <a:pt x="1029952" y="194534"/>
                  </a:cubicBezTo>
                  <a:cubicBezTo>
                    <a:pt x="1020862" y="185693"/>
                    <a:pt x="1013954" y="172884"/>
                    <a:pt x="1009212" y="156115"/>
                  </a:cubicBezTo>
                  <a:cubicBezTo>
                    <a:pt x="1004477" y="139344"/>
                    <a:pt x="1002106" y="121338"/>
                    <a:pt x="1002106" y="102085"/>
                  </a:cubicBezTo>
                  <a:cubicBezTo>
                    <a:pt x="1002106" y="81106"/>
                    <a:pt x="1004781" y="62806"/>
                    <a:pt x="1010131" y="47179"/>
                  </a:cubicBezTo>
                  <a:cubicBezTo>
                    <a:pt x="1015489" y="31561"/>
                    <a:pt x="1023104" y="19688"/>
                    <a:pt x="1032977" y="11578"/>
                  </a:cubicBezTo>
                  <a:cubicBezTo>
                    <a:pt x="1042849" y="3468"/>
                    <a:pt x="1053725" y="-587"/>
                    <a:pt x="1065581" y="-596"/>
                  </a:cubicBezTo>
                  <a:cubicBezTo>
                    <a:pt x="1079040" y="-587"/>
                    <a:pt x="1090349" y="4550"/>
                    <a:pt x="1099522" y="14808"/>
                  </a:cubicBezTo>
                  <a:cubicBezTo>
                    <a:pt x="1108696" y="25075"/>
                    <a:pt x="1115095" y="39507"/>
                    <a:pt x="1118697" y="58099"/>
                  </a:cubicBezTo>
                  <a:lnTo>
                    <a:pt x="1101179" y="64284"/>
                  </a:lnTo>
                  <a:cubicBezTo>
                    <a:pt x="1098056" y="49628"/>
                    <a:pt x="1093534" y="38958"/>
                    <a:pt x="1087606" y="32265"/>
                  </a:cubicBezTo>
                  <a:cubicBezTo>
                    <a:pt x="1081670" y="25581"/>
                    <a:pt x="1074207" y="22231"/>
                    <a:pt x="1065216" y="22222"/>
                  </a:cubicBezTo>
                  <a:cubicBezTo>
                    <a:pt x="1054888" y="22231"/>
                    <a:pt x="1046246" y="25942"/>
                    <a:pt x="1039308" y="33365"/>
                  </a:cubicBezTo>
                  <a:cubicBezTo>
                    <a:pt x="1032361" y="40788"/>
                    <a:pt x="1027490" y="50753"/>
                    <a:pt x="1024670" y="63262"/>
                  </a:cubicBezTo>
                  <a:cubicBezTo>
                    <a:pt x="1021866" y="75771"/>
                    <a:pt x="1020452" y="88665"/>
                    <a:pt x="1020452" y="101948"/>
                  </a:cubicBezTo>
                  <a:cubicBezTo>
                    <a:pt x="1020452" y="119096"/>
                    <a:pt x="1022124" y="134053"/>
                    <a:pt x="1025453" y="146836"/>
                  </a:cubicBezTo>
                  <a:cubicBezTo>
                    <a:pt x="1028789" y="159620"/>
                    <a:pt x="1033965" y="169173"/>
                    <a:pt x="1041002" y="175496"/>
                  </a:cubicBezTo>
                  <a:cubicBezTo>
                    <a:pt x="1048040" y="181819"/>
                    <a:pt x="1055648" y="184980"/>
                    <a:pt x="1063840" y="184972"/>
                  </a:cubicBezTo>
                  <a:cubicBezTo>
                    <a:pt x="1073812" y="184980"/>
                    <a:pt x="1082248" y="180676"/>
                    <a:pt x="1089156" y="172059"/>
                  </a:cubicBezTo>
                  <a:cubicBezTo>
                    <a:pt x="1096072" y="163451"/>
                    <a:pt x="1100754" y="150659"/>
                    <a:pt x="1103201" y="133700"/>
                  </a:cubicBezTo>
                  <a:close/>
                </a:path>
                <a:path w="2118979" h="263918">
                  <a:moveTo>
                    <a:pt x="1134627" y="131364"/>
                  </a:moveTo>
                  <a:cubicBezTo>
                    <a:pt x="1134627" y="104336"/>
                    <a:pt x="1139643" y="84319"/>
                    <a:pt x="1149675" y="71295"/>
                  </a:cubicBezTo>
                  <a:cubicBezTo>
                    <a:pt x="1158050" y="60487"/>
                    <a:pt x="1168264" y="55083"/>
                    <a:pt x="1180310" y="55075"/>
                  </a:cubicBezTo>
                  <a:cubicBezTo>
                    <a:pt x="1193702" y="55083"/>
                    <a:pt x="1204653" y="61664"/>
                    <a:pt x="1213150" y="74808"/>
                  </a:cubicBezTo>
                  <a:cubicBezTo>
                    <a:pt x="1221654" y="87962"/>
                    <a:pt x="1225903" y="106123"/>
                    <a:pt x="1225903" y="129302"/>
                  </a:cubicBezTo>
                  <a:cubicBezTo>
                    <a:pt x="1225903" y="148099"/>
                    <a:pt x="1224026" y="162876"/>
                    <a:pt x="1220264" y="173640"/>
                  </a:cubicBezTo>
                  <a:cubicBezTo>
                    <a:pt x="1216502" y="184413"/>
                    <a:pt x="1211030" y="192772"/>
                    <a:pt x="1203840" y="198726"/>
                  </a:cubicBezTo>
                  <a:cubicBezTo>
                    <a:pt x="1196658" y="204680"/>
                    <a:pt x="1188815" y="207653"/>
                    <a:pt x="1180310" y="207653"/>
                  </a:cubicBezTo>
                  <a:cubicBezTo>
                    <a:pt x="1166668" y="207653"/>
                    <a:pt x="1155648" y="201114"/>
                    <a:pt x="1147243" y="188004"/>
                  </a:cubicBezTo>
                  <a:cubicBezTo>
                    <a:pt x="1138837" y="174903"/>
                    <a:pt x="1134627" y="156020"/>
                    <a:pt x="1134627" y="131364"/>
                  </a:cubicBezTo>
                  <a:close/>
                </a:path>
                <a:path w="2118979" h="263918">
                  <a:moveTo>
                    <a:pt x="1151598" y="131364"/>
                  </a:moveTo>
                  <a:cubicBezTo>
                    <a:pt x="1151598" y="150067"/>
                    <a:pt x="1154318" y="164070"/>
                    <a:pt x="1159760" y="173365"/>
                  </a:cubicBezTo>
                  <a:cubicBezTo>
                    <a:pt x="1165209" y="182669"/>
                    <a:pt x="1172057" y="187317"/>
                    <a:pt x="1180310" y="187309"/>
                  </a:cubicBezTo>
                  <a:cubicBezTo>
                    <a:pt x="1188511" y="187317"/>
                    <a:pt x="1195328" y="182643"/>
                    <a:pt x="1200770" y="173297"/>
                  </a:cubicBezTo>
                  <a:cubicBezTo>
                    <a:pt x="1206211" y="163949"/>
                    <a:pt x="1208932" y="149696"/>
                    <a:pt x="1208932" y="130538"/>
                  </a:cubicBezTo>
                  <a:cubicBezTo>
                    <a:pt x="1208932" y="112497"/>
                    <a:pt x="1206196" y="98821"/>
                    <a:pt x="1200724" y="89517"/>
                  </a:cubicBezTo>
                  <a:cubicBezTo>
                    <a:pt x="1195244" y="80221"/>
                    <a:pt x="1188450" y="75564"/>
                    <a:pt x="1180310" y="75556"/>
                  </a:cubicBezTo>
                  <a:cubicBezTo>
                    <a:pt x="1172057" y="75564"/>
                    <a:pt x="1165209" y="80195"/>
                    <a:pt x="1159760" y="89447"/>
                  </a:cubicBezTo>
                  <a:cubicBezTo>
                    <a:pt x="1154318" y="98709"/>
                    <a:pt x="1151598" y="112678"/>
                    <a:pt x="1151598" y="131364"/>
                  </a:cubicBezTo>
                  <a:close/>
                </a:path>
                <a:path w="2118979" h="263918">
                  <a:moveTo>
                    <a:pt x="1309085" y="204353"/>
                  </a:moveTo>
                  <a:lnTo>
                    <a:pt x="1309085" y="182910"/>
                  </a:lnTo>
                  <a:cubicBezTo>
                    <a:pt x="1301508" y="199413"/>
                    <a:pt x="1291202" y="207653"/>
                    <a:pt x="1278176" y="207653"/>
                  </a:cubicBezTo>
                  <a:cubicBezTo>
                    <a:pt x="1272430" y="207653"/>
                    <a:pt x="1267064" y="206012"/>
                    <a:pt x="1262079" y="202713"/>
                  </a:cubicBezTo>
                  <a:cubicBezTo>
                    <a:pt x="1257093" y="199413"/>
                    <a:pt x="1253392" y="195273"/>
                    <a:pt x="1250975" y="190273"/>
                  </a:cubicBezTo>
                  <a:cubicBezTo>
                    <a:pt x="1248558" y="185281"/>
                    <a:pt x="1246871" y="179164"/>
                    <a:pt x="1245891" y="171914"/>
                  </a:cubicBezTo>
                  <a:cubicBezTo>
                    <a:pt x="1245222" y="167068"/>
                    <a:pt x="1244880" y="159370"/>
                    <a:pt x="1244880" y="148821"/>
                  </a:cubicBezTo>
                  <a:lnTo>
                    <a:pt x="1244880" y="58374"/>
                  </a:lnTo>
                  <a:lnTo>
                    <a:pt x="1261387" y="58374"/>
                  </a:lnTo>
                  <a:lnTo>
                    <a:pt x="1261387" y="139336"/>
                  </a:lnTo>
                  <a:cubicBezTo>
                    <a:pt x="1261387" y="152265"/>
                    <a:pt x="1261729" y="160969"/>
                    <a:pt x="1262398" y="165453"/>
                  </a:cubicBezTo>
                  <a:cubicBezTo>
                    <a:pt x="1263439" y="171965"/>
                    <a:pt x="1265643" y="177077"/>
                    <a:pt x="1269002" y="180788"/>
                  </a:cubicBezTo>
                  <a:cubicBezTo>
                    <a:pt x="1272369" y="184499"/>
                    <a:pt x="1276526" y="186355"/>
                    <a:pt x="1281482" y="186346"/>
                  </a:cubicBezTo>
                  <a:cubicBezTo>
                    <a:pt x="1286437" y="186355"/>
                    <a:pt x="1291080" y="184457"/>
                    <a:pt x="1295420" y="180650"/>
                  </a:cubicBezTo>
                  <a:cubicBezTo>
                    <a:pt x="1299760" y="176854"/>
                    <a:pt x="1302838" y="171673"/>
                    <a:pt x="1304639" y="165118"/>
                  </a:cubicBezTo>
                  <a:cubicBezTo>
                    <a:pt x="1306440" y="158572"/>
                    <a:pt x="1307344" y="149061"/>
                    <a:pt x="1307344" y="136587"/>
                  </a:cubicBezTo>
                  <a:lnTo>
                    <a:pt x="1307344" y="58374"/>
                  </a:lnTo>
                  <a:lnTo>
                    <a:pt x="1323859" y="58374"/>
                  </a:lnTo>
                  <a:lnTo>
                    <a:pt x="1323859" y="204353"/>
                  </a:lnTo>
                  <a:close/>
                </a:path>
                <a:path w="2118979" h="263918">
                  <a:moveTo>
                    <a:pt x="1349524" y="204353"/>
                  </a:moveTo>
                  <a:lnTo>
                    <a:pt x="1349524" y="58374"/>
                  </a:lnTo>
                  <a:lnTo>
                    <a:pt x="1364390" y="58374"/>
                  </a:lnTo>
                  <a:lnTo>
                    <a:pt x="1364390" y="80505"/>
                  </a:lnTo>
                  <a:cubicBezTo>
                    <a:pt x="1368182" y="70161"/>
                    <a:pt x="1371686" y="63331"/>
                    <a:pt x="1374893" y="60032"/>
                  </a:cubicBezTo>
                  <a:cubicBezTo>
                    <a:pt x="1378108" y="56733"/>
                    <a:pt x="1381642" y="55083"/>
                    <a:pt x="1385495" y="55075"/>
                  </a:cubicBezTo>
                  <a:cubicBezTo>
                    <a:pt x="1391058" y="55083"/>
                    <a:pt x="1396713" y="57738"/>
                    <a:pt x="1402458" y="63047"/>
                  </a:cubicBezTo>
                  <a:lnTo>
                    <a:pt x="1396774" y="86002"/>
                  </a:lnTo>
                  <a:cubicBezTo>
                    <a:pt x="1392738" y="82437"/>
                    <a:pt x="1388702" y="80650"/>
                    <a:pt x="1384659" y="80642"/>
                  </a:cubicBezTo>
                  <a:cubicBezTo>
                    <a:pt x="1381057" y="80650"/>
                    <a:pt x="1377812" y="82283"/>
                    <a:pt x="1374946" y="85530"/>
                  </a:cubicBezTo>
                  <a:cubicBezTo>
                    <a:pt x="1372074" y="88786"/>
                    <a:pt x="1370022" y="93296"/>
                    <a:pt x="1368798" y="99061"/>
                  </a:cubicBezTo>
                  <a:cubicBezTo>
                    <a:pt x="1366959" y="107867"/>
                    <a:pt x="1366047" y="117488"/>
                    <a:pt x="1366047" y="127927"/>
                  </a:cubicBezTo>
                  <a:lnTo>
                    <a:pt x="1366047" y="204353"/>
                  </a:lnTo>
                  <a:close/>
                </a:path>
                <a:path w="2118979" h="263918">
                  <a:moveTo>
                    <a:pt x="1448286" y="182223"/>
                  </a:moveTo>
                  <a:lnTo>
                    <a:pt x="1450673" y="204078"/>
                  </a:lnTo>
                  <a:cubicBezTo>
                    <a:pt x="1446029" y="205547"/>
                    <a:pt x="1441872" y="206278"/>
                    <a:pt x="1438194" y="206278"/>
                  </a:cubicBezTo>
                  <a:cubicBezTo>
                    <a:pt x="1432205" y="206278"/>
                    <a:pt x="1427561" y="204860"/>
                    <a:pt x="1424248" y="202025"/>
                  </a:cubicBezTo>
                  <a:cubicBezTo>
                    <a:pt x="1420949" y="199190"/>
                    <a:pt x="1418631" y="195453"/>
                    <a:pt x="1417278" y="190822"/>
                  </a:cubicBezTo>
                  <a:cubicBezTo>
                    <a:pt x="1415933" y="186200"/>
                    <a:pt x="1415264" y="176458"/>
                    <a:pt x="1415264" y="161604"/>
                  </a:cubicBezTo>
                  <a:lnTo>
                    <a:pt x="1415264" y="77617"/>
                  </a:lnTo>
                  <a:lnTo>
                    <a:pt x="1403150" y="77617"/>
                  </a:lnTo>
                  <a:lnTo>
                    <a:pt x="1403150" y="58374"/>
                  </a:lnTo>
                  <a:lnTo>
                    <a:pt x="1415264" y="58374"/>
                  </a:lnTo>
                  <a:lnTo>
                    <a:pt x="1415264" y="22222"/>
                  </a:lnTo>
                  <a:lnTo>
                    <a:pt x="1431680" y="7377"/>
                  </a:lnTo>
                  <a:lnTo>
                    <a:pt x="1431680" y="58374"/>
                  </a:lnTo>
                  <a:lnTo>
                    <a:pt x="1448286" y="58374"/>
                  </a:lnTo>
                  <a:lnTo>
                    <a:pt x="1448286" y="77617"/>
                  </a:lnTo>
                  <a:lnTo>
                    <a:pt x="1431680" y="77617"/>
                  </a:lnTo>
                  <a:lnTo>
                    <a:pt x="1431680" y="162979"/>
                  </a:lnTo>
                  <a:cubicBezTo>
                    <a:pt x="1431680" y="170041"/>
                    <a:pt x="1431977" y="174585"/>
                    <a:pt x="1432554" y="176596"/>
                  </a:cubicBezTo>
                  <a:cubicBezTo>
                    <a:pt x="1433132" y="178614"/>
                    <a:pt x="1434090" y="180221"/>
                    <a:pt x="1435404" y="181407"/>
                  </a:cubicBezTo>
                  <a:cubicBezTo>
                    <a:pt x="1436719" y="182601"/>
                    <a:pt x="1438596" y="183193"/>
                    <a:pt x="1441036" y="183185"/>
                  </a:cubicBezTo>
                  <a:cubicBezTo>
                    <a:pt x="1442875" y="183193"/>
                    <a:pt x="1445292" y="182876"/>
                    <a:pt x="1448286" y="182223"/>
                  </a:cubicBezTo>
                  <a:close/>
                </a:path>
                <a:path w="2118979" h="263918">
                  <a:moveTo>
                    <a:pt x="1512674" y="139611"/>
                  </a:moveTo>
                  <a:lnTo>
                    <a:pt x="1529462" y="137412"/>
                  </a:lnTo>
                  <a:cubicBezTo>
                    <a:pt x="1530260" y="147498"/>
                    <a:pt x="1532107" y="155771"/>
                    <a:pt x="1535010" y="162231"/>
                  </a:cubicBezTo>
                  <a:cubicBezTo>
                    <a:pt x="1537913" y="168692"/>
                    <a:pt x="1542428" y="173915"/>
                    <a:pt x="1548538" y="177902"/>
                  </a:cubicBezTo>
                  <a:cubicBezTo>
                    <a:pt x="1554656" y="181888"/>
                    <a:pt x="1561534" y="183880"/>
                    <a:pt x="1569180" y="183872"/>
                  </a:cubicBezTo>
                  <a:cubicBezTo>
                    <a:pt x="1575966" y="183880"/>
                    <a:pt x="1581963" y="182369"/>
                    <a:pt x="1587169" y="179345"/>
                  </a:cubicBezTo>
                  <a:cubicBezTo>
                    <a:pt x="1592360" y="176321"/>
                    <a:pt x="1596228" y="172180"/>
                    <a:pt x="1598766" y="166905"/>
                  </a:cubicBezTo>
                  <a:cubicBezTo>
                    <a:pt x="1601305" y="161638"/>
                    <a:pt x="1602574" y="155883"/>
                    <a:pt x="1602574" y="149646"/>
                  </a:cubicBezTo>
                  <a:cubicBezTo>
                    <a:pt x="1602574" y="143331"/>
                    <a:pt x="1601350" y="137815"/>
                    <a:pt x="1598903" y="133090"/>
                  </a:cubicBezTo>
                  <a:cubicBezTo>
                    <a:pt x="1596464" y="128374"/>
                    <a:pt x="1592420" y="124404"/>
                    <a:pt x="1586796" y="121191"/>
                  </a:cubicBezTo>
                  <a:cubicBezTo>
                    <a:pt x="1583186" y="119096"/>
                    <a:pt x="1575206" y="115822"/>
                    <a:pt x="1562849" y="111372"/>
                  </a:cubicBezTo>
                  <a:cubicBezTo>
                    <a:pt x="1550499" y="106930"/>
                    <a:pt x="1541842" y="102738"/>
                    <a:pt x="1536887" y="98786"/>
                  </a:cubicBezTo>
                  <a:cubicBezTo>
                    <a:pt x="1530465" y="93751"/>
                    <a:pt x="1525692" y="87506"/>
                    <a:pt x="1522538" y="80032"/>
                  </a:cubicBezTo>
                  <a:cubicBezTo>
                    <a:pt x="1519384" y="72566"/>
                    <a:pt x="1517811" y="64198"/>
                    <a:pt x="1517811" y="54937"/>
                  </a:cubicBezTo>
                  <a:cubicBezTo>
                    <a:pt x="1517811" y="44774"/>
                    <a:pt x="1519734" y="35272"/>
                    <a:pt x="1523587" y="26423"/>
                  </a:cubicBezTo>
                  <a:cubicBezTo>
                    <a:pt x="1527440" y="17583"/>
                    <a:pt x="1533072" y="10873"/>
                    <a:pt x="1540467" y="6286"/>
                  </a:cubicBezTo>
                  <a:cubicBezTo>
                    <a:pt x="1547869" y="1707"/>
                    <a:pt x="1556092" y="-587"/>
                    <a:pt x="1565144" y="-596"/>
                  </a:cubicBezTo>
                  <a:cubicBezTo>
                    <a:pt x="1575115" y="-587"/>
                    <a:pt x="1583908" y="1818"/>
                    <a:pt x="1591524" y="6629"/>
                  </a:cubicBezTo>
                  <a:cubicBezTo>
                    <a:pt x="1599139" y="11440"/>
                    <a:pt x="1604991" y="18520"/>
                    <a:pt x="1609087" y="27867"/>
                  </a:cubicBezTo>
                  <a:cubicBezTo>
                    <a:pt x="1613184" y="37214"/>
                    <a:pt x="1615388" y="47798"/>
                    <a:pt x="1615692" y="59611"/>
                  </a:cubicBezTo>
                  <a:lnTo>
                    <a:pt x="1598630" y="61535"/>
                  </a:lnTo>
                  <a:cubicBezTo>
                    <a:pt x="1597710" y="48803"/>
                    <a:pt x="1594602" y="39190"/>
                    <a:pt x="1589320" y="32678"/>
                  </a:cubicBezTo>
                  <a:cubicBezTo>
                    <a:pt x="1584030" y="26174"/>
                    <a:pt x="1576210" y="22918"/>
                    <a:pt x="1565881" y="22910"/>
                  </a:cubicBezTo>
                  <a:cubicBezTo>
                    <a:pt x="1555112" y="22918"/>
                    <a:pt x="1547276" y="25874"/>
                    <a:pt x="1542344" y="31784"/>
                  </a:cubicBezTo>
                  <a:cubicBezTo>
                    <a:pt x="1537427" y="37695"/>
                    <a:pt x="1534964" y="44817"/>
                    <a:pt x="1534964" y="53150"/>
                  </a:cubicBezTo>
                  <a:cubicBezTo>
                    <a:pt x="1534964" y="60401"/>
                    <a:pt x="1536712" y="66355"/>
                    <a:pt x="1540193" y="71020"/>
                  </a:cubicBezTo>
                  <a:cubicBezTo>
                    <a:pt x="1543621" y="75702"/>
                    <a:pt x="1552566" y="80495"/>
                    <a:pt x="1567029" y="85393"/>
                  </a:cubicBezTo>
                  <a:cubicBezTo>
                    <a:pt x="1581492" y="90298"/>
                    <a:pt x="1591417" y="94577"/>
                    <a:pt x="1596790" y="98236"/>
                  </a:cubicBezTo>
                  <a:cubicBezTo>
                    <a:pt x="1604618" y="103649"/>
                    <a:pt x="1610402" y="110505"/>
                    <a:pt x="1614134" y="118795"/>
                  </a:cubicBezTo>
                  <a:cubicBezTo>
                    <a:pt x="1617858" y="127094"/>
                    <a:pt x="1619727" y="136638"/>
                    <a:pt x="1619727" y="147446"/>
                  </a:cubicBezTo>
                  <a:cubicBezTo>
                    <a:pt x="1619727" y="158177"/>
                    <a:pt x="1617675" y="168279"/>
                    <a:pt x="1613579" y="177764"/>
                  </a:cubicBezTo>
                  <a:cubicBezTo>
                    <a:pt x="1609490" y="187248"/>
                    <a:pt x="1603600" y="194628"/>
                    <a:pt x="1595924" y="199894"/>
                  </a:cubicBezTo>
                  <a:cubicBezTo>
                    <a:pt x="1588248" y="205160"/>
                    <a:pt x="1579607" y="207789"/>
                    <a:pt x="1570008" y="207789"/>
                  </a:cubicBezTo>
                  <a:cubicBezTo>
                    <a:pt x="1557840" y="207789"/>
                    <a:pt x="1547641" y="205135"/>
                    <a:pt x="1539418" y="199826"/>
                  </a:cubicBezTo>
                  <a:cubicBezTo>
                    <a:pt x="1531187" y="194517"/>
                    <a:pt x="1524735" y="186518"/>
                    <a:pt x="1520061" y="175840"/>
                  </a:cubicBezTo>
                  <a:cubicBezTo>
                    <a:pt x="1515379" y="165169"/>
                    <a:pt x="1512917" y="153090"/>
                    <a:pt x="1512674" y="139611"/>
                  </a:cubicBezTo>
                  <a:close/>
                </a:path>
                <a:path w="2118979" h="263918">
                  <a:moveTo>
                    <a:pt x="1641197" y="260574"/>
                  </a:moveTo>
                  <a:lnTo>
                    <a:pt x="1639358" y="237343"/>
                  </a:lnTo>
                  <a:cubicBezTo>
                    <a:pt x="1642968" y="238813"/>
                    <a:pt x="1646114" y="239542"/>
                    <a:pt x="1648805" y="239542"/>
                  </a:cubicBezTo>
                  <a:cubicBezTo>
                    <a:pt x="1652483" y="239542"/>
                    <a:pt x="1655409" y="238632"/>
                    <a:pt x="1657613" y="236793"/>
                  </a:cubicBezTo>
                  <a:cubicBezTo>
                    <a:pt x="1659817" y="234963"/>
                    <a:pt x="1661626" y="232395"/>
                    <a:pt x="1663024" y="229096"/>
                  </a:cubicBezTo>
                  <a:cubicBezTo>
                    <a:pt x="1664066" y="226621"/>
                    <a:pt x="1665753" y="220487"/>
                    <a:pt x="1668071" y="210677"/>
                  </a:cubicBezTo>
                  <a:cubicBezTo>
                    <a:pt x="1668382" y="209302"/>
                    <a:pt x="1668869" y="207292"/>
                    <a:pt x="1669538" y="204628"/>
                  </a:cubicBezTo>
                  <a:lnTo>
                    <a:pt x="1632571" y="58374"/>
                  </a:lnTo>
                  <a:lnTo>
                    <a:pt x="1650370" y="58374"/>
                  </a:lnTo>
                  <a:lnTo>
                    <a:pt x="1670640" y="142910"/>
                  </a:lnTo>
                  <a:cubicBezTo>
                    <a:pt x="1673269" y="153640"/>
                    <a:pt x="1675625" y="164912"/>
                    <a:pt x="1677708" y="176724"/>
                  </a:cubicBezTo>
                  <a:cubicBezTo>
                    <a:pt x="1679600" y="165367"/>
                    <a:pt x="1681865" y="154285"/>
                    <a:pt x="1684494" y="143460"/>
                  </a:cubicBezTo>
                  <a:lnTo>
                    <a:pt x="1705318" y="58374"/>
                  </a:lnTo>
                  <a:lnTo>
                    <a:pt x="1721826" y="58374"/>
                  </a:lnTo>
                  <a:lnTo>
                    <a:pt x="1684768" y="206828"/>
                  </a:lnTo>
                  <a:cubicBezTo>
                    <a:pt x="1680793" y="222867"/>
                    <a:pt x="1677708" y="233907"/>
                    <a:pt x="1675504" y="239955"/>
                  </a:cubicBezTo>
                  <a:cubicBezTo>
                    <a:pt x="1672570" y="248116"/>
                    <a:pt x="1669203" y="254095"/>
                    <a:pt x="1665418" y="257893"/>
                  </a:cubicBezTo>
                  <a:cubicBezTo>
                    <a:pt x="1661626" y="261699"/>
                    <a:pt x="1657096" y="263598"/>
                    <a:pt x="1651837" y="263598"/>
                  </a:cubicBezTo>
                  <a:cubicBezTo>
                    <a:pt x="1648653" y="263598"/>
                    <a:pt x="1645111" y="262592"/>
                    <a:pt x="1641197" y="260574"/>
                  </a:cubicBezTo>
                  <a:close/>
                </a:path>
                <a:path w="2118979" h="263918">
                  <a:moveTo>
                    <a:pt x="1729281" y="160780"/>
                  </a:moveTo>
                  <a:lnTo>
                    <a:pt x="1745606" y="156931"/>
                  </a:lnTo>
                  <a:cubicBezTo>
                    <a:pt x="1746533" y="166742"/>
                    <a:pt x="1749094" y="174259"/>
                    <a:pt x="1753274" y="179482"/>
                  </a:cubicBezTo>
                  <a:cubicBezTo>
                    <a:pt x="1757462" y="184706"/>
                    <a:pt x="1763322" y="187317"/>
                    <a:pt x="1770838" y="187309"/>
                  </a:cubicBezTo>
                  <a:cubicBezTo>
                    <a:pt x="1778423" y="187317"/>
                    <a:pt x="1784054" y="185006"/>
                    <a:pt x="1787725" y="180375"/>
                  </a:cubicBezTo>
                  <a:cubicBezTo>
                    <a:pt x="1791388" y="175754"/>
                    <a:pt x="1793220" y="170315"/>
                    <a:pt x="1793220" y="164078"/>
                  </a:cubicBezTo>
                  <a:cubicBezTo>
                    <a:pt x="1793220" y="158494"/>
                    <a:pt x="1791601" y="154095"/>
                    <a:pt x="1788364" y="150882"/>
                  </a:cubicBezTo>
                  <a:cubicBezTo>
                    <a:pt x="1786099" y="148692"/>
                    <a:pt x="1780475" y="145899"/>
                    <a:pt x="1771484" y="142498"/>
                  </a:cubicBezTo>
                  <a:cubicBezTo>
                    <a:pt x="1759377" y="137927"/>
                    <a:pt x="1750987" y="133967"/>
                    <a:pt x="1746298" y="130616"/>
                  </a:cubicBezTo>
                  <a:cubicBezTo>
                    <a:pt x="1741624" y="127274"/>
                    <a:pt x="1738074" y="122643"/>
                    <a:pt x="1735658" y="116733"/>
                  </a:cubicBezTo>
                  <a:cubicBezTo>
                    <a:pt x="1733241" y="110822"/>
                    <a:pt x="1732032" y="104293"/>
                    <a:pt x="1732032" y="97136"/>
                  </a:cubicBezTo>
                  <a:cubicBezTo>
                    <a:pt x="1732032" y="90641"/>
                    <a:pt x="1733028" y="84619"/>
                    <a:pt x="1735019" y="79070"/>
                  </a:cubicBezTo>
                  <a:cubicBezTo>
                    <a:pt x="1737003" y="73528"/>
                    <a:pt x="1739708" y="68924"/>
                    <a:pt x="1743136" y="65246"/>
                  </a:cubicBezTo>
                  <a:cubicBezTo>
                    <a:pt x="1745705" y="62411"/>
                    <a:pt x="1749216" y="60014"/>
                    <a:pt x="1753647" y="58039"/>
                  </a:cubicBezTo>
                  <a:cubicBezTo>
                    <a:pt x="1758078" y="56071"/>
                    <a:pt x="1762828" y="55083"/>
                    <a:pt x="1767904" y="55075"/>
                  </a:cubicBezTo>
                  <a:cubicBezTo>
                    <a:pt x="1775550" y="55083"/>
                    <a:pt x="1782268" y="56733"/>
                    <a:pt x="1788044" y="60032"/>
                  </a:cubicBezTo>
                  <a:cubicBezTo>
                    <a:pt x="1793820" y="63331"/>
                    <a:pt x="1798092" y="67798"/>
                    <a:pt x="1800843" y="73434"/>
                  </a:cubicBezTo>
                  <a:cubicBezTo>
                    <a:pt x="1803586" y="79070"/>
                    <a:pt x="1805486" y="86604"/>
                    <a:pt x="1806528" y="96037"/>
                  </a:cubicBezTo>
                  <a:lnTo>
                    <a:pt x="1790385" y="99336"/>
                  </a:lnTo>
                  <a:cubicBezTo>
                    <a:pt x="1789648" y="91827"/>
                    <a:pt x="1787528" y="85968"/>
                    <a:pt x="1784009" y="81750"/>
                  </a:cubicBezTo>
                  <a:cubicBezTo>
                    <a:pt x="1780490" y="77541"/>
                    <a:pt x="1775520" y="75427"/>
                    <a:pt x="1769098" y="75418"/>
                  </a:cubicBezTo>
                  <a:cubicBezTo>
                    <a:pt x="1761513" y="75427"/>
                    <a:pt x="1756102" y="77308"/>
                    <a:pt x="1752864" y="81062"/>
                  </a:cubicBezTo>
                  <a:cubicBezTo>
                    <a:pt x="1749626" y="84825"/>
                    <a:pt x="1748000" y="89216"/>
                    <a:pt x="1748000" y="94250"/>
                  </a:cubicBezTo>
                  <a:cubicBezTo>
                    <a:pt x="1748000" y="97463"/>
                    <a:pt x="1748669" y="100350"/>
                    <a:pt x="1750014" y="102910"/>
                  </a:cubicBezTo>
                  <a:cubicBezTo>
                    <a:pt x="1751359" y="105573"/>
                    <a:pt x="1753472" y="107773"/>
                    <a:pt x="1756345" y="109508"/>
                  </a:cubicBezTo>
                  <a:cubicBezTo>
                    <a:pt x="1757994" y="110436"/>
                    <a:pt x="1762866" y="112540"/>
                    <a:pt x="1770937" y="115831"/>
                  </a:cubicBezTo>
                  <a:cubicBezTo>
                    <a:pt x="1782610" y="120513"/>
                    <a:pt x="1790758" y="124344"/>
                    <a:pt x="1795378" y="127317"/>
                  </a:cubicBezTo>
                  <a:cubicBezTo>
                    <a:pt x="1799999" y="130298"/>
                    <a:pt x="1803624" y="134628"/>
                    <a:pt x="1806254" y="140307"/>
                  </a:cubicBezTo>
                  <a:cubicBezTo>
                    <a:pt x="1808876" y="145994"/>
                    <a:pt x="1810191" y="153047"/>
                    <a:pt x="1810191" y="161467"/>
                  </a:cubicBezTo>
                  <a:cubicBezTo>
                    <a:pt x="1810191" y="169722"/>
                    <a:pt x="1808587" y="177489"/>
                    <a:pt x="1805380" y="184774"/>
                  </a:cubicBezTo>
                  <a:cubicBezTo>
                    <a:pt x="1802173" y="192060"/>
                    <a:pt x="1797544" y="197695"/>
                    <a:pt x="1791487" y="201681"/>
                  </a:cubicBezTo>
                  <a:cubicBezTo>
                    <a:pt x="1785430" y="205667"/>
                    <a:pt x="1778582" y="207653"/>
                    <a:pt x="1770937" y="207653"/>
                  </a:cubicBezTo>
                  <a:cubicBezTo>
                    <a:pt x="1758275" y="207653"/>
                    <a:pt x="1748623" y="203726"/>
                    <a:pt x="1741988" y="195839"/>
                  </a:cubicBezTo>
                  <a:cubicBezTo>
                    <a:pt x="1735354" y="187962"/>
                    <a:pt x="1731120" y="176277"/>
                    <a:pt x="1729281" y="160780"/>
                  </a:cubicBezTo>
                  <a:close/>
                </a:path>
                <a:path w="2118979" h="263918">
                  <a:moveTo>
                    <a:pt x="1865899" y="182223"/>
                  </a:moveTo>
                  <a:lnTo>
                    <a:pt x="1868293" y="204078"/>
                  </a:lnTo>
                  <a:cubicBezTo>
                    <a:pt x="1863642" y="205547"/>
                    <a:pt x="1859484" y="206278"/>
                    <a:pt x="1855814" y="206278"/>
                  </a:cubicBezTo>
                  <a:cubicBezTo>
                    <a:pt x="1849817" y="206278"/>
                    <a:pt x="1845174" y="204860"/>
                    <a:pt x="1841868" y="202025"/>
                  </a:cubicBezTo>
                  <a:cubicBezTo>
                    <a:pt x="1838562" y="199190"/>
                    <a:pt x="1836244" y="195453"/>
                    <a:pt x="1834898" y="190822"/>
                  </a:cubicBezTo>
                  <a:cubicBezTo>
                    <a:pt x="1833546" y="186200"/>
                    <a:pt x="1832877" y="176458"/>
                    <a:pt x="1832877" y="161604"/>
                  </a:cubicBezTo>
                  <a:lnTo>
                    <a:pt x="1832877" y="77617"/>
                  </a:lnTo>
                  <a:lnTo>
                    <a:pt x="1820770" y="77617"/>
                  </a:lnTo>
                  <a:lnTo>
                    <a:pt x="1820770" y="58374"/>
                  </a:lnTo>
                  <a:lnTo>
                    <a:pt x="1832877" y="58374"/>
                  </a:lnTo>
                  <a:lnTo>
                    <a:pt x="1832877" y="22222"/>
                  </a:lnTo>
                  <a:lnTo>
                    <a:pt x="1849300" y="7377"/>
                  </a:lnTo>
                  <a:lnTo>
                    <a:pt x="1849300" y="58374"/>
                  </a:lnTo>
                  <a:lnTo>
                    <a:pt x="1865899" y="58374"/>
                  </a:lnTo>
                  <a:lnTo>
                    <a:pt x="1865899" y="77617"/>
                  </a:lnTo>
                  <a:lnTo>
                    <a:pt x="1849300" y="77617"/>
                  </a:lnTo>
                  <a:lnTo>
                    <a:pt x="1849300" y="162979"/>
                  </a:lnTo>
                  <a:cubicBezTo>
                    <a:pt x="1849300" y="170041"/>
                    <a:pt x="1849589" y="174585"/>
                    <a:pt x="1850167" y="176596"/>
                  </a:cubicBezTo>
                  <a:cubicBezTo>
                    <a:pt x="1850752" y="178614"/>
                    <a:pt x="1851702" y="180221"/>
                    <a:pt x="1853017" y="181407"/>
                  </a:cubicBezTo>
                  <a:cubicBezTo>
                    <a:pt x="1854332" y="182601"/>
                    <a:pt x="1856209" y="183193"/>
                    <a:pt x="1858656" y="183185"/>
                  </a:cubicBezTo>
                  <a:cubicBezTo>
                    <a:pt x="1860488" y="183193"/>
                    <a:pt x="1862904" y="182876"/>
                    <a:pt x="1865899" y="182223"/>
                  </a:cubicBezTo>
                  <a:close/>
                </a:path>
                <a:path w="2118979" h="263918">
                  <a:moveTo>
                    <a:pt x="1948731" y="157343"/>
                  </a:moveTo>
                  <a:lnTo>
                    <a:pt x="1965793" y="160504"/>
                  </a:lnTo>
                  <a:cubicBezTo>
                    <a:pt x="1963110" y="175453"/>
                    <a:pt x="1958125" y="187042"/>
                    <a:pt x="1950844" y="195290"/>
                  </a:cubicBezTo>
                  <a:cubicBezTo>
                    <a:pt x="1943563" y="203537"/>
                    <a:pt x="1934268" y="207653"/>
                    <a:pt x="1922952" y="207653"/>
                  </a:cubicBezTo>
                  <a:cubicBezTo>
                    <a:pt x="1908702" y="207653"/>
                    <a:pt x="1897416" y="201088"/>
                    <a:pt x="1889064" y="187936"/>
                  </a:cubicBezTo>
                  <a:cubicBezTo>
                    <a:pt x="1880719" y="174792"/>
                    <a:pt x="1876539" y="156346"/>
                    <a:pt x="1876539" y="132601"/>
                  </a:cubicBezTo>
                  <a:cubicBezTo>
                    <a:pt x="1876539" y="108048"/>
                    <a:pt x="1880757" y="88992"/>
                    <a:pt x="1889200" y="75427"/>
                  </a:cubicBezTo>
                  <a:cubicBezTo>
                    <a:pt x="1897636" y="61870"/>
                    <a:pt x="1908580" y="55083"/>
                    <a:pt x="1922040" y="55075"/>
                  </a:cubicBezTo>
                  <a:cubicBezTo>
                    <a:pt x="1935066" y="55083"/>
                    <a:pt x="1945706" y="61733"/>
                    <a:pt x="1953960" y="75015"/>
                  </a:cubicBezTo>
                  <a:cubicBezTo>
                    <a:pt x="1962221" y="88305"/>
                    <a:pt x="1966348" y="106999"/>
                    <a:pt x="1966348" y="131089"/>
                  </a:cubicBezTo>
                  <a:cubicBezTo>
                    <a:pt x="1966348" y="132566"/>
                    <a:pt x="1966318" y="134765"/>
                    <a:pt x="1966249" y="137686"/>
                  </a:cubicBezTo>
                  <a:lnTo>
                    <a:pt x="1893601" y="137686"/>
                  </a:lnTo>
                  <a:cubicBezTo>
                    <a:pt x="1894209" y="153735"/>
                    <a:pt x="1897241" y="166011"/>
                    <a:pt x="1902683" y="174533"/>
                  </a:cubicBezTo>
                  <a:cubicBezTo>
                    <a:pt x="1908124" y="183056"/>
                    <a:pt x="1914911" y="187317"/>
                    <a:pt x="1923043" y="187309"/>
                  </a:cubicBezTo>
                  <a:cubicBezTo>
                    <a:pt x="1929100" y="187317"/>
                    <a:pt x="1934268" y="184938"/>
                    <a:pt x="1938547" y="180169"/>
                  </a:cubicBezTo>
                  <a:cubicBezTo>
                    <a:pt x="1942834" y="175410"/>
                    <a:pt x="1946223" y="167798"/>
                    <a:pt x="1948731" y="157343"/>
                  </a:cubicBezTo>
                  <a:close/>
                </a:path>
                <a:path w="2118979" h="263918">
                  <a:moveTo>
                    <a:pt x="1894520" y="117342"/>
                  </a:moveTo>
                  <a:lnTo>
                    <a:pt x="1948914" y="117342"/>
                  </a:lnTo>
                  <a:cubicBezTo>
                    <a:pt x="1948184" y="105075"/>
                    <a:pt x="1946109" y="95865"/>
                    <a:pt x="1942682" y="89714"/>
                  </a:cubicBezTo>
                  <a:cubicBezTo>
                    <a:pt x="1937415" y="80195"/>
                    <a:pt x="1930598" y="75427"/>
                    <a:pt x="1922222" y="75418"/>
                  </a:cubicBezTo>
                  <a:cubicBezTo>
                    <a:pt x="1914638" y="75427"/>
                    <a:pt x="1908261" y="79233"/>
                    <a:pt x="1903093" y="86836"/>
                  </a:cubicBezTo>
                  <a:cubicBezTo>
                    <a:pt x="1897933" y="94447"/>
                    <a:pt x="1895068" y="104611"/>
                    <a:pt x="1894520" y="117342"/>
                  </a:cubicBezTo>
                  <a:close/>
                </a:path>
                <a:path w="2118979" h="263918">
                  <a:moveTo>
                    <a:pt x="1986511" y="204353"/>
                  </a:moveTo>
                  <a:lnTo>
                    <a:pt x="1986511" y="58374"/>
                  </a:lnTo>
                  <a:lnTo>
                    <a:pt x="2001285" y="58374"/>
                  </a:lnTo>
                  <a:lnTo>
                    <a:pt x="2001285" y="78855"/>
                  </a:lnTo>
                  <a:cubicBezTo>
                    <a:pt x="2004348" y="71716"/>
                    <a:pt x="2008406" y="65968"/>
                    <a:pt x="2013483" y="61613"/>
                  </a:cubicBezTo>
                  <a:cubicBezTo>
                    <a:pt x="2018560" y="57265"/>
                    <a:pt x="2024336" y="55083"/>
                    <a:pt x="2030819" y="55075"/>
                  </a:cubicBezTo>
                  <a:cubicBezTo>
                    <a:pt x="2038039" y="55083"/>
                    <a:pt x="2043952" y="57334"/>
                    <a:pt x="2048565" y="61819"/>
                  </a:cubicBezTo>
                  <a:cubicBezTo>
                    <a:pt x="2053186" y="66312"/>
                    <a:pt x="2056446" y="72583"/>
                    <a:pt x="2058339" y="80642"/>
                  </a:cubicBezTo>
                  <a:cubicBezTo>
                    <a:pt x="2066045" y="63606"/>
                    <a:pt x="2076077" y="55083"/>
                    <a:pt x="2088427" y="55075"/>
                  </a:cubicBezTo>
                  <a:cubicBezTo>
                    <a:pt x="2098094" y="55083"/>
                    <a:pt x="2105527" y="59095"/>
                    <a:pt x="2110725" y="67111"/>
                  </a:cubicBezTo>
                  <a:cubicBezTo>
                    <a:pt x="2115924" y="75135"/>
                    <a:pt x="2118979" y="87480"/>
                    <a:pt x="2118979" y="104147"/>
                  </a:cubicBezTo>
                  <a:lnTo>
                    <a:pt x="2118979" y="204353"/>
                  </a:lnTo>
                  <a:lnTo>
                    <a:pt x="2102092" y="204353"/>
                  </a:lnTo>
                  <a:lnTo>
                    <a:pt x="2102092" y="112394"/>
                  </a:lnTo>
                  <a:cubicBezTo>
                    <a:pt x="2102092" y="102506"/>
                    <a:pt x="2101560" y="95384"/>
                    <a:pt x="2100488" y="91028"/>
                  </a:cubicBezTo>
                  <a:cubicBezTo>
                    <a:pt x="2099424" y="86681"/>
                    <a:pt x="2097478" y="83176"/>
                    <a:pt x="2094667" y="80513"/>
                  </a:cubicBezTo>
                  <a:cubicBezTo>
                    <a:pt x="2091854" y="77858"/>
                    <a:pt x="2088556" y="76527"/>
                    <a:pt x="2084756" y="76518"/>
                  </a:cubicBezTo>
                  <a:cubicBezTo>
                    <a:pt x="2077908" y="76527"/>
                    <a:pt x="2072224" y="79946"/>
                    <a:pt x="2067702" y="86767"/>
                  </a:cubicBezTo>
                  <a:cubicBezTo>
                    <a:pt x="2063172" y="93597"/>
                    <a:pt x="2060907" y="104525"/>
                    <a:pt x="2060907" y="119542"/>
                  </a:cubicBezTo>
                  <a:lnTo>
                    <a:pt x="2060907" y="204353"/>
                  </a:lnTo>
                  <a:lnTo>
                    <a:pt x="2044392" y="204353"/>
                  </a:lnTo>
                  <a:lnTo>
                    <a:pt x="2044392" y="109508"/>
                  </a:lnTo>
                  <a:cubicBezTo>
                    <a:pt x="2044392" y="98520"/>
                    <a:pt x="2043055" y="90272"/>
                    <a:pt x="2040357" y="84774"/>
                  </a:cubicBezTo>
                  <a:cubicBezTo>
                    <a:pt x="2037667" y="79276"/>
                    <a:pt x="2033266" y="76527"/>
                    <a:pt x="2027148" y="76518"/>
                  </a:cubicBezTo>
                  <a:cubicBezTo>
                    <a:pt x="2022504" y="76527"/>
                    <a:pt x="2018210" y="78365"/>
                    <a:pt x="2014266" y="82025"/>
                  </a:cubicBezTo>
                  <a:cubicBezTo>
                    <a:pt x="2010322" y="85693"/>
                    <a:pt x="2007464" y="91054"/>
                    <a:pt x="2005686" y="98108"/>
                  </a:cubicBezTo>
                  <a:cubicBezTo>
                    <a:pt x="2003915" y="105170"/>
                    <a:pt x="2003026" y="115332"/>
                    <a:pt x="2003026" y="128614"/>
                  </a:cubicBezTo>
                  <a:lnTo>
                    <a:pt x="2003026" y="204353"/>
                  </a:lnTo>
                  <a:close/>
                </a:path>
              </a:pathLst>
            </a:custGeom>
            <a:gradFill>
              <a:gsLst>
                <a:gs pos="0">
                  <a:srgbClr val="FCFCFC"/>
                </a:gs>
                <a:gs pos="50000">
                  <a:srgbClr val="F5F5F5"/>
                </a:gs>
                <a:gs pos="100000">
                  <a:srgbClr val="EEEEEE"/>
                </a:gs>
              </a:gsLst>
              <a:lin ang="5400000" scaled="0"/>
            </a:gradFill>
            <a:ln w="7600" cap="flat">
              <a:solidFill>
                <a:srgbClr val="545454"/>
              </a:solidFill>
              <a:bevel/>
            </a:ln>
            <a:effectLst>
              <a:outerShdw blurRad="0" dist="21496" dir="2700000" algn="tl">
                <a:srgbClr val="BEBEBE">
                  <a:alpha val="50000"/>
                </a:srgbClr>
              </a:outerShdw>
            </a:effectLst>
          </p:spPr>
        </p:sp>
        <p:sp>
          <p:nvSpPr>
            <p:cNvPr id="5196" name="lines"/>
            <p:cNvSpPr/>
            <p:nvPr/>
          </p:nvSpPr>
          <p:spPr>
            <a:xfrm>
              <a:off x="402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97" name="lines"/>
            <p:cNvSpPr/>
            <p:nvPr/>
          </p:nvSpPr>
          <p:spPr>
            <a:xfrm>
              <a:off x="858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98" name="lines"/>
            <p:cNvSpPr/>
            <p:nvPr/>
          </p:nvSpPr>
          <p:spPr>
            <a:xfrm>
              <a:off x="402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199" name="lines"/>
            <p:cNvSpPr/>
            <p:nvPr/>
          </p:nvSpPr>
          <p:spPr>
            <a:xfrm>
              <a:off x="1314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0" name="lines"/>
            <p:cNvSpPr/>
            <p:nvPr/>
          </p:nvSpPr>
          <p:spPr>
            <a:xfrm>
              <a:off x="858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1" name="lines"/>
            <p:cNvSpPr/>
            <p:nvPr/>
          </p:nvSpPr>
          <p:spPr>
            <a:xfrm>
              <a:off x="402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2" name="lines"/>
            <p:cNvSpPr/>
            <p:nvPr/>
          </p:nvSpPr>
          <p:spPr>
            <a:xfrm>
              <a:off x="1770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3" name="lines"/>
            <p:cNvSpPr/>
            <p:nvPr/>
          </p:nvSpPr>
          <p:spPr>
            <a:xfrm>
              <a:off x="1314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4" name="lines"/>
            <p:cNvSpPr/>
            <p:nvPr/>
          </p:nvSpPr>
          <p:spPr>
            <a:xfrm>
              <a:off x="858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5" name="lines"/>
            <p:cNvSpPr/>
            <p:nvPr/>
          </p:nvSpPr>
          <p:spPr>
            <a:xfrm>
              <a:off x="402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6" name="lines"/>
            <p:cNvSpPr/>
            <p:nvPr/>
          </p:nvSpPr>
          <p:spPr>
            <a:xfrm>
              <a:off x="2226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7" name="lines"/>
            <p:cNvSpPr/>
            <p:nvPr/>
          </p:nvSpPr>
          <p:spPr>
            <a:xfrm>
              <a:off x="1770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8" name="lines"/>
            <p:cNvSpPr/>
            <p:nvPr/>
          </p:nvSpPr>
          <p:spPr>
            <a:xfrm>
              <a:off x="1314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09" name="lines"/>
            <p:cNvSpPr/>
            <p:nvPr/>
          </p:nvSpPr>
          <p:spPr>
            <a:xfrm>
              <a:off x="858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0" name="lines"/>
            <p:cNvSpPr/>
            <p:nvPr/>
          </p:nvSpPr>
          <p:spPr>
            <a:xfrm>
              <a:off x="402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1" name="lines"/>
            <p:cNvSpPr/>
            <p:nvPr/>
          </p:nvSpPr>
          <p:spPr>
            <a:xfrm>
              <a:off x="2682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2" name="lines"/>
            <p:cNvSpPr/>
            <p:nvPr/>
          </p:nvSpPr>
          <p:spPr>
            <a:xfrm>
              <a:off x="2226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3" name="lines"/>
            <p:cNvSpPr/>
            <p:nvPr/>
          </p:nvSpPr>
          <p:spPr>
            <a:xfrm>
              <a:off x="1770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4" name="lines"/>
            <p:cNvSpPr/>
            <p:nvPr/>
          </p:nvSpPr>
          <p:spPr>
            <a:xfrm>
              <a:off x="1314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5" name="lines"/>
            <p:cNvSpPr/>
            <p:nvPr/>
          </p:nvSpPr>
          <p:spPr>
            <a:xfrm>
              <a:off x="858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6" name="lines"/>
            <p:cNvSpPr/>
            <p:nvPr/>
          </p:nvSpPr>
          <p:spPr>
            <a:xfrm>
              <a:off x="402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7" name="lines"/>
            <p:cNvSpPr/>
            <p:nvPr/>
          </p:nvSpPr>
          <p:spPr>
            <a:xfrm>
              <a:off x="3138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8" name="lines"/>
            <p:cNvSpPr/>
            <p:nvPr/>
          </p:nvSpPr>
          <p:spPr>
            <a:xfrm>
              <a:off x="2682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19" name="lines"/>
            <p:cNvSpPr/>
            <p:nvPr/>
          </p:nvSpPr>
          <p:spPr>
            <a:xfrm>
              <a:off x="2226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0" name="lines"/>
            <p:cNvSpPr/>
            <p:nvPr/>
          </p:nvSpPr>
          <p:spPr>
            <a:xfrm>
              <a:off x="1770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1" name="lines"/>
            <p:cNvSpPr/>
            <p:nvPr/>
          </p:nvSpPr>
          <p:spPr>
            <a:xfrm>
              <a:off x="1314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2" name="lines"/>
            <p:cNvSpPr/>
            <p:nvPr/>
          </p:nvSpPr>
          <p:spPr>
            <a:xfrm>
              <a:off x="858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3" name="lines"/>
            <p:cNvSpPr/>
            <p:nvPr/>
          </p:nvSpPr>
          <p:spPr>
            <a:xfrm>
              <a:off x="402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4" name="lines"/>
            <p:cNvSpPr/>
            <p:nvPr/>
          </p:nvSpPr>
          <p:spPr>
            <a:xfrm>
              <a:off x="3594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5" name="lines"/>
            <p:cNvSpPr/>
            <p:nvPr/>
          </p:nvSpPr>
          <p:spPr>
            <a:xfrm>
              <a:off x="3138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6" name="lines"/>
            <p:cNvSpPr/>
            <p:nvPr/>
          </p:nvSpPr>
          <p:spPr>
            <a:xfrm>
              <a:off x="2682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7" name="lines"/>
            <p:cNvSpPr/>
            <p:nvPr/>
          </p:nvSpPr>
          <p:spPr>
            <a:xfrm>
              <a:off x="2226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8" name="lines"/>
            <p:cNvSpPr/>
            <p:nvPr/>
          </p:nvSpPr>
          <p:spPr>
            <a:xfrm>
              <a:off x="1770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29" name="lines"/>
            <p:cNvSpPr/>
            <p:nvPr/>
          </p:nvSpPr>
          <p:spPr>
            <a:xfrm>
              <a:off x="1314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0" name="lines"/>
            <p:cNvSpPr/>
            <p:nvPr/>
          </p:nvSpPr>
          <p:spPr>
            <a:xfrm>
              <a:off x="858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1" name="lines"/>
            <p:cNvSpPr/>
            <p:nvPr/>
          </p:nvSpPr>
          <p:spPr>
            <a:xfrm>
              <a:off x="402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2" name="lines"/>
            <p:cNvSpPr/>
            <p:nvPr/>
          </p:nvSpPr>
          <p:spPr>
            <a:xfrm>
              <a:off x="4050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3" name="lines"/>
            <p:cNvSpPr/>
            <p:nvPr/>
          </p:nvSpPr>
          <p:spPr>
            <a:xfrm>
              <a:off x="3594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4" name="lines"/>
            <p:cNvSpPr/>
            <p:nvPr/>
          </p:nvSpPr>
          <p:spPr>
            <a:xfrm>
              <a:off x="3138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5" name="lines"/>
            <p:cNvSpPr/>
            <p:nvPr/>
          </p:nvSpPr>
          <p:spPr>
            <a:xfrm>
              <a:off x="2682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6" name="lines"/>
            <p:cNvSpPr/>
            <p:nvPr/>
          </p:nvSpPr>
          <p:spPr>
            <a:xfrm>
              <a:off x="2226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7" name="lines"/>
            <p:cNvSpPr/>
            <p:nvPr/>
          </p:nvSpPr>
          <p:spPr>
            <a:xfrm>
              <a:off x="1770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8" name="lines"/>
            <p:cNvSpPr/>
            <p:nvPr/>
          </p:nvSpPr>
          <p:spPr>
            <a:xfrm>
              <a:off x="1314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39" name="lines"/>
            <p:cNvSpPr/>
            <p:nvPr/>
          </p:nvSpPr>
          <p:spPr>
            <a:xfrm>
              <a:off x="858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0" name="lines"/>
            <p:cNvSpPr/>
            <p:nvPr/>
          </p:nvSpPr>
          <p:spPr>
            <a:xfrm>
              <a:off x="402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1" name="lines"/>
            <p:cNvSpPr/>
            <p:nvPr/>
          </p:nvSpPr>
          <p:spPr>
            <a:xfrm>
              <a:off x="4506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2" name="lines"/>
            <p:cNvSpPr/>
            <p:nvPr/>
          </p:nvSpPr>
          <p:spPr>
            <a:xfrm>
              <a:off x="4050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3" name="lines"/>
            <p:cNvSpPr/>
            <p:nvPr/>
          </p:nvSpPr>
          <p:spPr>
            <a:xfrm>
              <a:off x="3594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4" name="lines"/>
            <p:cNvSpPr/>
            <p:nvPr/>
          </p:nvSpPr>
          <p:spPr>
            <a:xfrm>
              <a:off x="3138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5" name="lines"/>
            <p:cNvSpPr/>
            <p:nvPr/>
          </p:nvSpPr>
          <p:spPr>
            <a:xfrm>
              <a:off x="2682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6" name="lines"/>
            <p:cNvSpPr/>
            <p:nvPr/>
          </p:nvSpPr>
          <p:spPr>
            <a:xfrm>
              <a:off x="2226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7" name="lines"/>
            <p:cNvSpPr/>
            <p:nvPr/>
          </p:nvSpPr>
          <p:spPr>
            <a:xfrm>
              <a:off x="1770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8" name="lines"/>
            <p:cNvSpPr/>
            <p:nvPr/>
          </p:nvSpPr>
          <p:spPr>
            <a:xfrm>
              <a:off x="1314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49" name="lines"/>
            <p:cNvSpPr/>
            <p:nvPr/>
          </p:nvSpPr>
          <p:spPr>
            <a:xfrm>
              <a:off x="858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0" name="lines"/>
            <p:cNvSpPr/>
            <p:nvPr/>
          </p:nvSpPr>
          <p:spPr>
            <a:xfrm>
              <a:off x="402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1" name="lines"/>
            <p:cNvSpPr/>
            <p:nvPr/>
          </p:nvSpPr>
          <p:spPr>
            <a:xfrm>
              <a:off x="4962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2" name="lines"/>
            <p:cNvSpPr/>
            <p:nvPr/>
          </p:nvSpPr>
          <p:spPr>
            <a:xfrm>
              <a:off x="4506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3" name="lines"/>
            <p:cNvSpPr/>
            <p:nvPr/>
          </p:nvSpPr>
          <p:spPr>
            <a:xfrm>
              <a:off x="4050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4" name="lines"/>
            <p:cNvSpPr/>
            <p:nvPr/>
          </p:nvSpPr>
          <p:spPr>
            <a:xfrm>
              <a:off x="3594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5" name="lines"/>
            <p:cNvSpPr/>
            <p:nvPr/>
          </p:nvSpPr>
          <p:spPr>
            <a:xfrm>
              <a:off x="3138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6" name="lines"/>
            <p:cNvSpPr/>
            <p:nvPr/>
          </p:nvSpPr>
          <p:spPr>
            <a:xfrm>
              <a:off x="2682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7" name="lines"/>
            <p:cNvSpPr/>
            <p:nvPr/>
          </p:nvSpPr>
          <p:spPr>
            <a:xfrm>
              <a:off x="2226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8" name="lines"/>
            <p:cNvSpPr/>
            <p:nvPr/>
          </p:nvSpPr>
          <p:spPr>
            <a:xfrm>
              <a:off x="1770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59" name="lines"/>
            <p:cNvSpPr/>
            <p:nvPr/>
          </p:nvSpPr>
          <p:spPr>
            <a:xfrm>
              <a:off x="1314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0" name="lines"/>
            <p:cNvSpPr/>
            <p:nvPr/>
          </p:nvSpPr>
          <p:spPr>
            <a:xfrm>
              <a:off x="858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1" name="lines"/>
            <p:cNvSpPr/>
            <p:nvPr/>
          </p:nvSpPr>
          <p:spPr>
            <a:xfrm>
              <a:off x="402910" y="507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2" name="lines"/>
            <p:cNvSpPr/>
            <p:nvPr/>
          </p:nvSpPr>
          <p:spPr>
            <a:xfrm>
              <a:off x="5418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3" name="lines"/>
            <p:cNvSpPr/>
            <p:nvPr/>
          </p:nvSpPr>
          <p:spPr>
            <a:xfrm>
              <a:off x="4962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4" name="lines"/>
            <p:cNvSpPr/>
            <p:nvPr/>
          </p:nvSpPr>
          <p:spPr>
            <a:xfrm>
              <a:off x="4506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5" name="lines"/>
            <p:cNvSpPr/>
            <p:nvPr/>
          </p:nvSpPr>
          <p:spPr>
            <a:xfrm>
              <a:off x="4050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6" name="lines"/>
            <p:cNvSpPr/>
            <p:nvPr/>
          </p:nvSpPr>
          <p:spPr>
            <a:xfrm>
              <a:off x="3594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7" name="lines"/>
            <p:cNvSpPr/>
            <p:nvPr/>
          </p:nvSpPr>
          <p:spPr>
            <a:xfrm>
              <a:off x="3138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8" name="lines"/>
            <p:cNvSpPr/>
            <p:nvPr/>
          </p:nvSpPr>
          <p:spPr>
            <a:xfrm>
              <a:off x="2682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69" name="lines"/>
            <p:cNvSpPr/>
            <p:nvPr/>
          </p:nvSpPr>
          <p:spPr>
            <a:xfrm>
              <a:off x="2226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0" name="lines"/>
            <p:cNvSpPr/>
            <p:nvPr/>
          </p:nvSpPr>
          <p:spPr>
            <a:xfrm>
              <a:off x="1770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1" name="lines"/>
            <p:cNvSpPr/>
            <p:nvPr/>
          </p:nvSpPr>
          <p:spPr>
            <a:xfrm>
              <a:off x="1314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2" name="lines"/>
            <p:cNvSpPr/>
            <p:nvPr/>
          </p:nvSpPr>
          <p:spPr>
            <a:xfrm>
              <a:off x="858910" y="507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3" name="lines"/>
            <p:cNvSpPr/>
            <p:nvPr/>
          </p:nvSpPr>
          <p:spPr>
            <a:xfrm>
              <a:off x="402910" y="553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4" name="lines"/>
            <p:cNvSpPr/>
            <p:nvPr/>
          </p:nvSpPr>
          <p:spPr>
            <a:xfrm>
              <a:off x="5874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5" name="lines"/>
            <p:cNvSpPr/>
            <p:nvPr/>
          </p:nvSpPr>
          <p:spPr>
            <a:xfrm>
              <a:off x="5418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6" name="lines"/>
            <p:cNvSpPr/>
            <p:nvPr/>
          </p:nvSpPr>
          <p:spPr>
            <a:xfrm>
              <a:off x="4962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7" name="lines"/>
            <p:cNvSpPr/>
            <p:nvPr/>
          </p:nvSpPr>
          <p:spPr>
            <a:xfrm>
              <a:off x="4506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8" name="lines"/>
            <p:cNvSpPr/>
            <p:nvPr/>
          </p:nvSpPr>
          <p:spPr>
            <a:xfrm>
              <a:off x="4050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79" name="lines"/>
            <p:cNvSpPr/>
            <p:nvPr/>
          </p:nvSpPr>
          <p:spPr>
            <a:xfrm>
              <a:off x="3594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0" name="lines"/>
            <p:cNvSpPr/>
            <p:nvPr/>
          </p:nvSpPr>
          <p:spPr>
            <a:xfrm>
              <a:off x="3138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1" name="lines"/>
            <p:cNvSpPr/>
            <p:nvPr/>
          </p:nvSpPr>
          <p:spPr>
            <a:xfrm>
              <a:off x="2682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2" name="lines"/>
            <p:cNvSpPr/>
            <p:nvPr/>
          </p:nvSpPr>
          <p:spPr>
            <a:xfrm>
              <a:off x="2226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3" name="lines"/>
            <p:cNvSpPr/>
            <p:nvPr/>
          </p:nvSpPr>
          <p:spPr>
            <a:xfrm>
              <a:off x="1770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4" name="lines"/>
            <p:cNvSpPr/>
            <p:nvPr/>
          </p:nvSpPr>
          <p:spPr>
            <a:xfrm>
              <a:off x="1314910" y="507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5" name="lines"/>
            <p:cNvSpPr/>
            <p:nvPr/>
          </p:nvSpPr>
          <p:spPr>
            <a:xfrm>
              <a:off x="858910" y="553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6" name="lines"/>
            <p:cNvSpPr/>
            <p:nvPr/>
          </p:nvSpPr>
          <p:spPr>
            <a:xfrm>
              <a:off x="510899" y="5990995"/>
              <a:ext cx="348011" cy="348011"/>
            </a:xfrm>
            <a:custGeom>
              <a:pathLst>
                <a:path w="348011" h="348011">
                  <a:moveTo>
                    <a:pt x="348011" y="0"/>
                  </a:moveTo>
                  <a:lnTo>
                    <a:pt x="0" y="34801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7" name="lines"/>
            <p:cNvSpPr/>
            <p:nvPr/>
          </p:nvSpPr>
          <p:spPr>
            <a:xfrm>
              <a:off x="6330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8" name="lines"/>
            <p:cNvSpPr/>
            <p:nvPr/>
          </p:nvSpPr>
          <p:spPr>
            <a:xfrm>
              <a:off x="5874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89" name="lines"/>
            <p:cNvSpPr/>
            <p:nvPr/>
          </p:nvSpPr>
          <p:spPr>
            <a:xfrm>
              <a:off x="5418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0" name="lines"/>
            <p:cNvSpPr/>
            <p:nvPr/>
          </p:nvSpPr>
          <p:spPr>
            <a:xfrm>
              <a:off x="4962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1" name="lines"/>
            <p:cNvSpPr/>
            <p:nvPr/>
          </p:nvSpPr>
          <p:spPr>
            <a:xfrm>
              <a:off x="4506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2" name="lines"/>
            <p:cNvSpPr/>
            <p:nvPr/>
          </p:nvSpPr>
          <p:spPr>
            <a:xfrm>
              <a:off x="4050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3" name="lines"/>
            <p:cNvSpPr/>
            <p:nvPr/>
          </p:nvSpPr>
          <p:spPr>
            <a:xfrm>
              <a:off x="3594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4" name="lines"/>
            <p:cNvSpPr/>
            <p:nvPr/>
          </p:nvSpPr>
          <p:spPr>
            <a:xfrm>
              <a:off x="3138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5" name="lines"/>
            <p:cNvSpPr/>
            <p:nvPr/>
          </p:nvSpPr>
          <p:spPr>
            <a:xfrm>
              <a:off x="2682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6" name="lines"/>
            <p:cNvSpPr/>
            <p:nvPr/>
          </p:nvSpPr>
          <p:spPr>
            <a:xfrm>
              <a:off x="2226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7" name="lines"/>
            <p:cNvSpPr/>
            <p:nvPr/>
          </p:nvSpPr>
          <p:spPr>
            <a:xfrm>
              <a:off x="1770910" y="507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8" name="lines"/>
            <p:cNvSpPr/>
            <p:nvPr/>
          </p:nvSpPr>
          <p:spPr>
            <a:xfrm>
              <a:off x="1314910" y="553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299" name="lines"/>
            <p:cNvSpPr/>
            <p:nvPr/>
          </p:nvSpPr>
          <p:spPr>
            <a:xfrm>
              <a:off x="966899" y="5990995"/>
              <a:ext cx="348011" cy="348011"/>
            </a:xfrm>
            <a:custGeom>
              <a:pathLst>
                <a:path w="348011" h="348011">
                  <a:moveTo>
                    <a:pt x="348011" y="0"/>
                  </a:moveTo>
                  <a:lnTo>
                    <a:pt x="0" y="34801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0" name="lines"/>
            <p:cNvSpPr/>
            <p:nvPr/>
          </p:nvSpPr>
          <p:spPr>
            <a:xfrm>
              <a:off x="6786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1" name="lines"/>
            <p:cNvSpPr/>
            <p:nvPr/>
          </p:nvSpPr>
          <p:spPr>
            <a:xfrm>
              <a:off x="6330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2" name="lines"/>
            <p:cNvSpPr/>
            <p:nvPr/>
          </p:nvSpPr>
          <p:spPr>
            <a:xfrm>
              <a:off x="5874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3" name="lines"/>
            <p:cNvSpPr/>
            <p:nvPr/>
          </p:nvSpPr>
          <p:spPr>
            <a:xfrm>
              <a:off x="5418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4" name="lines"/>
            <p:cNvSpPr/>
            <p:nvPr/>
          </p:nvSpPr>
          <p:spPr>
            <a:xfrm>
              <a:off x="4962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5" name="lines"/>
            <p:cNvSpPr/>
            <p:nvPr/>
          </p:nvSpPr>
          <p:spPr>
            <a:xfrm>
              <a:off x="4506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6" name="lines"/>
            <p:cNvSpPr/>
            <p:nvPr/>
          </p:nvSpPr>
          <p:spPr>
            <a:xfrm>
              <a:off x="4050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7" name="lines"/>
            <p:cNvSpPr/>
            <p:nvPr/>
          </p:nvSpPr>
          <p:spPr>
            <a:xfrm>
              <a:off x="3594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8" name="lines"/>
            <p:cNvSpPr/>
            <p:nvPr/>
          </p:nvSpPr>
          <p:spPr>
            <a:xfrm>
              <a:off x="3138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09" name="lines"/>
            <p:cNvSpPr/>
            <p:nvPr/>
          </p:nvSpPr>
          <p:spPr>
            <a:xfrm>
              <a:off x="2682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0" name="lines"/>
            <p:cNvSpPr/>
            <p:nvPr/>
          </p:nvSpPr>
          <p:spPr>
            <a:xfrm>
              <a:off x="2226910" y="507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1" name="lines"/>
            <p:cNvSpPr/>
            <p:nvPr/>
          </p:nvSpPr>
          <p:spPr>
            <a:xfrm>
              <a:off x="1770910" y="553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2" name="lines"/>
            <p:cNvSpPr/>
            <p:nvPr/>
          </p:nvSpPr>
          <p:spPr>
            <a:xfrm>
              <a:off x="1422899" y="5990995"/>
              <a:ext cx="348011" cy="348011"/>
            </a:xfrm>
            <a:custGeom>
              <a:pathLst>
                <a:path w="348011" h="348011">
                  <a:moveTo>
                    <a:pt x="348011" y="0"/>
                  </a:moveTo>
                  <a:lnTo>
                    <a:pt x="0" y="34801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3" name="lines"/>
            <p:cNvSpPr/>
            <p:nvPr/>
          </p:nvSpPr>
          <p:spPr>
            <a:xfrm>
              <a:off x="7242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4" name="lines"/>
            <p:cNvSpPr/>
            <p:nvPr/>
          </p:nvSpPr>
          <p:spPr>
            <a:xfrm>
              <a:off x="6786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5" name="lines"/>
            <p:cNvSpPr/>
            <p:nvPr/>
          </p:nvSpPr>
          <p:spPr>
            <a:xfrm>
              <a:off x="6330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6" name="lines"/>
            <p:cNvSpPr/>
            <p:nvPr/>
          </p:nvSpPr>
          <p:spPr>
            <a:xfrm>
              <a:off x="5874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7" name="lines"/>
            <p:cNvSpPr/>
            <p:nvPr/>
          </p:nvSpPr>
          <p:spPr>
            <a:xfrm>
              <a:off x="5418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8" name="lines"/>
            <p:cNvSpPr/>
            <p:nvPr/>
          </p:nvSpPr>
          <p:spPr>
            <a:xfrm>
              <a:off x="4962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19" name="lines"/>
            <p:cNvSpPr/>
            <p:nvPr/>
          </p:nvSpPr>
          <p:spPr>
            <a:xfrm>
              <a:off x="4506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0" name="lines"/>
            <p:cNvSpPr/>
            <p:nvPr/>
          </p:nvSpPr>
          <p:spPr>
            <a:xfrm>
              <a:off x="4050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1" name="lines"/>
            <p:cNvSpPr/>
            <p:nvPr/>
          </p:nvSpPr>
          <p:spPr>
            <a:xfrm>
              <a:off x="3594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2" name="lines"/>
            <p:cNvSpPr/>
            <p:nvPr/>
          </p:nvSpPr>
          <p:spPr>
            <a:xfrm>
              <a:off x="3138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3" name="lines"/>
            <p:cNvSpPr/>
            <p:nvPr/>
          </p:nvSpPr>
          <p:spPr>
            <a:xfrm>
              <a:off x="2682910" y="507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4" name="lines"/>
            <p:cNvSpPr/>
            <p:nvPr/>
          </p:nvSpPr>
          <p:spPr>
            <a:xfrm>
              <a:off x="2226910" y="553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5" name="lines"/>
            <p:cNvSpPr/>
            <p:nvPr/>
          </p:nvSpPr>
          <p:spPr>
            <a:xfrm>
              <a:off x="1878899" y="5990995"/>
              <a:ext cx="348011" cy="348011"/>
            </a:xfrm>
            <a:custGeom>
              <a:pathLst>
                <a:path w="348011" h="348011">
                  <a:moveTo>
                    <a:pt x="348011" y="0"/>
                  </a:moveTo>
                  <a:lnTo>
                    <a:pt x="0" y="34801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6" name="lines"/>
            <p:cNvSpPr/>
            <p:nvPr/>
          </p:nvSpPr>
          <p:spPr>
            <a:xfrm>
              <a:off x="7698910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7" name="lines"/>
            <p:cNvSpPr/>
            <p:nvPr/>
          </p:nvSpPr>
          <p:spPr>
            <a:xfrm>
              <a:off x="7242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8" name="lines"/>
            <p:cNvSpPr/>
            <p:nvPr/>
          </p:nvSpPr>
          <p:spPr>
            <a:xfrm>
              <a:off x="6786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29" name="lines"/>
            <p:cNvSpPr/>
            <p:nvPr/>
          </p:nvSpPr>
          <p:spPr>
            <a:xfrm>
              <a:off x="6330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0" name="lines"/>
            <p:cNvSpPr/>
            <p:nvPr/>
          </p:nvSpPr>
          <p:spPr>
            <a:xfrm>
              <a:off x="5874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1" name="lines"/>
            <p:cNvSpPr/>
            <p:nvPr/>
          </p:nvSpPr>
          <p:spPr>
            <a:xfrm>
              <a:off x="5418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2" name="lines"/>
            <p:cNvSpPr/>
            <p:nvPr/>
          </p:nvSpPr>
          <p:spPr>
            <a:xfrm>
              <a:off x="4962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3" name="lines"/>
            <p:cNvSpPr/>
            <p:nvPr/>
          </p:nvSpPr>
          <p:spPr>
            <a:xfrm>
              <a:off x="4506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4" name="lines"/>
            <p:cNvSpPr/>
            <p:nvPr/>
          </p:nvSpPr>
          <p:spPr>
            <a:xfrm>
              <a:off x="4050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5" name="lines"/>
            <p:cNvSpPr/>
            <p:nvPr/>
          </p:nvSpPr>
          <p:spPr>
            <a:xfrm>
              <a:off x="3594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6" name="lines"/>
            <p:cNvSpPr/>
            <p:nvPr/>
          </p:nvSpPr>
          <p:spPr>
            <a:xfrm>
              <a:off x="3138910" y="507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7" name="lines"/>
            <p:cNvSpPr/>
            <p:nvPr/>
          </p:nvSpPr>
          <p:spPr>
            <a:xfrm>
              <a:off x="2682910" y="553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8" name="lines"/>
            <p:cNvSpPr/>
            <p:nvPr/>
          </p:nvSpPr>
          <p:spPr>
            <a:xfrm>
              <a:off x="2334899" y="5990995"/>
              <a:ext cx="348011" cy="348011"/>
            </a:xfrm>
            <a:custGeom>
              <a:pathLst>
                <a:path w="348011" h="348011">
                  <a:moveTo>
                    <a:pt x="348011" y="0"/>
                  </a:moveTo>
                  <a:lnTo>
                    <a:pt x="0" y="34801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39" name="lines"/>
            <p:cNvSpPr/>
            <p:nvPr/>
          </p:nvSpPr>
          <p:spPr>
            <a:xfrm>
              <a:off x="8154909" y="518994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0" name="lines"/>
            <p:cNvSpPr/>
            <p:nvPr/>
          </p:nvSpPr>
          <p:spPr>
            <a:xfrm>
              <a:off x="7698910" y="97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1" name="lines"/>
            <p:cNvSpPr/>
            <p:nvPr/>
          </p:nvSpPr>
          <p:spPr>
            <a:xfrm>
              <a:off x="7242910" y="143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2" name="lines"/>
            <p:cNvSpPr/>
            <p:nvPr/>
          </p:nvSpPr>
          <p:spPr>
            <a:xfrm>
              <a:off x="6786910" y="188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3" name="lines"/>
            <p:cNvSpPr/>
            <p:nvPr/>
          </p:nvSpPr>
          <p:spPr>
            <a:xfrm>
              <a:off x="6330910" y="234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4" name="lines"/>
            <p:cNvSpPr/>
            <p:nvPr/>
          </p:nvSpPr>
          <p:spPr>
            <a:xfrm>
              <a:off x="5874910" y="279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5" name="lines"/>
            <p:cNvSpPr/>
            <p:nvPr/>
          </p:nvSpPr>
          <p:spPr>
            <a:xfrm>
              <a:off x="5418910" y="325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6" name="lines"/>
            <p:cNvSpPr/>
            <p:nvPr/>
          </p:nvSpPr>
          <p:spPr>
            <a:xfrm>
              <a:off x="4962910" y="3710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7" name="lines"/>
            <p:cNvSpPr/>
            <p:nvPr/>
          </p:nvSpPr>
          <p:spPr>
            <a:xfrm>
              <a:off x="4506910" y="4166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8" name="lines"/>
            <p:cNvSpPr/>
            <p:nvPr/>
          </p:nvSpPr>
          <p:spPr>
            <a:xfrm>
              <a:off x="4050910" y="4622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49" name="lines"/>
            <p:cNvSpPr/>
            <p:nvPr/>
          </p:nvSpPr>
          <p:spPr>
            <a:xfrm>
              <a:off x="3594910" y="5078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0" name="lines"/>
            <p:cNvSpPr/>
            <p:nvPr/>
          </p:nvSpPr>
          <p:spPr>
            <a:xfrm>
              <a:off x="3138910" y="553499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1" name="lines"/>
            <p:cNvSpPr/>
            <p:nvPr/>
          </p:nvSpPr>
          <p:spPr>
            <a:xfrm>
              <a:off x="2790899" y="5990995"/>
              <a:ext cx="348011" cy="348011"/>
            </a:xfrm>
            <a:custGeom>
              <a:pathLst>
                <a:path w="348011" h="348011">
                  <a:moveTo>
                    <a:pt x="348011" y="0"/>
                  </a:moveTo>
                  <a:lnTo>
                    <a:pt x="0" y="348011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2" name="lines"/>
            <p:cNvSpPr/>
            <p:nvPr/>
          </p:nvSpPr>
          <p:spPr>
            <a:xfrm>
              <a:off x="8285089" y="84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3" name="lines"/>
            <p:cNvSpPr/>
            <p:nvPr/>
          </p:nvSpPr>
          <p:spPr>
            <a:xfrm>
              <a:off x="7829089" y="130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4" name="lines"/>
            <p:cNvSpPr/>
            <p:nvPr/>
          </p:nvSpPr>
          <p:spPr>
            <a:xfrm>
              <a:off x="7373090" y="175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5" name="lines"/>
            <p:cNvSpPr/>
            <p:nvPr/>
          </p:nvSpPr>
          <p:spPr>
            <a:xfrm>
              <a:off x="6917090" y="221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6" name="lines"/>
            <p:cNvSpPr/>
            <p:nvPr/>
          </p:nvSpPr>
          <p:spPr>
            <a:xfrm>
              <a:off x="6461090" y="266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7" name="lines"/>
            <p:cNvSpPr/>
            <p:nvPr/>
          </p:nvSpPr>
          <p:spPr>
            <a:xfrm>
              <a:off x="6005090" y="312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8" name="lines"/>
            <p:cNvSpPr/>
            <p:nvPr/>
          </p:nvSpPr>
          <p:spPr>
            <a:xfrm>
              <a:off x="5549090" y="358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59" name="lines"/>
            <p:cNvSpPr/>
            <p:nvPr/>
          </p:nvSpPr>
          <p:spPr>
            <a:xfrm>
              <a:off x="5093090" y="403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0" name="lines"/>
            <p:cNvSpPr/>
            <p:nvPr/>
          </p:nvSpPr>
          <p:spPr>
            <a:xfrm>
              <a:off x="4637090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1" name="lines"/>
            <p:cNvSpPr/>
            <p:nvPr/>
          </p:nvSpPr>
          <p:spPr>
            <a:xfrm>
              <a:off x="4181090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2" name="lines"/>
            <p:cNvSpPr/>
            <p:nvPr/>
          </p:nvSpPr>
          <p:spPr>
            <a:xfrm>
              <a:off x="3725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3" name="lines"/>
            <p:cNvSpPr/>
            <p:nvPr/>
          </p:nvSpPr>
          <p:spPr>
            <a:xfrm>
              <a:off x="3269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4" name="lines"/>
            <p:cNvSpPr/>
            <p:nvPr/>
          </p:nvSpPr>
          <p:spPr>
            <a:xfrm>
              <a:off x="8285089" y="130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5" name="lines"/>
            <p:cNvSpPr/>
            <p:nvPr/>
          </p:nvSpPr>
          <p:spPr>
            <a:xfrm>
              <a:off x="7829089" y="175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6" name="lines"/>
            <p:cNvSpPr/>
            <p:nvPr/>
          </p:nvSpPr>
          <p:spPr>
            <a:xfrm>
              <a:off x="7373090" y="221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7" name="lines"/>
            <p:cNvSpPr/>
            <p:nvPr/>
          </p:nvSpPr>
          <p:spPr>
            <a:xfrm>
              <a:off x="6917090" y="266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8" name="lines"/>
            <p:cNvSpPr/>
            <p:nvPr/>
          </p:nvSpPr>
          <p:spPr>
            <a:xfrm>
              <a:off x="6461090" y="312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69" name="lines"/>
            <p:cNvSpPr/>
            <p:nvPr/>
          </p:nvSpPr>
          <p:spPr>
            <a:xfrm>
              <a:off x="6005090" y="358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0" name="lines"/>
            <p:cNvSpPr/>
            <p:nvPr/>
          </p:nvSpPr>
          <p:spPr>
            <a:xfrm>
              <a:off x="5549090" y="403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1" name="lines"/>
            <p:cNvSpPr/>
            <p:nvPr/>
          </p:nvSpPr>
          <p:spPr>
            <a:xfrm>
              <a:off x="5093090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2" name="lines"/>
            <p:cNvSpPr/>
            <p:nvPr/>
          </p:nvSpPr>
          <p:spPr>
            <a:xfrm>
              <a:off x="4637090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3" name="lines"/>
            <p:cNvSpPr/>
            <p:nvPr/>
          </p:nvSpPr>
          <p:spPr>
            <a:xfrm>
              <a:off x="4181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4" name="lines"/>
            <p:cNvSpPr/>
            <p:nvPr/>
          </p:nvSpPr>
          <p:spPr>
            <a:xfrm>
              <a:off x="3725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5" name="lines"/>
            <p:cNvSpPr/>
            <p:nvPr/>
          </p:nvSpPr>
          <p:spPr>
            <a:xfrm>
              <a:off x="8285089" y="175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6" name="lines"/>
            <p:cNvSpPr/>
            <p:nvPr/>
          </p:nvSpPr>
          <p:spPr>
            <a:xfrm>
              <a:off x="7829089" y="221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7" name="lines"/>
            <p:cNvSpPr/>
            <p:nvPr/>
          </p:nvSpPr>
          <p:spPr>
            <a:xfrm>
              <a:off x="7373090" y="266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8" name="lines"/>
            <p:cNvSpPr/>
            <p:nvPr/>
          </p:nvSpPr>
          <p:spPr>
            <a:xfrm>
              <a:off x="6917090" y="312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79" name="lines"/>
            <p:cNvSpPr/>
            <p:nvPr/>
          </p:nvSpPr>
          <p:spPr>
            <a:xfrm>
              <a:off x="6461090" y="358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0" name="lines"/>
            <p:cNvSpPr/>
            <p:nvPr/>
          </p:nvSpPr>
          <p:spPr>
            <a:xfrm>
              <a:off x="6005090" y="403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1" name="lines"/>
            <p:cNvSpPr/>
            <p:nvPr/>
          </p:nvSpPr>
          <p:spPr>
            <a:xfrm>
              <a:off x="5549090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2" name="lines"/>
            <p:cNvSpPr/>
            <p:nvPr/>
          </p:nvSpPr>
          <p:spPr>
            <a:xfrm>
              <a:off x="5093090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3" name="lines"/>
            <p:cNvSpPr/>
            <p:nvPr/>
          </p:nvSpPr>
          <p:spPr>
            <a:xfrm>
              <a:off x="4637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4" name="lines"/>
            <p:cNvSpPr/>
            <p:nvPr/>
          </p:nvSpPr>
          <p:spPr>
            <a:xfrm>
              <a:off x="4181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5" name="lines"/>
            <p:cNvSpPr/>
            <p:nvPr/>
          </p:nvSpPr>
          <p:spPr>
            <a:xfrm>
              <a:off x="8285089" y="221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6" name="lines"/>
            <p:cNvSpPr/>
            <p:nvPr/>
          </p:nvSpPr>
          <p:spPr>
            <a:xfrm>
              <a:off x="7829089" y="266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7" name="lines"/>
            <p:cNvSpPr/>
            <p:nvPr/>
          </p:nvSpPr>
          <p:spPr>
            <a:xfrm>
              <a:off x="7373090" y="312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8" name="lines"/>
            <p:cNvSpPr/>
            <p:nvPr/>
          </p:nvSpPr>
          <p:spPr>
            <a:xfrm>
              <a:off x="6917090" y="358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89" name="lines"/>
            <p:cNvSpPr/>
            <p:nvPr/>
          </p:nvSpPr>
          <p:spPr>
            <a:xfrm>
              <a:off x="6461090" y="403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0" name="lines"/>
            <p:cNvSpPr/>
            <p:nvPr/>
          </p:nvSpPr>
          <p:spPr>
            <a:xfrm>
              <a:off x="6005090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1" name="lines"/>
            <p:cNvSpPr/>
            <p:nvPr/>
          </p:nvSpPr>
          <p:spPr>
            <a:xfrm>
              <a:off x="5549090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2" name="lines"/>
            <p:cNvSpPr/>
            <p:nvPr/>
          </p:nvSpPr>
          <p:spPr>
            <a:xfrm>
              <a:off x="5093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3" name="lines"/>
            <p:cNvSpPr/>
            <p:nvPr/>
          </p:nvSpPr>
          <p:spPr>
            <a:xfrm>
              <a:off x="4637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4" name="lines"/>
            <p:cNvSpPr/>
            <p:nvPr/>
          </p:nvSpPr>
          <p:spPr>
            <a:xfrm>
              <a:off x="8285089" y="266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5" name="lines"/>
            <p:cNvSpPr/>
            <p:nvPr/>
          </p:nvSpPr>
          <p:spPr>
            <a:xfrm>
              <a:off x="7829089" y="312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6" name="lines"/>
            <p:cNvSpPr/>
            <p:nvPr/>
          </p:nvSpPr>
          <p:spPr>
            <a:xfrm>
              <a:off x="7373090" y="358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7" name="lines"/>
            <p:cNvSpPr/>
            <p:nvPr/>
          </p:nvSpPr>
          <p:spPr>
            <a:xfrm>
              <a:off x="6917090" y="403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8" name="lines"/>
            <p:cNvSpPr/>
            <p:nvPr/>
          </p:nvSpPr>
          <p:spPr>
            <a:xfrm>
              <a:off x="6461090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399" name="lines"/>
            <p:cNvSpPr/>
            <p:nvPr/>
          </p:nvSpPr>
          <p:spPr>
            <a:xfrm>
              <a:off x="6005090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0" name="lines"/>
            <p:cNvSpPr/>
            <p:nvPr/>
          </p:nvSpPr>
          <p:spPr>
            <a:xfrm>
              <a:off x="5549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1" name="lines"/>
            <p:cNvSpPr/>
            <p:nvPr/>
          </p:nvSpPr>
          <p:spPr>
            <a:xfrm>
              <a:off x="5093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2" name="lines"/>
            <p:cNvSpPr/>
            <p:nvPr/>
          </p:nvSpPr>
          <p:spPr>
            <a:xfrm>
              <a:off x="8285089" y="312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3" name="lines"/>
            <p:cNvSpPr/>
            <p:nvPr/>
          </p:nvSpPr>
          <p:spPr>
            <a:xfrm>
              <a:off x="7829089" y="358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4" name="lines"/>
            <p:cNvSpPr/>
            <p:nvPr/>
          </p:nvSpPr>
          <p:spPr>
            <a:xfrm>
              <a:off x="7373090" y="403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5" name="lines"/>
            <p:cNvSpPr/>
            <p:nvPr/>
          </p:nvSpPr>
          <p:spPr>
            <a:xfrm>
              <a:off x="6917090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6" name="lines"/>
            <p:cNvSpPr/>
            <p:nvPr/>
          </p:nvSpPr>
          <p:spPr>
            <a:xfrm>
              <a:off x="6461090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7" name="lines"/>
            <p:cNvSpPr/>
            <p:nvPr/>
          </p:nvSpPr>
          <p:spPr>
            <a:xfrm>
              <a:off x="6005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8" name="lines"/>
            <p:cNvSpPr/>
            <p:nvPr/>
          </p:nvSpPr>
          <p:spPr>
            <a:xfrm>
              <a:off x="5549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09" name="lines"/>
            <p:cNvSpPr/>
            <p:nvPr/>
          </p:nvSpPr>
          <p:spPr>
            <a:xfrm>
              <a:off x="8285089" y="358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0" name="lines"/>
            <p:cNvSpPr/>
            <p:nvPr/>
          </p:nvSpPr>
          <p:spPr>
            <a:xfrm>
              <a:off x="7829089" y="403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1" name="lines"/>
            <p:cNvSpPr/>
            <p:nvPr/>
          </p:nvSpPr>
          <p:spPr>
            <a:xfrm>
              <a:off x="7373090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2" name="lines"/>
            <p:cNvSpPr/>
            <p:nvPr/>
          </p:nvSpPr>
          <p:spPr>
            <a:xfrm>
              <a:off x="6917090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3" name="lines"/>
            <p:cNvSpPr/>
            <p:nvPr/>
          </p:nvSpPr>
          <p:spPr>
            <a:xfrm>
              <a:off x="6461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4" name="lines"/>
            <p:cNvSpPr/>
            <p:nvPr/>
          </p:nvSpPr>
          <p:spPr>
            <a:xfrm>
              <a:off x="6005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5" name="lines"/>
            <p:cNvSpPr/>
            <p:nvPr/>
          </p:nvSpPr>
          <p:spPr>
            <a:xfrm>
              <a:off x="8285089" y="4036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6" name="lines"/>
            <p:cNvSpPr/>
            <p:nvPr/>
          </p:nvSpPr>
          <p:spPr>
            <a:xfrm>
              <a:off x="7829089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7" name="lines"/>
            <p:cNvSpPr/>
            <p:nvPr/>
          </p:nvSpPr>
          <p:spPr>
            <a:xfrm>
              <a:off x="7373090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8" name="lines"/>
            <p:cNvSpPr/>
            <p:nvPr/>
          </p:nvSpPr>
          <p:spPr>
            <a:xfrm>
              <a:off x="6917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19" name="lines"/>
            <p:cNvSpPr/>
            <p:nvPr/>
          </p:nvSpPr>
          <p:spPr>
            <a:xfrm>
              <a:off x="6461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0" name="lines"/>
            <p:cNvSpPr/>
            <p:nvPr/>
          </p:nvSpPr>
          <p:spPr>
            <a:xfrm>
              <a:off x="8285089" y="4492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1" name="lines"/>
            <p:cNvSpPr/>
            <p:nvPr/>
          </p:nvSpPr>
          <p:spPr>
            <a:xfrm>
              <a:off x="7829089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2" name="lines"/>
            <p:cNvSpPr/>
            <p:nvPr/>
          </p:nvSpPr>
          <p:spPr>
            <a:xfrm>
              <a:off x="7373090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3" name="lines"/>
            <p:cNvSpPr/>
            <p:nvPr/>
          </p:nvSpPr>
          <p:spPr>
            <a:xfrm>
              <a:off x="6917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4" name="lines"/>
            <p:cNvSpPr/>
            <p:nvPr/>
          </p:nvSpPr>
          <p:spPr>
            <a:xfrm>
              <a:off x="8285089" y="4948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5" name="lines"/>
            <p:cNvSpPr/>
            <p:nvPr/>
          </p:nvSpPr>
          <p:spPr>
            <a:xfrm>
              <a:off x="7829089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6" name="lines"/>
            <p:cNvSpPr/>
            <p:nvPr/>
          </p:nvSpPr>
          <p:spPr>
            <a:xfrm>
              <a:off x="7373090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7" name="lines"/>
            <p:cNvSpPr/>
            <p:nvPr/>
          </p:nvSpPr>
          <p:spPr>
            <a:xfrm>
              <a:off x="8285089" y="5404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8" name="lines"/>
            <p:cNvSpPr/>
            <p:nvPr/>
          </p:nvSpPr>
          <p:spPr>
            <a:xfrm>
              <a:off x="7829089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29" name="lines"/>
            <p:cNvSpPr/>
            <p:nvPr/>
          </p:nvSpPr>
          <p:spPr>
            <a:xfrm>
              <a:off x="8285089" y="5860815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</p:grp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Offer Development" id="4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0" name="Group5430"/>
          <p:cNvGrpSpPr/>
          <p:nvPr/>
        </p:nvGrpSpPr>
        <p:grpSpPr>
          <a:xfrm>
            <a:off x="430000" y="402680"/>
            <a:ext cx="8284000" cy="6052640"/>
            <a:chOff x="430000" y="402680"/>
            <a:chExt cx="8284000" cy="6052640"/>
          </a:xfrm>
        </p:grpSpPr>
        <p:sp>
          <p:nvSpPr>
            <p:cNvPr id="4653" name="Rectangle"/>
            <p:cNvSpPr/>
            <p:nvPr/>
          </p:nvSpPr>
          <p:spPr>
            <a:xfrm>
              <a:off x="528800" y="794080"/>
              <a:ext cx="3040000" cy="3344000"/>
            </a:xfrm>
            <a:custGeom>
              <a:avLst/>
              <a:gdLst>
                <a:gd name="connsiteX0" fmla="*/ 0 w 3040000"/>
                <a:gd name="connsiteY0" fmla="*/ 1672000 h 3344000"/>
                <a:gd name="connsiteX1" fmla="*/ 1520000 w 3040000"/>
                <a:gd name="connsiteY1" fmla="*/ 0 h 3344000"/>
                <a:gd name="connsiteX2" fmla="*/ 3040000 w 3040000"/>
                <a:gd name="connsiteY2" fmla="*/ 1672000 h 3344000"/>
                <a:gd name="connsiteX3" fmla="*/ 1520000 w 3040000"/>
                <a:gd name="connsiteY3" fmla="*/ 3344000 h 33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pathLst>
                <a:path w="3040000" h="3344000">
                  <a:moveTo>
                    <a:pt x="0" y="0"/>
                  </a:moveTo>
                  <a:lnTo>
                    <a:pt x="3040000" y="0"/>
                  </a:lnTo>
                  <a:lnTo>
                    <a:pt x="3040000" y="3344000"/>
                  </a:lnTo>
                  <a:lnTo>
                    <a:pt x="0" y="3344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4"/>
            </a:solidFill>
            <a:ln w="7600" cap="flat">
              <a:solidFill>
                <a:srgbClr val="545454"/>
              </a:solidFill>
              <a:bevel/>
            </a:ln>
            <a:effectLst>
              <a:outerShdw blurRad="0" dist="21496" dir="2700000" algn="tl">
                <a:srgbClr val="BEBEBE">
                  <a:alpha val="50000"/>
                </a:srgbClr>
              </a:outerShdw>
            </a:effectLst>
          </p:spPr>
        </p:sp>
        <p:sp>
          <p:nvSpPr>
            <p:cNvPr id="5431" name="Text 5431"/>
            <p:cNvSpPr txBox="1"/>
            <p:nvPr/>
          </p:nvSpPr>
          <p:spPr>
            <a:xfrm>
              <a:off x="595680" y="2707000"/>
              <a:ext cx="2906240" cy="1520"/>
            </a:xfrm>
            <a:prstGeom prst="rect">
              <a:avLst/>
            </a:prstGeom>
            <a:noFill/>
          </p:spPr>
          <p:txBody>
            <a:bodyPr wrap="square" lIns="36000" tIns="18000" rIns="36000" bIns="18000" rtlCol="0" anchor="ctr"/>
            <a:lstStyle/>
            <a:p>
              <a:pPr algn="ctr"/>
              <a:r>
                <a:rPr sz="1064" b="1">
                  <a:solidFill>
                    <a:srgbClr val="FFFFFF"/>
                  </a:solidFill>
                  <a:latin typeface="Arial Narrow"/>
                </a:rPr>
                <a:t>Marine Biology online camps or free </a:t>
              </a:r>
              <a:r>
                <a:rPr sz="1064" b="1">
                  <a:solidFill>
                    <a:srgbClr val="FFFFFF"/>
                  </a:solidFill>
                  <a:latin typeface="Arial Narrow"/>
                </a:rPr>
                <a:t>courses</a:t>
              </a:r>
            </a:p>
            <a:p>
              <a:pPr algn="ctr"/>
              <a:r>
                <a:rPr sz="912" b="1">
                  <a:solidFill>
                    <a:srgbClr val="FFFFFF"/>
                  </a:solidFill>
                  <a:latin typeface="Arial Narrow"/>
                </a:rPr>
                <a:t/>
              </a:r>
              <a:endParaRPr sz="912"/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Teen Marine Biology Camp | ActionQuest.com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     www.ActionQuest.com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Hands on Marine Biology Camp with Scuba &amp; </a:t>
              </a:r>
              <a:r>
                <a:rPr sz="912">
                  <a:solidFill>
                    <a:srgbClr val="FFFFFF"/>
                  </a:solidFill>
                  <a:latin typeface="Arial Narrow"/>
                </a:rPr>
                <a:t>Underwater Photography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SCUBA Summer Camps | </a:t>
              </a:r>
              <a:r>
                <a:rPr sz="912">
                  <a:solidFill>
                    <a:srgbClr val="FFFFFF"/>
                  </a:solidFill>
                  <a:latin typeface="Arial Narrow"/>
                </a:rPr>
                <a:t>OdysseyExpeditions.com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     www.OdysseyExpeditions.com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Learn to Dive while Sailing the Caribbean this </a:t>
              </a:r>
              <a:r>
                <a:rPr sz="912">
                  <a:solidFill>
                    <a:srgbClr val="FFFFFF"/>
                  </a:solidFill>
                  <a:latin typeface="Arial Narrow"/>
                </a:rPr>
                <a:t>Summer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Marine Biology Teen Camp | </a:t>
              </a:r>
              <a:r>
                <a:rPr sz="912">
                  <a:solidFill>
                    <a:srgbClr val="FFFFFF"/>
                  </a:solidFill>
                  <a:latin typeface="Arial Narrow"/>
                </a:rPr>
                <a:t>SeaTurtleCamp.com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     www.SeaTurtleCamp.com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Overnight Summer Camps for Teens w/ Focus </a:t>
              </a:r>
              <a:r>
                <a:rPr sz="912">
                  <a:solidFill>
                    <a:srgbClr val="FFFFFF"/>
                  </a:solidFill>
                  <a:latin typeface="Arial Narrow"/>
                </a:rPr>
                <a:t>on Sea Turtles. Sign Up!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    North Carolina Camp - private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    Costa Rica Camp - private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    Hawaii Camp - private</a:t>
              </a:r>
            </a:p>
            <a:p>
              <a:pPr algn="ctr"/>
              <a:r>
                <a:rPr sz="912">
                  <a:solidFill>
                    <a:srgbClr val="FFFFFF"/>
                  </a:solidFill>
                  <a:latin typeface="Arial Narrow"/>
                </a:rPr>
                <a:t>    </a:t>
              </a:r>
            </a:p>
          </p:txBody>
        </p:sp>
        <p:grpSp>
          <p:nvGrpSpPr>
            <p:cNvPr id="4656" name=""/>
            <p:cNvGrpSpPr/>
            <p:nvPr/>
          </p:nvGrpSpPr>
          <p:grpSpPr>
            <a:xfrm>
              <a:off x="3720800" y="792560"/>
              <a:ext cx="2857600" cy="3344000"/>
              <a:chOff x="3720800" y="792560"/>
              <a:chExt cx="2857600" cy="3344000"/>
            </a:xfrm>
          </p:grpSpPr>
          <p:sp>
            <p:nvSpPr>
              <p:cNvPr id="4655" name="Rectangle"/>
              <p:cNvSpPr/>
              <p:nvPr/>
            </p:nvSpPr>
            <p:spPr>
              <a:xfrm>
                <a:off x="3720800" y="792560"/>
                <a:ext cx="2857600" cy="3344000"/>
              </a:xfrm>
              <a:custGeom>
                <a:avLst/>
                <a:gdLst>
                  <a:gd name="connsiteX0" fmla="*/ 0 w 2857600"/>
                  <a:gd name="connsiteY0" fmla="*/ 1672000 h 3344000"/>
                  <a:gd name="connsiteX1" fmla="*/ 1428800 w 2857600"/>
                  <a:gd name="connsiteY1" fmla="*/ 0 h 3344000"/>
                  <a:gd name="connsiteX2" fmla="*/ 2857600 w 2857600"/>
                  <a:gd name="connsiteY2" fmla="*/ 1672000 h 3344000"/>
                  <a:gd name="connsiteX3" fmla="*/ 1428800 w 2857600"/>
                  <a:gd name="connsiteY3" fmla="*/ 3344000 h 334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2857600" h="3344000">
                    <a:moveTo>
                      <a:pt x="0" y="0"/>
                    </a:moveTo>
                    <a:lnTo>
                      <a:pt x="2857600" y="0"/>
                    </a:lnTo>
                    <a:lnTo>
                      <a:pt x="2857600" y="3344000"/>
                    </a:lnTo>
                    <a:lnTo>
                      <a:pt x="0" y="3344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1AEC7"/>
              </a:solidFill>
              <a:ln w="7600" cap="flat">
                <a:solidFill>
                  <a:srgbClr val="545454"/>
                </a:solidFill>
                <a:bevel/>
              </a:ln>
              <a:effectLst>
                <a:outerShdw blurRad="0" dist="21496" dir="2700000" algn="tl">
                  <a:srgbClr val="BEBEBE">
                    <a:alpha val="50000"/>
                  </a:srgbClr>
                </a:outerShdw>
              </a:effectLst>
            </p:spPr>
          </p:sp>
          <p:sp>
            <p:nvSpPr>
              <p:cNvPr id="5432" name="Text 5432">
                <a:hlinkClick r:id="rId2" action="ppaction://hlinkfile"/>
              </p:cNvPr>
              <p:cNvSpPr txBox="1"/>
              <p:nvPr/>
            </p:nvSpPr>
            <p:spPr>
              <a:xfrm>
                <a:off x="3872800" y="1490757"/>
                <a:ext cx="2644800" cy="2021098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 b="1">
                    <a:solidFill>
                      <a:srgbClr val="FFFFFF"/>
                    </a:solidFill>
                    <a:latin typeface="Arial Narrow"/>
                  </a:rPr>
                  <a:t>Waters Foundation 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Systems Thinking 3 Year Plan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John Danner - Recommends - Kaplan </a:t>
                </a:r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Education 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John Danner - Recommends - Udacity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The Free Student Education Program</a:t>
                </a:r>
              </a:p>
              <a:p>
                <a:pPr algn="ctr"/>
                <a:r>
                  <a:rPr sz="912" i="1">
                    <a:solidFill>
                      <a:srgbClr val="FFFFFF"/>
                    </a:solidFill>
                    <a:latin typeface="Arial Narrow"/>
                  </a:rPr>
                  <a:t>San Francisco International Film Festival</a:t>
                </a:r>
              </a:p>
              <a:p>
                <a:pPr algn="ctr"/>
                <a:r>
                  <a:rPr sz="912" i="1">
                    <a:solidFill>
                      <a:srgbClr val="FFFFFF"/>
                    </a:solidFill>
                    <a:latin typeface="Arial Narrow"/>
                  </a:rPr>
                  <a:t/>
                </a:r>
                <a:endParaRPr sz="912"/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Every year the SFIOFF hosts a Free Student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Education Program for middle and high school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students featuring exciting and inspirational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ocean-themed films curated from the main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film festival program.  Following each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screening, students participate in  Q&amp;A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sessions with filmmakers and marine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scientists. Our 2013 program attracted more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than 850 students from schools around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Northern California. Our aim is to educate and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inspire youth to take an active part in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protecting our vital ocean ecosystems and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encourage youth participation in the arts and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documentary film making.  For information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about our 3rd Annual Student Film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Competition, please click here.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Energy and Environment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http://www.conradawards.org/pages/Energy-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and-Environment</a:t>
                </a:r>
              </a:p>
              <a:p>
                <a:pPr algn="ctr"/>
              </a:p>
            </p:txBody>
          </p:sp>
        </p:grpSp>
        <p:grpSp>
          <p:nvGrpSpPr>
            <p:cNvPr id="4738" name=""/>
            <p:cNvGrpSpPr/>
            <p:nvPr/>
          </p:nvGrpSpPr>
          <p:grpSpPr>
            <a:xfrm>
              <a:off x="4480800" y="5671760"/>
              <a:ext cx="2097600" cy="760000"/>
              <a:chOff x="4480800" y="5671760"/>
              <a:chExt cx="2097600" cy="760000"/>
            </a:xfrm>
          </p:grpSpPr>
          <p:sp>
            <p:nvSpPr>
              <p:cNvPr id="4727" name="Rectangle"/>
              <p:cNvSpPr/>
              <p:nvPr/>
            </p:nvSpPr>
            <p:spPr>
              <a:xfrm>
                <a:off x="4480800" y="5671760"/>
                <a:ext cx="2097600" cy="760000"/>
              </a:xfrm>
              <a:custGeom>
                <a:avLst/>
                <a:gdLst>
                  <a:gd name="connsiteX0" fmla="*/ 0 w 2097600"/>
                  <a:gd name="connsiteY0" fmla="*/ 380000 h 760000"/>
                  <a:gd name="connsiteX1" fmla="*/ 1048800 w 2097600"/>
                  <a:gd name="connsiteY1" fmla="*/ 0 h 760000"/>
                  <a:gd name="connsiteX2" fmla="*/ 2097600 w 2097600"/>
                  <a:gd name="connsiteY2" fmla="*/ 380000 h 760000"/>
                  <a:gd name="connsiteX3" fmla="*/ 1048800 w 2097600"/>
                  <a:gd name="connsiteY3" fmla="*/ 760000 h 76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2097600" h="760000">
                    <a:moveTo>
                      <a:pt x="0" y="0"/>
                    </a:moveTo>
                    <a:lnTo>
                      <a:pt x="2097600" y="0"/>
                    </a:lnTo>
                    <a:lnTo>
                      <a:pt x="2097600" y="760000"/>
                    </a:lnTo>
                    <a:lnTo>
                      <a:pt x="0" y="760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79249"/>
              </a:solidFill>
              <a:ln w="7600" cap="flat">
                <a:solidFill>
                  <a:srgbClr val="D89C00"/>
                </a:solidFill>
                <a:bevel/>
              </a:ln>
            </p:spPr>
          </p:sp>
          <p:sp>
            <p:nvSpPr>
              <p:cNvPr id="5433" name="Text 5433"/>
              <p:cNvSpPr txBox="1"/>
              <p:nvPr/>
            </p:nvSpPr>
            <p:spPr>
              <a:xfrm>
                <a:off x="4558487" y="5861760"/>
                <a:ext cx="1942226" cy="380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Conrad.Org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Space Challenges 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http://www.conradfoundation.</a:t>
                </a:r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org/dreamup/teams/</a:t>
                </a:r>
              </a:p>
            </p:txBody>
          </p:sp>
        </p:grpSp>
        <p:grpSp>
          <p:nvGrpSpPr>
            <p:cNvPr id="4739" name=""/>
            <p:cNvGrpSpPr/>
            <p:nvPr/>
          </p:nvGrpSpPr>
          <p:grpSpPr>
            <a:xfrm>
              <a:off x="2109600" y="4228520"/>
              <a:ext cx="2219200" cy="577600"/>
              <a:chOff x="2109600" y="4228520"/>
              <a:chExt cx="2219200" cy="577600"/>
            </a:xfrm>
          </p:grpSpPr>
          <p:sp>
            <p:nvSpPr>
              <p:cNvPr id="4660" name="Rectangle"/>
              <p:cNvSpPr/>
              <p:nvPr/>
            </p:nvSpPr>
            <p:spPr>
              <a:xfrm>
                <a:off x="2109600" y="4228520"/>
                <a:ext cx="2219200" cy="577600"/>
              </a:xfrm>
              <a:custGeom>
                <a:avLst/>
                <a:gdLst>
                  <a:gd name="connsiteX0" fmla="*/ 0 w 2219200"/>
                  <a:gd name="connsiteY0" fmla="*/ 288800 h 577600"/>
                  <a:gd name="connsiteX1" fmla="*/ 1109600 w 2219200"/>
                  <a:gd name="connsiteY1" fmla="*/ 0 h 577600"/>
                  <a:gd name="connsiteX2" fmla="*/ 2219200 w 2219200"/>
                  <a:gd name="connsiteY2" fmla="*/ 288800 h 577600"/>
                  <a:gd name="connsiteX3" fmla="*/ 1109600 w 2219200"/>
                  <a:gd name="connsiteY3" fmla="*/ 577600 h 57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2219200" h="577600">
                    <a:moveTo>
                      <a:pt x="0" y="0"/>
                    </a:moveTo>
                    <a:lnTo>
                      <a:pt x="2219200" y="0"/>
                    </a:lnTo>
                    <a:lnTo>
                      <a:pt x="2219200" y="577600"/>
                    </a:lnTo>
                    <a:lnTo>
                      <a:pt x="0" y="577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EBD5D"/>
              </a:solidFill>
              <a:ln w="7600" cap="flat">
                <a:solidFill>
                  <a:srgbClr val="545454"/>
                </a:solidFill>
                <a:bevel/>
              </a:ln>
              <a:effectLst>
                <a:outerShdw blurRad="0" dist="21496" dir="2700000" algn="tl">
                  <a:srgbClr val="BEBEBE">
                    <a:alpha val="50000"/>
                  </a:srgbClr>
                </a:outerShdw>
              </a:effectLst>
            </p:spPr>
          </p:sp>
          <p:sp>
            <p:nvSpPr>
              <p:cNvPr id="5434" name="Text 5434"/>
              <p:cNvSpPr txBox="1"/>
              <p:nvPr/>
            </p:nvSpPr>
            <p:spPr>
              <a:xfrm>
                <a:off x="2193345" y="4319720"/>
                <a:ext cx="2093587" cy="380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Preschool and Kindergarten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http://www.dltk-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kids.com/animals/fish.html</a:t>
                </a:r>
              </a:p>
            </p:txBody>
          </p:sp>
        </p:grpSp>
        <p:grpSp>
          <p:nvGrpSpPr>
            <p:cNvPr id="4741" name=""/>
            <p:cNvGrpSpPr/>
            <p:nvPr/>
          </p:nvGrpSpPr>
          <p:grpSpPr>
            <a:xfrm>
              <a:off x="437600" y="4228520"/>
              <a:ext cx="1520000" cy="2219200"/>
              <a:chOff x="437600" y="4228520"/>
              <a:chExt cx="1520000" cy="2219200"/>
            </a:xfrm>
          </p:grpSpPr>
          <p:sp>
            <p:nvSpPr>
              <p:cNvPr id="4728" name="Rectangle"/>
              <p:cNvSpPr/>
              <p:nvPr/>
            </p:nvSpPr>
            <p:spPr>
              <a:xfrm>
                <a:off x="437600" y="4228520"/>
                <a:ext cx="1520000" cy="2219200"/>
              </a:xfrm>
              <a:custGeom>
                <a:avLst/>
                <a:gdLst>
                  <a:gd name="connsiteX0" fmla="*/ 0 w 1520000"/>
                  <a:gd name="connsiteY0" fmla="*/ 1109600 h 2219200"/>
                  <a:gd name="connsiteX1" fmla="*/ 760000 w 1520000"/>
                  <a:gd name="connsiteY1" fmla="*/ 0 h 2219200"/>
                  <a:gd name="connsiteX2" fmla="*/ 1520000 w 1520000"/>
                  <a:gd name="connsiteY2" fmla="*/ 1109600 h 2219200"/>
                  <a:gd name="connsiteX3" fmla="*/ 760000 w 1520000"/>
                  <a:gd name="connsiteY3" fmla="*/ 2219200 h 2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1520000" h="2219200">
                    <a:moveTo>
                      <a:pt x="0" y="0"/>
                    </a:moveTo>
                    <a:lnTo>
                      <a:pt x="1520000" y="0"/>
                    </a:lnTo>
                    <a:lnTo>
                      <a:pt x="1520000" y="2219200"/>
                    </a:lnTo>
                    <a:lnTo>
                      <a:pt x="0" y="2219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792AA"/>
              </a:solidFill>
              <a:ln w="7600" cap="flat">
                <a:solidFill>
                  <a:srgbClr val="D89C00"/>
                </a:solidFill>
                <a:bevel/>
              </a:ln>
            </p:spPr>
          </p:sp>
          <p:sp>
            <p:nvSpPr>
              <p:cNvPr id="5435" name="Text 5435">
                <a:hlinkClick r:id="rId3" action="ppaction://hlinkfile"/>
              </p:cNvPr>
              <p:cNvSpPr txBox="1"/>
              <p:nvPr/>
            </p:nvSpPr>
            <p:spPr>
              <a:xfrm>
                <a:off x="437600" y="5140520"/>
                <a:ext cx="1520000" cy="380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 b="1">
                    <a:solidFill>
                      <a:srgbClr val="FFFFFF"/>
                    </a:solidFill>
                    <a:latin typeface="Arial Narrow"/>
                  </a:rPr>
                  <a:t>Conrad.org</a:t>
                </a:r>
              </a:p>
              <a:p>
                <a:pPr algn="ctr"/>
                <a:r>
                  <a:rPr sz="1064" b="1">
                    <a:solidFill>
                      <a:srgbClr val="FFFFFF"/>
                    </a:solidFill>
                    <a:latin typeface="Arial Narrow"/>
                  </a:rPr>
                  <a:t>Idea Resources: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UN Global Issues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Global Issues List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Top 10 Urgent Issues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Global Challenges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Global Health Issues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Global Cyber Security </a:t>
                </a:r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Challenges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Global Energy and </a:t>
                </a:r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Environment Issues</a:t>
                </a:r>
              </a:p>
              <a:p>
                <a:pPr algn="ctr"/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Aerospace and </a:t>
                </a:r>
                <a:r>
                  <a:rPr sz="1064">
                    <a:solidFill>
                      <a:srgbClr val="FFFFFF"/>
                    </a:solidFill>
                    <a:latin typeface="Arial Narrow"/>
                  </a:rPr>
                  <a:t>Aviation Issues</a:t>
                </a:r>
              </a:p>
            </p:txBody>
          </p:sp>
        </p:grpSp>
        <p:grpSp>
          <p:nvGrpSpPr>
            <p:cNvPr id="4742" name=""/>
            <p:cNvGrpSpPr/>
            <p:nvPr/>
          </p:nvGrpSpPr>
          <p:grpSpPr>
            <a:xfrm>
              <a:off x="6897600" y="1331780"/>
              <a:ext cx="1793600" cy="2750440"/>
              <a:chOff x="6897600" y="1331780"/>
              <a:chExt cx="1793600" cy="2750440"/>
            </a:xfrm>
          </p:grpSpPr>
          <p:sp>
            <p:nvSpPr>
              <p:cNvPr id="4731" name="Rectangle"/>
              <p:cNvSpPr/>
              <p:nvPr/>
            </p:nvSpPr>
            <p:spPr>
              <a:xfrm>
                <a:off x="6897600" y="1502598"/>
                <a:ext cx="1793600" cy="2974822"/>
              </a:xfrm>
              <a:custGeom>
                <a:avLst/>
                <a:gdLst>
                  <a:gd name="connsiteX0" fmla="*/ 0 w 1793600"/>
                  <a:gd name="connsiteY0" fmla="*/ 1487411 h 2974822"/>
                  <a:gd name="connsiteX1" fmla="*/ 896800 w 1793600"/>
                  <a:gd name="connsiteY1" fmla="*/ 0 h 2974822"/>
                  <a:gd name="connsiteX2" fmla="*/ 1793600 w 1793600"/>
                  <a:gd name="connsiteY2" fmla="*/ 1487411 h 2974822"/>
                  <a:gd name="connsiteX3" fmla="*/ 896800 w 1793600"/>
                  <a:gd name="connsiteY3" fmla="*/ 2974822 h 2974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1793600" h="2974822">
                    <a:moveTo>
                      <a:pt x="0" y="0"/>
                    </a:moveTo>
                    <a:lnTo>
                      <a:pt x="1793600" y="0"/>
                    </a:lnTo>
                    <a:lnTo>
                      <a:pt x="1793600" y="2974822"/>
                    </a:lnTo>
                    <a:lnTo>
                      <a:pt x="0" y="29748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6CE66"/>
              </a:solidFill>
              <a:ln w="7600" cap="flat">
                <a:solidFill>
                  <a:srgbClr val="D89C00"/>
                </a:solidFill>
                <a:bevel/>
              </a:ln>
            </p:spPr>
          </p:sp>
          <p:sp>
            <p:nvSpPr>
              <p:cNvPr id="5436" name="Text 5436"/>
              <p:cNvSpPr txBox="1"/>
              <p:nvPr/>
            </p:nvSpPr>
            <p:spPr>
              <a:xfrm>
                <a:off x="7034400" y="2477796"/>
                <a:ext cx="1520000" cy="458408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 b="1">
                    <a:solidFill>
                      <a:srgbClr val="FFFFFF"/>
                    </a:solidFill>
                    <a:latin typeface="Arial Narrow"/>
                  </a:rPr>
                  <a:t/>
                </a:r>
                <a:endParaRPr sz="1064"/>
              </a:p>
              <a:p>
                <a:pPr algn="ctr"/>
                <a:r>
                  <a:rPr sz="1064" b="1">
                    <a:solidFill>
                      <a:srgbClr val="FFFFFF"/>
                    </a:solidFill>
                    <a:latin typeface="Arial Narrow"/>
                  </a:rPr>
                  <a:t/>
                </a:r>
                <a:endParaRPr sz="1064"/>
              </a:p>
              <a:p>
                <a:pPr algn="ctr"/>
                <a:r>
                  <a:rPr sz="1064" b="1">
                    <a:solidFill>
                      <a:srgbClr val="FFFFFF"/>
                    </a:solidFill>
                    <a:latin typeface="Arial Narrow"/>
                  </a:rPr>
                  <a:t/>
                </a:r>
                <a:endParaRPr sz="1064"/>
              </a:p>
              <a:p>
                <a:pPr algn="ctr"/>
                <a:r>
                  <a:rPr sz="1064" b="1">
                    <a:solidFill>
                      <a:srgbClr val="FFFFFF"/>
                    </a:solidFill>
                    <a:latin typeface="Arial Narrow"/>
                  </a:rPr>
                  <a:t>Conrad.org</a:t>
                </a:r>
              </a:p>
              <a:p>
                <a:pPr algn="ctr"/>
                <a:r>
                  <a:rPr sz="1064" b="1">
                    <a:solidFill>
                      <a:srgbClr val="FFFFFF"/>
                    </a:solidFill>
                    <a:latin typeface="Arial Narrow"/>
                  </a:rPr>
                  <a:t>Science: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BBC Science and the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Environment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Huffington Post Science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Science Daily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Discovery - popular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articles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Science Punk blog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Not Exactly Rocket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Science Blog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Popular Science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Time Science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Innovation: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Business Week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Innovation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Innovations that will </a:t>
                </a:r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change the world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NBC News Innovation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/>
                </a:r>
                <a:endParaRPr sz="912"/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Webinars: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Harvard Business Review</a:t>
                </a:r>
              </a:p>
            </p:txBody>
          </p:sp>
        </p:grpSp>
        <p:grpSp>
          <p:nvGrpSpPr>
            <p:cNvPr id="4743" name=""/>
            <p:cNvGrpSpPr/>
            <p:nvPr/>
          </p:nvGrpSpPr>
          <p:grpSpPr>
            <a:xfrm>
              <a:off x="4480800" y="4228520"/>
              <a:ext cx="2097600" cy="1155200"/>
              <a:chOff x="4480800" y="4228520"/>
              <a:chExt cx="2097600" cy="1155200"/>
            </a:xfrm>
          </p:grpSpPr>
          <p:sp>
            <p:nvSpPr>
              <p:cNvPr id="4733" name="Rectangle"/>
              <p:cNvSpPr/>
              <p:nvPr/>
            </p:nvSpPr>
            <p:spPr>
              <a:xfrm>
                <a:off x="4480800" y="4228520"/>
                <a:ext cx="2097600" cy="1155200"/>
              </a:xfrm>
              <a:custGeom>
                <a:avLst/>
                <a:gdLst>
                  <a:gd name="connsiteX0" fmla="*/ 0 w 2097600"/>
                  <a:gd name="connsiteY0" fmla="*/ 577600 h 1155200"/>
                  <a:gd name="connsiteX1" fmla="*/ 1048800 w 2097600"/>
                  <a:gd name="connsiteY1" fmla="*/ 0 h 1155200"/>
                  <a:gd name="connsiteX2" fmla="*/ 2097600 w 2097600"/>
                  <a:gd name="connsiteY2" fmla="*/ 577600 h 1155200"/>
                  <a:gd name="connsiteX3" fmla="*/ 1048800 w 2097600"/>
                  <a:gd name="connsiteY3" fmla="*/ 1155200 h 1155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2097600" h="1155200">
                    <a:moveTo>
                      <a:pt x="0" y="0"/>
                    </a:moveTo>
                    <a:lnTo>
                      <a:pt x="2097600" y="0"/>
                    </a:lnTo>
                    <a:lnTo>
                      <a:pt x="2097600" y="1155200"/>
                    </a:lnTo>
                    <a:lnTo>
                      <a:pt x="0" y="1155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245F"/>
              </a:solidFill>
              <a:ln w="7600" cap="flat">
                <a:solidFill>
                  <a:srgbClr val="D89C00"/>
                </a:solidFill>
                <a:bevel/>
              </a:ln>
            </p:spPr>
          </p:sp>
          <p:sp>
            <p:nvSpPr>
              <p:cNvPr id="5437" name="Text 5437"/>
              <p:cNvSpPr txBox="1"/>
              <p:nvPr/>
            </p:nvSpPr>
            <p:spPr>
              <a:xfrm>
                <a:off x="4558487" y="4616120"/>
                <a:ext cx="1942226" cy="379999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 b="1">
                    <a:solidFill>
                      <a:srgbClr val="FFFFFF"/>
                    </a:solidFill>
                    <a:latin typeface="Arial"/>
                  </a:rPr>
                  <a:t>Conrad.org</a:t>
                </a:r>
              </a:p>
              <a:p>
                <a:pPr algn="ctr"/>
                <a:r>
                  <a:rPr sz="760" b="1">
                    <a:solidFill>
                      <a:srgbClr val="FFFFFF"/>
                    </a:solidFill>
                    <a:latin typeface="Arial"/>
                  </a:rPr>
                  <a:t>Technology: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/>
                </a:r>
                <a:endParaRPr sz="760"/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Wired 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ABC News Technology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TechCrunch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Popular Science Technology 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Time Techland </a:t>
                </a:r>
              </a:p>
            </p:txBody>
          </p:sp>
        </p:grpSp>
        <p:grpSp>
          <p:nvGrpSpPr>
            <p:cNvPr id="4744" name=""/>
            <p:cNvGrpSpPr/>
            <p:nvPr/>
          </p:nvGrpSpPr>
          <p:grpSpPr>
            <a:xfrm>
              <a:off x="2109600" y="4896560"/>
              <a:ext cx="2188800" cy="1550400"/>
              <a:chOff x="2109600" y="4896560"/>
              <a:chExt cx="2188800" cy="1550400"/>
            </a:xfrm>
          </p:grpSpPr>
          <p:sp>
            <p:nvSpPr>
              <p:cNvPr id="4658" name="Rectangle"/>
              <p:cNvSpPr/>
              <p:nvPr/>
            </p:nvSpPr>
            <p:spPr>
              <a:xfrm>
                <a:off x="2109600" y="4896560"/>
                <a:ext cx="2188800" cy="1550400"/>
              </a:xfrm>
              <a:custGeom>
                <a:avLst/>
                <a:gdLst>
                  <a:gd name="connsiteX0" fmla="*/ 0 w 2188800"/>
                  <a:gd name="connsiteY0" fmla="*/ 775200 h 1550400"/>
                  <a:gd name="connsiteX1" fmla="*/ 1094400 w 2188800"/>
                  <a:gd name="connsiteY1" fmla="*/ 0 h 1550400"/>
                  <a:gd name="connsiteX2" fmla="*/ 2188800 w 2188800"/>
                  <a:gd name="connsiteY2" fmla="*/ 775200 h 1550400"/>
                  <a:gd name="connsiteX3" fmla="*/ 1094400 w 2188800"/>
                  <a:gd name="connsiteY3" fmla="*/ 1550400 h 155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2188800" h="1550400">
                    <a:moveTo>
                      <a:pt x="0" y="0"/>
                    </a:moveTo>
                    <a:lnTo>
                      <a:pt x="2188800" y="0"/>
                    </a:lnTo>
                    <a:lnTo>
                      <a:pt x="2188800" y="1550400"/>
                    </a:lnTo>
                    <a:lnTo>
                      <a:pt x="0" y="1550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84372"/>
              </a:solidFill>
              <a:ln w="7600" cap="flat">
                <a:solidFill>
                  <a:srgbClr val="545454"/>
                </a:solidFill>
                <a:bevel/>
              </a:ln>
              <a:effectLst>
                <a:outerShdw blurRad="0" dist="21496" dir="2700000" algn="tl">
                  <a:srgbClr val="BEBEBE">
                    <a:alpha val="50000"/>
                  </a:srgbClr>
                </a:outerShdw>
              </a:effectLst>
            </p:spPr>
          </p:sp>
          <p:sp>
            <p:nvSpPr>
              <p:cNvPr id="5438" name="Text 5438"/>
              <p:cNvSpPr txBox="1"/>
              <p:nvPr/>
            </p:nvSpPr>
            <p:spPr>
              <a:xfrm>
                <a:off x="2124800" y="5428559"/>
                <a:ext cx="2158400" cy="380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Zero to Birth Opportunities 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Community Courts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Family 1st - Birth 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Parentage and Support System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Biometrics - Identify and protect 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Start a Family Child Care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Proven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Parent Voices 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Central R&amp;R database in DC</a:t>
                </a:r>
              </a:p>
              <a:p>
                <a:pPr algn="ctr"/>
                <a:r>
                  <a:rPr sz="912">
                    <a:solidFill>
                      <a:srgbClr val="FFFFFF"/>
                    </a:solidFill>
                    <a:latin typeface="Arial Narrow"/>
                  </a:rPr>
                  <a:t>Central Food Program</a:t>
                </a:r>
              </a:p>
            </p:txBody>
          </p:sp>
        </p:grpSp>
        <p:grpSp>
          <p:nvGrpSpPr>
            <p:cNvPr id="4745" name=""/>
            <p:cNvGrpSpPr/>
            <p:nvPr/>
          </p:nvGrpSpPr>
          <p:grpSpPr>
            <a:xfrm>
              <a:off x="6882400" y="794080"/>
              <a:ext cx="1793600" cy="668800"/>
              <a:chOff x="6882400" y="794080"/>
              <a:chExt cx="1793600" cy="668800"/>
            </a:xfrm>
          </p:grpSpPr>
          <p:sp>
            <p:nvSpPr>
              <p:cNvPr id="4736" name="Rectangle"/>
              <p:cNvSpPr/>
              <p:nvPr/>
            </p:nvSpPr>
            <p:spPr>
              <a:xfrm>
                <a:off x="6882400" y="794080"/>
                <a:ext cx="1793600" cy="668800"/>
              </a:xfrm>
              <a:custGeom>
                <a:avLst/>
                <a:gdLst>
                  <a:gd name="connsiteX0" fmla="*/ 0 w 1793600"/>
                  <a:gd name="connsiteY0" fmla="*/ 334400 h 668800"/>
                  <a:gd name="connsiteX1" fmla="*/ 896800 w 1793600"/>
                  <a:gd name="connsiteY1" fmla="*/ 0 h 668800"/>
                  <a:gd name="connsiteX2" fmla="*/ 1793600 w 1793600"/>
                  <a:gd name="connsiteY2" fmla="*/ 334400 h 668800"/>
                  <a:gd name="connsiteX3" fmla="*/ 896800 w 1793600"/>
                  <a:gd name="connsiteY3" fmla="*/ 668800 h 66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1793600" h="668800">
                    <a:moveTo>
                      <a:pt x="0" y="0"/>
                    </a:moveTo>
                    <a:lnTo>
                      <a:pt x="1793600" y="0"/>
                    </a:lnTo>
                    <a:lnTo>
                      <a:pt x="1793600" y="668800"/>
                    </a:lnTo>
                    <a:lnTo>
                      <a:pt x="0" y="668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2329D"/>
              </a:solidFill>
              <a:ln w="7600" cap="flat">
                <a:solidFill>
                  <a:srgbClr val="D89C00"/>
                </a:solidFill>
                <a:bevel/>
              </a:ln>
            </p:spPr>
          </p:sp>
          <p:sp>
            <p:nvSpPr>
              <p:cNvPr id="5439" name="Text 5439"/>
              <p:cNvSpPr txBox="1"/>
              <p:nvPr/>
            </p:nvSpPr>
            <p:spPr>
              <a:xfrm>
                <a:off x="6980228" y="870080"/>
                <a:ext cx="1630542" cy="380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"/>
                  </a:rPr>
                  <a:t/>
                </a:r>
                <a:endParaRPr sz="912"/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"/>
                  </a:rPr>
                  <a:t>Conrad.org</a:t>
                </a:r>
              </a:p>
              <a:p>
                <a:pPr algn="ctr"/>
                <a:r>
                  <a:rPr sz="912" b="1">
                    <a:solidFill>
                      <a:srgbClr val="FFFFFF"/>
                    </a:solidFill>
                    <a:latin typeface="Arial"/>
                  </a:rPr>
                  <a:t>Energy and the </a:t>
                </a:r>
                <a:r>
                  <a:rPr sz="912" b="1">
                    <a:solidFill>
                      <a:srgbClr val="FFFFFF"/>
                    </a:solidFill>
                    <a:latin typeface="Arial"/>
                  </a:rPr>
                  <a:t>Environment: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Green Technology - </a:t>
                </a:r>
                <a:r>
                  <a:rPr sz="760">
                    <a:solidFill>
                      <a:srgbClr val="FFFFFF"/>
                    </a:solidFill>
                    <a:latin typeface="Arial"/>
                  </a:rPr>
                  <a:t>Washington Post</a:t>
                </a:r>
              </a:p>
            </p:txBody>
          </p:sp>
        </p:grpSp>
        <p:grpSp>
          <p:nvGrpSpPr>
            <p:cNvPr id="4746" name=""/>
            <p:cNvGrpSpPr/>
            <p:nvPr/>
          </p:nvGrpSpPr>
          <p:grpSpPr>
            <a:xfrm>
              <a:off x="6882400" y="4562920"/>
              <a:ext cx="1824000" cy="1884800"/>
              <a:chOff x="6882400" y="4562920"/>
              <a:chExt cx="1824000" cy="1884800"/>
            </a:xfrm>
          </p:grpSpPr>
          <p:sp>
            <p:nvSpPr>
              <p:cNvPr id="4737" name="Rectangle"/>
              <p:cNvSpPr/>
              <p:nvPr/>
            </p:nvSpPr>
            <p:spPr>
              <a:xfrm>
                <a:off x="6882400" y="4562920"/>
                <a:ext cx="1824000" cy="1884800"/>
              </a:xfrm>
              <a:custGeom>
                <a:avLst/>
                <a:gdLst>
                  <a:gd name="connsiteX0" fmla="*/ 0 w 1824000"/>
                  <a:gd name="connsiteY0" fmla="*/ 942400 h 1884800"/>
                  <a:gd name="connsiteX1" fmla="*/ 912000 w 1824000"/>
                  <a:gd name="connsiteY1" fmla="*/ 0 h 1884800"/>
                  <a:gd name="connsiteX2" fmla="*/ 1824000 w 1824000"/>
                  <a:gd name="connsiteY2" fmla="*/ 942400 h 1884800"/>
                  <a:gd name="connsiteX3" fmla="*/ 912000 w 1824000"/>
                  <a:gd name="connsiteY3" fmla="*/ 1884800 h 188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1824000" h="1884800">
                    <a:moveTo>
                      <a:pt x="0" y="0"/>
                    </a:moveTo>
                    <a:lnTo>
                      <a:pt x="1824000" y="0"/>
                    </a:lnTo>
                    <a:lnTo>
                      <a:pt x="1824000" y="1884800"/>
                    </a:lnTo>
                    <a:lnTo>
                      <a:pt x="0" y="1884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80"/>
              </a:solidFill>
              <a:ln w="7600" cap="flat">
                <a:solidFill>
                  <a:srgbClr val="D89C00"/>
                </a:solidFill>
                <a:bevel/>
              </a:ln>
            </p:spPr>
          </p:sp>
          <p:sp>
            <p:nvSpPr>
              <p:cNvPr id="5440" name="Text 5440"/>
              <p:cNvSpPr txBox="1"/>
              <p:nvPr/>
            </p:nvSpPr>
            <p:spPr>
              <a:xfrm>
                <a:off x="6917474" y="5383718"/>
                <a:ext cx="1753844" cy="351641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 b="1">
                    <a:solidFill>
                      <a:srgbClr val="FFFFFF"/>
                    </a:solidFill>
                    <a:latin typeface="Arial"/>
                  </a:rPr>
                  <a:t>Conrad.org</a:t>
                </a:r>
              </a:p>
              <a:p>
                <a:pPr algn="ctr"/>
                <a:r>
                  <a:rPr sz="760" b="1">
                    <a:solidFill>
                      <a:srgbClr val="FFFFFF"/>
                    </a:solidFill>
                    <a:latin typeface="Arial"/>
                  </a:rPr>
                  <a:t>Health and Nutrition: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NY Times Health 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Science Daily Health 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CNN Health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Health News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Yahoo Health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Harvard - Nutrition in the </a:t>
                </a:r>
                <a:r>
                  <a:rPr sz="760">
                    <a:solidFill>
                      <a:srgbClr val="FFFFFF"/>
                    </a:solidFill>
                    <a:latin typeface="Arial"/>
                  </a:rPr>
                  <a:t>news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Health Care IT News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Time Healthland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/>
                </a:r>
                <a:endParaRPr sz="760"/>
              </a:p>
              <a:p>
                <a:pPr algn="ctr"/>
                <a:r>
                  <a:rPr sz="760" b="1">
                    <a:solidFill>
                      <a:srgbClr val="FFFFFF"/>
                    </a:solidFill>
                    <a:latin typeface="Arial"/>
                  </a:rPr>
                  <a:t>Cyber Security: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Hillicon Valley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White House Cybersecurity</a:t>
                </a:r>
              </a:p>
              <a:p>
                <a:pPr algn="ctr"/>
                <a:r>
                  <a:rPr sz="760">
                    <a:solidFill>
                      <a:srgbClr val="FFFFFF"/>
                    </a:solidFill>
                    <a:latin typeface="Arial"/>
                  </a:rPr>
                  <a:t>Next Gov</a:t>
                </a:r>
              </a:p>
              <a:p>
                <a:pPr algn="ctr"/>
              </a:p>
            </p:txBody>
          </p:sp>
        </p:grpSp>
        <p:sp>
          <p:nvSpPr>
            <p:cNvPr id="4748" name="Rectangle"/>
            <p:cNvSpPr/>
            <p:nvPr/>
          </p:nvSpPr>
          <p:spPr>
            <a:xfrm>
              <a:off x="3343840" y="410280"/>
              <a:ext cx="4237760" cy="291840"/>
            </a:xfrm>
            <a:custGeom>
              <a:avLst/>
              <a:gdLst>
                <a:gd name="connsiteX0" fmla="*/ 0 w 4237760"/>
                <a:gd name="connsiteY0" fmla="*/ 145920 h 291840"/>
                <a:gd name="connsiteX1" fmla="*/ 2118880 w 4237760"/>
                <a:gd name="connsiteY1" fmla="*/ 0 h 291840"/>
                <a:gd name="connsiteX2" fmla="*/ 4237760 w 4237760"/>
                <a:gd name="connsiteY2" fmla="*/ 145920 h 291840"/>
                <a:gd name="connsiteX3" fmla="*/ 2118880 w 4237760"/>
                <a:gd name="connsiteY3" fmla="*/ 291840 h 29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37760" h="291840">
                  <a:moveTo>
                    <a:pt x="0" y="0"/>
                  </a:moveTo>
                  <a:lnTo>
                    <a:pt x="4237760" y="0"/>
                  </a:lnTo>
                  <a:lnTo>
                    <a:pt x="4237760" y="291840"/>
                  </a:lnTo>
                  <a:lnTo>
                    <a:pt x="0" y="291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45F"/>
            </a:solidFill>
            <a:ln w="7600" cap="flat">
              <a:solidFill>
                <a:srgbClr val="D89C00"/>
              </a:solidFill>
              <a:bevel/>
            </a:ln>
          </p:spPr>
          <p:txBody>
            <a:bodyPr wrap="square" lIns="36000" tIns="18000" rIns="36000" bIns="18000" rtlCol="0" anchor="ctr"/>
            <a:lstStyle/>
            <a:p>
              <a:pPr algn="ctr"/>
              <a:r>
                <a:rPr sz="1824">
                  <a:solidFill>
                    <a:srgbClr val="FFFFFF"/>
                  </a:solidFill>
                  <a:latin typeface="Arial Narrow"/>
                </a:rPr>
                <a:t>Learning Grid Program Opportunities</a:t>
              </a:r>
            </a:p>
          </p:txBody>
        </p:sp>
        <p:sp>
          <p:nvSpPr>
            <p:cNvPr id="5441" name="lines"/>
            <p:cNvSpPr/>
            <p:nvPr/>
          </p:nvSpPr>
          <p:spPr>
            <a:xfrm>
              <a:off x="430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42" name="lines"/>
            <p:cNvSpPr/>
            <p:nvPr/>
          </p:nvSpPr>
          <p:spPr>
            <a:xfrm>
              <a:off x="886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43" name="lines"/>
            <p:cNvSpPr/>
            <p:nvPr/>
          </p:nvSpPr>
          <p:spPr>
            <a:xfrm>
              <a:off x="430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44" name="lines"/>
            <p:cNvSpPr/>
            <p:nvPr/>
          </p:nvSpPr>
          <p:spPr>
            <a:xfrm>
              <a:off x="1342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45" name="lines"/>
            <p:cNvSpPr/>
            <p:nvPr/>
          </p:nvSpPr>
          <p:spPr>
            <a:xfrm>
              <a:off x="886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46" name="lines"/>
            <p:cNvSpPr/>
            <p:nvPr/>
          </p:nvSpPr>
          <p:spPr>
            <a:xfrm>
              <a:off x="430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47" name="lines"/>
            <p:cNvSpPr/>
            <p:nvPr/>
          </p:nvSpPr>
          <p:spPr>
            <a:xfrm>
              <a:off x="1798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48" name="lines"/>
            <p:cNvSpPr/>
            <p:nvPr/>
          </p:nvSpPr>
          <p:spPr>
            <a:xfrm>
              <a:off x="1342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49" name="lines"/>
            <p:cNvSpPr/>
            <p:nvPr/>
          </p:nvSpPr>
          <p:spPr>
            <a:xfrm>
              <a:off x="886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0" name="lines"/>
            <p:cNvSpPr/>
            <p:nvPr/>
          </p:nvSpPr>
          <p:spPr>
            <a:xfrm>
              <a:off x="430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1" name="lines"/>
            <p:cNvSpPr/>
            <p:nvPr/>
          </p:nvSpPr>
          <p:spPr>
            <a:xfrm>
              <a:off x="2254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2" name="lines"/>
            <p:cNvSpPr/>
            <p:nvPr/>
          </p:nvSpPr>
          <p:spPr>
            <a:xfrm>
              <a:off x="1798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3" name="lines"/>
            <p:cNvSpPr/>
            <p:nvPr/>
          </p:nvSpPr>
          <p:spPr>
            <a:xfrm>
              <a:off x="1342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4" name="lines"/>
            <p:cNvSpPr/>
            <p:nvPr/>
          </p:nvSpPr>
          <p:spPr>
            <a:xfrm>
              <a:off x="886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5" name="lines"/>
            <p:cNvSpPr/>
            <p:nvPr/>
          </p:nvSpPr>
          <p:spPr>
            <a:xfrm>
              <a:off x="430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6" name="lines"/>
            <p:cNvSpPr/>
            <p:nvPr/>
          </p:nvSpPr>
          <p:spPr>
            <a:xfrm>
              <a:off x="2710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7" name="lines"/>
            <p:cNvSpPr/>
            <p:nvPr/>
          </p:nvSpPr>
          <p:spPr>
            <a:xfrm>
              <a:off x="2254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8" name="lines"/>
            <p:cNvSpPr/>
            <p:nvPr/>
          </p:nvSpPr>
          <p:spPr>
            <a:xfrm>
              <a:off x="1798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59" name="lines"/>
            <p:cNvSpPr/>
            <p:nvPr/>
          </p:nvSpPr>
          <p:spPr>
            <a:xfrm>
              <a:off x="1342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0" name="lines"/>
            <p:cNvSpPr/>
            <p:nvPr/>
          </p:nvSpPr>
          <p:spPr>
            <a:xfrm>
              <a:off x="886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1" name="lines"/>
            <p:cNvSpPr/>
            <p:nvPr/>
          </p:nvSpPr>
          <p:spPr>
            <a:xfrm>
              <a:off x="430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2" name="lines"/>
            <p:cNvSpPr/>
            <p:nvPr/>
          </p:nvSpPr>
          <p:spPr>
            <a:xfrm>
              <a:off x="3166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3" name="lines"/>
            <p:cNvSpPr/>
            <p:nvPr/>
          </p:nvSpPr>
          <p:spPr>
            <a:xfrm>
              <a:off x="2710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4" name="lines"/>
            <p:cNvSpPr/>
            <p:nvPr/>
          </p:nvSpPr>
          <p:spPr>
            <a:xfrm>
              <a:off x="2254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5" name="lines"/>
            <p:cNvSpPr/>
            <p:nvPr/>
          </p:nvSpPr>
          <p:spPr>
            <a:xfrm>
              <a:off x="1798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6" name="lines"/>
            <p:cNvSpPr/>
            <p:nvPr/>
          </p:nvSpPr>
          <p:spPr>
            <a:xfrm>
              <a:off x="1342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7" name="lines"/>
            <p:cNvSpPr/>
            <p:nvPr/>
          </p:nvSpPr>
          <p:spPr>
            <a:xfrm>
              <a:off x="886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8" name="lines"/>
            <p:cNvSpPr/>
            <p:nvPr/>
          </p:nvSpPr>
          <p:spPr>
            <a:xfrm>
              <a:off x="430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69" name="lines"/>
            <p:cNvSpPr/>
            <p:nvPr/>
          </p:nvSpPr>
          <p:spPr>
            <a:xfrm>
              <a:off x="3622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0" name="lines"/>
            <p:cNvSpPr/>
            <p:nvPr/>
          </p:nvSpPr>
          <p:spPr>
            <a:xfrm>
              <a:off x="3166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1" name="lines"/>
            <p:cNvSpPr/>
            <p:nvPr/>
          </p:nvSpPr>
          <p:spPr>
            <a:xfrm>
              <a:off x="2710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2" name="lines"/>
            <p:cNvSpPr/>
            <p:nvPr/>
          </p:nvSpPr>
          <p:spPr>
            <a:xfrm>
              <a:off x="2254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3" name="lines"/>
            <p:cNvSpPr/>
            <p:nvPr/>
          </p:nvSpPr>
          <p:spPr>
            <a:xfrm>
              <a:off x="1798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4" name="lines"/>
            <p:cNvSpPr/>
            <p:nvPr/>
          </p:nvSpPr>
          <p:spPr>
            <a:xfrm>
              <a:off x="1342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5" name="lines"/>
            <p:cNvSpPr/>
            <p:nvPr/>
          </p:nvSpPr>
          <p:spPr>
            <a:xfrm>
              <a:off x="886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6" name="lines"/>
            <p:cNvSpPr/>
            <p:nvPr/>
          </p:nvSpPr>
          <p:spPr>
            <a:xfrm>
              <a:off x="430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7" name="lines"/>
            <p:cNvSpPr/>
            <p:nvPr/>
          </p:nvSpPr>
          <p:spPr>
            <a:xfrm>
              <a:off x="4078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8" name="lines"/>
            <p:cNvSpPr/>
            <p:nvPr/>
          </p:nvSpPr>
          <p:spPr>
            <a:xfrm>
              <a:off x="3622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79" name="lines"/>
            <p:cNvSpPr/>
            <p:nvPr/>
          </p:nvSpPr>
          <p:spPr>
            <a:xfrm>
              <a:off x="3166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0" name="lines"/>
            <p:cNvSpPr/>
            <p:nvPr/>
          </p:nvSpPr>
          <p:spPr>
            <a:xfrm>
              <a:off x="2710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1" name="lines"/>
            <p:cNvSpPr/>
            <p:nvPr/>
          </p:nvSpPr>
          <p:spPr>
            <a:xfrm>
              <a:off x="2254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2" name="lines"/>
            <p:cNvSpPr/>
            <p:nvPr/>
          </p:nvSpPr>
          <p:spPr>
            <a:xfrm>
              <a:off x="1798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3" name="lines"/>
            <p:cNvSpPr/>
            <p:nvPr/>
          </p:nvSpPr>
          <p:spPr>
            <a:xfrm>
              <a:off x="1342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4" name="lines"/>
            <p:cNvSpPr/>
            <p:nvPr/>
          </p:nvSpPr>
          <p:spPr>
            <a:xfrm>
              <a:off x="886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5" name="lines"/>
            <p:cNvSpPr/>
            <p:nvPr/>
          </p:nvSpPr>
          <p:spPr>
            <a:xfrm>
              <a:off x="430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6" name="lines"/>
            <p:cNvSpPr/>
            <p:nvPr/>
          </p:nvSpPr>
          <p:spPr>
            <a:xfrm>
              <a:off x="4534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7" name="lines"/>
            <p:cNvSpPr/>
            <p:nvPr/>
          </p:nvSpPr>
          <p:spPr>
            <a:xfrm>
              <a:off x="4078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8" name="lines"/>
            <p:cNvSpPr/>
            <p:nvPr/>
          </p:nvSpPr>
          <p:spPr>
            <a:xfrm>
              <a:off x="3622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89" name="lines"/>
            <p:cNvSpPr/>
            <p:nvPr/>
          </p:nvSpPr>
          <p:spPr>
            <a:xfrm>
              <a:off x="3166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0" name="lines"/>
            <p:cNvSpPr/>
            <p:nvPr/>
          </p:nvSpPr>
          <p:spPr>
            <a:xfrm>
              <a:off x="2710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1" name="lines"/>
            <p:cNvSpPr/>
            <p:nvPr/>
          </p:nvSpPr>
          <p:spPr>
            <a:xfrm>
              <a:off x="2254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2" name="lines"/>
            <p:cNvSpPr/>
            <p:nvPr/>
          </p:nvSpPr>
          <p:spPr>
            <a:xfrm>
              <a:off x="1798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3" name="lines"/>
            <p:cNvSpPr/>
            <p:nvPr/>
          </p:nvSpPr>
          <p:spPr>
            <a:xfrm>
              <a:off x="1342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4" name="lines"/>
            <p:cNvSpPr/>
            <p:nvPr/>
          </p:nvSpPr>
          <p:spPr>
            <a:xfrm>
              <a:off x="886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5" name="lines"/>
            <p:cNvSpPr/>
            <p:nvPr/>
          </p:nvSpPr>
          <p:spPr>
            <a:xfrm>
              <a:off x="430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6" name="lines"/>
            <p:cNvSpPr/>
            <p:nvPr/>
          </p:nvSpPr>
          <p:spPr>
            <a:xfrm>
              <a:off x="4990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7" name="lines"/>
            <p:cNvSpPr/>
            <p:nvPr/>
          </p:nvSpPr>
          <p:spPr>
            <a:xfrm>
              <a:off x="4534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8" name="lines"/>
            <p:cNvSpPr/>
            <p:nvPr/>
          </p:nvSpPr>
          <p:spPr>
            <a:xfrm>
              <a:off x="4078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499" name="lines"/>
            <p:cNvSpPr/>
            <p:nvPr/>
          </p:nvSpPr>
          <p:spPr>
            <a:xfrm>
              <a:off x="3622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0" name="lines"/>
            <p:cNvSpPr/>
            <p:nvPr/>
          </p:nvSpPr>
          <p:spPr>
            <a:xfrm>
              <a:off x="3166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1" name="lines"/>
            <p:cNvSpPr/>
            <p:nvPr/>
          </p:nvSpPr>
          <p:spPr>
            <a:xfrm>
              <a:off x="2710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2" name="lines"/>
            <p:cNvSpPr/>
            <p:nvPr/>
          </p:nvSpPr>
          <p:spPr>
            <a:xfrm>
              <a:off x="2254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3" name="lines"/>
            <p:cNvSpPr/>
            <p:nvPr/>
          </p:nvSpPr>
          <p:spPr>
            <a:xfrm>
              <a:off x="1798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4" name="lines"/>
            <p:cNvSpPr/>
            <p:nvPr/>
          </p:nvSpPr>
          <p:spPr>
            <a:xfrm>
              <a:off x="1342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5" name="lines"/>
            <p:cNvSpPr/>
            <p:nvPr/>
          </p:nvSpPr>
          <p:spPr>
            <a:xfrm>
              <a:off x="886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6" name="lines"/>
            <p:cNvSpPr/>
            <p:nvPr/>
          </p:nvSpPr>
          <p:spPr>
            <a:xfrm>
              <a:off x="430000" y="49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7" name="lines"/>
            <p:cNvSpPr/>
            <p:nvPr/>
          </p:nvSpPr>
          <p:spPr>
            <a:xfrm>
              <a:off x="5446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8" name="lines"/>
            <p:cNvSpPr/>
            <p:nvPr/>
          </p:nvSpPr>
          <p:spPr>
            <a:xfrm>
              <a:off x="4990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09" name="lines"/>
            <p:cNvSpPr/>
            <p:nvPr/>
          </p:nvSpPr>
          <p:spPr>
            <a:xfrm>
              <a:off x="4534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0" name="lines"/>
            <p:cNvSpPr/>
            <p:nvPr/>
          </p:nvSpPr>
          <p:spPr>
            <a:xfrm>
              <a:off x="4078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1" name="lines"/>
            <p:cNvSpPr/>
            <p:nvPr/>
          </p:nvSpPr>
          <p:spPr>
            <a:xfrm>
              <a:off x="3622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2" name="lines"/>
            <p:cNvSpPr/>
            <p:nvPr/>
          </p:nvSpPr>
          <p:spPr>
            <a:xfrm>
              <a:off x="3166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3" name="lines"/>
            <p:cNvSpPr/>
            <p:nvPr/>
          </p:nvSpPr>
          <p:spPr>
            <a:xfrm>
              <a:off x="2710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4" name="lines"/>
            <p:cNvSpPr/>
            <p:nvPr/>
          </p:nvSpPr>
          <p:spPr>
            <a:xfrm>
              <a:off x="2254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5" name="lines"/>
            <p:cNvSpPr/>
            <p:nvPr/>
          </p:nvSpPr>
          <p:spPr>
            <a:xfrm>
              <a:off x="1798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6" name="lines"/>
            <p:cNvSpPr/>
            <p:nvPr/>
          </p:nvSpPr>
          <p:spPr>
            <a:xfrm>
              <a:off x="1342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7" name="lines"/>
            <p:cNvSpPr/>
            <p:nvPr/>
          </p:nvSpPr>
          <p:spPr>
            <a:xfrm>
              <a:off x="886000" y="49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8" name="lines"/>
            <p:cNvSpPr/>
            <p:nvPr/>
          </p:nvSpPr>
          <p:spPr>
            <a:xfrm>
              <a:off x="430000" y="54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19" name="lines"/>
            <p:cNvSpPr/>
            <p:nvPr/>
          </p:nvSpPr>
          <p:spPr>
            <a:xfrm>
              <a:off x="5902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0" name="lines"/>
            <p:cNvSpPr/>
            <p:nvPr/>
          </p:nvSpPr>
          <p:spPr>
            <a:xfrm>
              <a:off x="5446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1" name="lines"/>
            <p:cNvSpPr/>
            <p:nvPr/>
          </p:nvSpPr>
          <p:spPr>
            <a:xfrm>
              <a:off x="4990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2" name="lines"/>
            <p:cNvSpPr/>
            <p:nvPr/>
          </p:nvSpPr>
          <p:spPr>
            <a:xfrm>
              <a:off x="4534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3" name="lines"/>
            <p:cNvSpPr/>
            <p:nvPr/>
          </p:nvSpPr>
          <p:spPr>
            <a:xfrm>
              <a:off x="4078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4" name="lines"/>
            <p:cNvSpPr/>
            <p:nvPr/>
          </p:nvSpPr>
          <p:spPr>
            <a:xfrm>
              <a:off x="3622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5" name="lines"/>
            <p:cNvSpPr/>
            <p:nvPr/>
          </p:nvSpPr>
          <p:spPr>
            <a:xfrm>
              <a:off x="3166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6" name="lines"/>
            <p:cNvSpPr/>
            <p:nvPr/>
          </p:nvSpPr>
          <p:spPr>
            <a:xfrm>
              <a:off x="2710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7" name="lines"/>
            <p:cNvSpPr/>
            <p:nvPr/>
          </p:nvSpPr>
          <p:spPr>
            <a:xfrm>
              <a:off x="2254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8" name="lines"/>
            <p:cNvSpPr/>
            <p:nvPr/>
          </p:nvSpPr>
          <p:spPr>
            <a:xfrm>
              <a:off x="1798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29" name="lines"/>
            <p:cNvSpPr/>
            <p:nvPr/>
          </p:nvSpPr>
          <p:spPr>
            <a:xfrm>
              <a:off x="1342000" y="49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0" name="lines"/>
            <p:cNvSpPr/>
            <p:nvPr/>
          </p:nvSpPr>
          <p:spPr>
            <a:xfrm>
              <a:off x="886000" y="54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1" name="lines"/>
            <p:cNvSpPr/>
            <p:nvPr/>
          </p:nvSpPr>
          <p:spPr>
            <a:xfrm>
              <a:off x="430000" y="58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2" name="lines"/>
            <p:cNvSpPr/>
            <p:nvPr/>
          </p:nvSpPr>
          <p:spPr>
            <a:xfrm>
              <a:off x="6358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3" name="lines"/>
            <p:cNvSpPr/>
            <p:nvPr/>
          </p:nvSpPr>
          <p:spPr>
            <a:xfrm>
              <a:off x="5902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4" name="lines"/>
            <p:cNvSpPr/>
            <p:nvPr/>
          </p:nvSpPr>
          <p:spPr>
            <a:xfrm>
              <a:off x="5446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5" name="lines"/>
            <p:cNvSpPr/>
            <p:nvPr/>
          </p:nvSpPr>
          <p:spPr>
            <a:xfrm>
              <a:off x="4990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6" name="lines"/>
            <p:cNvSpPr/>
            <p:nvPr/>
          </p:nvSpPr>
          <p:spPr>
            <a:xfrm>
              <a:off x="4534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7" name="lines"/>
            <p:cNvSpPr/>
            <p:nvPr/>
          </p:nvSpPr>
          <p:spPr>
            <a:xfrm>
              <a:off x="4078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8" name="lines"/>
            <p:cNvSpPr/>
            <p:nvPr/>
          </p:nvSpPr>
          <p:spPr>
            <a:xfrm>
              <a:off x="3622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39" name="lines"/>
            <p:cNvSpPr/>
            <p:nvPr/>
          </p:nvSpPr>
          <p:spPr>
            <a:xfrm>
              <a:off x="3166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0" name="lines"/>
            <p:cNvSpPr/>
            <p:nvPr/>
          </p:nvSpPr>
          <p:spPr>
            <a:xfrm>
              <a:off x="2710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1" name="lines"/>
            <p:cNvSpPr/>
            <p:nvPr/>
          </p:nvSpPr>
          <p:spPr>
            <a:xfrm>
              <a:off x="2254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2" name="lines"/>
            <p:cNvSpPr/>
            <p:nvPr/>
          </p:nvSpPr>
          <p:spPr>
            <a:xfrm>
              <a:off x="1798000" y="49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3" name="lines"/>
            <p:cNvSpPr/>
            <p:nvPr/>
          </p:nvSpPr>
          <p:spPr>
            <a:xfrm>
              <a:off x="1342000" y="54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4" name="lines"/>
            <p:cNvSpPr/>
            <p:nvPr/>
          </p:nvSpPr>
          <p:spPr>
            <a:xfrm>
              <a:off x="886000" y="58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5" name="lines"/>
            <p:cNvSpPr/>
            <p:nvPr/>
          </p:nvSpPr>
          <p:spPr>
            <a:xfrm>
              <a:off x="761360" y="6330680"/>
              <a:ext cx="124640" cy="124640"/>
            </a:xfrm>
            <a:custGeom>
              <a:pathLst>
                <a:path w="124640" h="124640">
                  <a:moveTo>
                    <a:pt x="124640" y="0"/>
                  </a:moveTo>
                  <a:lnTo>
                    <a:pt x="0" y="124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6" name="lines"/>
            <p:cNvSpPr/>
            <p:nvPr/>
          </p:nvSpPr>
          <p:spPr>
            <a:xfrm>
              <a:off x="6814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7" name="lines"/>
            <p:cNvSpPr/>
            <p:nvPr/>
          </p:nvSpPr>
          <p:spPr>
            <a:xfrm>
              <a:off x="6358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8" name="lines"/>
            <p:cNvSpPr/>
            <p:nvPr/>
          </p:nvSpPr>
          <p:spPr>
            <a:xfrm>
              <a:off x="5902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49" name="lines"/>
            <p:cNvSpPr/>
            <p:nvPr/>
          </p:nvSpPr>
          <p:spPr>
            <a:xfrm>
              <a:off x="5446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0" name="lines"/>
            <p:cNvSpPr/>
            <p:nvPr/>
          </p:nvSpPr>
          <p:spPr>
            <a:xfrm>
              <a:off x="4990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1" name="lines"/>
            <p:cNvSpPr/>
            <p:nvPr/>
          </p:nvSpPr>
          <p:spPr>
            <a:xfrm>
              <a:off x="4534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2" name="lines"/>
            <p:cNvSpPr/>
            <p:nvPr/>
          </p:nvSpPr>
          <p:spPr>
            <a:xfrm>
              <a:off x="4078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3" name="lines"/>
            <p:cNvSpPr/>
            <p:nvPr/>
          </p:nvSpPr>
          <p:spPr>
            <a:xfrm>
              <a:off x="3622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4" name="lines"/>
            <p:cNvSpPr/>
            <p:nvPr/>
          </p:nvSpPr>
          <p:spPr>
            <a:xfrm>
              <a:off x="3166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5" name="lines"/>
            <p:cNvSpPr/>
            <p:nvPr/>
          </p:nvSpPr>
          <p:spPr>
            <a:xfrm>
              <a:off x="2710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6" name="lines"/>
            <p:cNvSpPr/>
            <p:nvPr/>
          </p:nvSpPr>
          <p:spPr>
            <a:xfrm>
              <a:off x="2254000" y="49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7" name="lines"/>
            <p:cNvSpPr/>
            <p:nvPr/>
          </p:nvSpPr>
          <p:spPr>
            <a:xfrm>
              <a:off x="1798000" y="54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8" name="lines"/>
            <p:cNvSpPr/>
            <p:nvPr/>
          </p:nvSpPr>
          <p:spPr>
            <a:xfrm>
              <a:off x="1342000" y="58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59" name="lines"/>
            <p:cNvSpPr/>
            <p:nvPr/>
          </p:nvSpPr>
          <p:spPr>
            <a:xfrm>
              <a:off x="1217360" y="6330680"/>
              <a:ext cx="124640" cy="124640"/>
            </a:xfrm>
            <a:custGeom>
              <a:pathLst>
                <a:path w="124640" h="124640">
                  <a:moveTo>
                    <a:pt x="124640" y="0"/>
                  </a:moveTo>
                  <a:lnTo>
                    <a:pt x="0" y="124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0" name="lines"/>
            <p:cNvSpPr/>
            <p:nvPr/>
          </p:nvSpPr>
          <p:spPr>
            <a:xfrm>
              <a:off x="7270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1" name="lines"/>
            <p:cNvSpPr/>
            <p:nvPr/>
          </p:nvSpPr>
          <p:spPr>
            <a:xfrm>
              <a:off x="6814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2" name="lines"/>
            <p:cNvSpPr/>
            <p:nvPr/>
          </p:nvSpPr>
          <p:spPr>
            <a:xfrm>
              <a:off x="6358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3" name="lines"/>
            <p:cNvSpPr/>
            <p:nvPr/>
          </p:nvSpPr>
          <p:spPr>
            <a:xfrm>
              <a:off x="5902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4" name="lines"/>
            <p:cNvSpPr/>
            <p:nvPr/>
          </p:nvSpPr>
          <p:spPr>
            <a:xfrm>
              <a:off x="5446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5" name="lines"/>
            <p:cNvSpPr/>
            <p:nvPr/>
          </p:nvSpPr>
          <p:spPr>
            <a:xfrm>
              <a:off x="4990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6" name="lines"/>
            <p:cNvSpPr/>
            <p:nvPr/>
          </p:nvSpPr>
          <p:spPr>
            <a:xfrm>
              <a:off x="4534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7" name="lines"/>
            <p:cNvSpPr/>
            <p:nvPr/>
          </p:nvSpPr>
          <p:spPr>
            <a:xfrm>
              <a:off x="4078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8" name="lines"/>
            <p:cNvSpPr/>
            <p:nvPr/>
          </p:nvSpPr>
          <p:spPr>
            <a:xfrm>
              <a:off x="3622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69" name="lines"/>
            <p:cNvSpPr/>
            <p:nvPr/>
          </p:nvSpPr>
          <p:spPr>
            <a:xfrm>
              <a:off x="3166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0" name="lines"/>
            <p:cNvSpPr/>
            <p:nvPr/>
          </p:nvSpPr>
          <p:spPr>
            <a:xfrm>
              <a:off x="2710000" y="49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1" name="lines"/>
            <p:cNvSpPr/>
            <p:nvPr/>
          </p:nvSpPr>
          <p:spPr>
            <a:xfrm>
              <a:off x="2254000" y="54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2" name="lines"/>
            <p:cNvSpPr/>
            <p:nvPr/>
          </p:nvSpPr>
          <p:spPr>
            <a:xfrm>
              <a:off x="1798000" y="58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3" name="lines"/>
            <p:cNvSpPr/>
            <p:nvPr/>
          </p:nvSpPr>
          <p:spPr>
            <a:xfrm>
              <a:off x="1673360" y="6330680"/>
              <a:ext cx="124640" cy="124640"/>
            </a:xfrm>
            <a:custGeom>
              <a:pathLst>
                <a:path w="124640" h="124640">
                  <a:moveTo>
                    <a:pt x="124640" y="0"/>
                  </a:moveTo>
                  <a:lnTo>
                    <a:pt x="0" y="124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4" name="lines"/>
            <p:cNvSpPr/>
            <p:nvPr/>
          </p:nvSpPr>
          <p:spPr>
            <a:xfrm>
              <a:off x="7726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5" name="lines"/>
            <p:cNvSpPr/>
            <p:nvPr/>
          </p:nvSpPr>
          <p:spPr>
            <a:xfrm>
              <a:off x="7270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6" name="lines"/>
            <p:cNvSpPr/>
            <p:nvPr/>
          </p:nvSpPr>
          <p:spPr>
            <a:xfrm>
              <a:off x="6814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7" name="lines"/>
            <p:cNvSpPr/>
            <p:nvPr/>
          </p:nvSpPr>
          <p:spPr>
            <a:xfrm>
              <a:off x="6358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8" name="lines"/>
            <p:cNvSpPr/>
            <p:nvPr/>
          </p:nvSpPr>
          <p:spPr>
            <a:xfrm>
              <a:off x="5902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79" name="lines"/>
            <p:cNvSpPr/>
            <p:nvPr/>
          </p:nvSpPr>
          <p:spPr>
            <a:xfrm>
              <a:off x="5446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0" name="lines"/>
            <p:cNvSpPr/>
            <p:nvPr/>
          </p:nvSpPr>
          <p:spPr>
            <a:xfrm>
              <a:off x="4990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1" name="lines"/>
            <p:cNvSpPr/>
            <p:nvPr/>
          </p:nvSpPr>
          <p:spPr>
            <a:xfrm>
              <a:off x="4534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2" name="lines"/>
            <p:cNvSpPr/>
            <p:nvPr/>
          </p:nvSpPr>
          <p:spPr>
            <a:xfrm>
              <a:off x="4078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3" name="lines"/>
            <p:cNvSpPr/>
            <p:nvPr/>
          </p:nvSpPr>
          <p:spPr>
            <a:xfrm>
              <a:off x="3622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4" name="lines"/>
            <p:cNvSpPr/>
            <p:nvPr/>
          </p:nvSpPr>
          <p:spPr>
            <a:xfrm>
              <a:off x="3166000" y="49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5" name="lines"/>
            <p:cNvSpPr/>
            <p:nvPr/>
          </p:nvSpPr>
          <p:spPr>
            <a:xfrm>
              <a:off x="2710000" y="54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6" name="lines"/>
            <p:cNvSpPr/>
            <p:nvPr/>
          </p:nvSpPr>
          <p:spPr>
            <a:xfrm>
              <a:off x="2254000" y="58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7" name="lines"/>
            <p:cNvSpPr/>
            <p:nvPr/>
          </p:nvSpPr>
          <p:spPr>
            <a:xfrm>
              <a:off x="2129360" y="6330680"/>
              <a:ext cx="124640" cy="124640"/>
            </a:xfrm>
            <a:custGeom>
              <a:pathLst>
                <a:path w="124640" h="124640">
                  <a:moveTo>
                    <a:pt x="124640" y="0"/>
                  </a:moveTo>
                  <a:lnTo>
                    <a:pt x="0" y="124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8" name="lines"/>
            <p:cNvSpPr/>
            <p:nvPr/>
          </p:nvSpPr>
          <p:spPr>
            <a:xfrm>
              <a:off x="8182000" y="40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89" name="lines"/>
            <p:cNvSpPr/>
            <p:nvPr/>
          </p:nvSpPr>
          <p:spPr>
            <a:xfrm>
              <a:off x="7726000" y="85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0" name="lines"/>
            <p:cNvSpPr/>
            <p:nvPr/>
          </p:nvSpPr>
          <p:spPr>
            <a:xfrm>
              <a:off x="7270000" y="131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1" name="lines"/>
            <p:cNvSpPr/>
            <p:nvPr/>
          </p:nvSpPr>
          <p:spPr>
            <a:xfrm>
              <a:off x="6814000" y="177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2" name="lines"/>
            <p:cNvSpPr/>
            <p:nvPr/>
          </p:nvSpPr>
          <p:spPr>
            <a:xfrm>
              <a:off x="6358000" y="222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3" name="lines"/>
            <p:cNvSpPr/>
            <p:nvPr/>
          </p:nvSpPr>
          <p:spPr>
            <a:xfrm>
              <a:off x="5902000" y="26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4" name="lines"/>
            <p:cNvSpPr/>
            <p:nvPr/>
          </p:nvSpPr>
          <p:spPr>
            <a:xfrm>
              <a:off x="5446000" y="31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5" name="lines"/>
            <p:cNvSpPr/>
            <p:nvPr/>
          </p:nvSpPr>
          <p:spPr>
            <a:xfrm>
              <a:off x="4990000" y="35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6" name="lines"/>
            <p:cNvSpPr/>
            <p:nvPr/>
          </p:nvSpPr>
          <p:spPr>
            <a:xfrm>
              <a:off x="4534000" y="40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7" name="lines"/>
            <p:cNvSpPr/>
            <p:nvPr/>
          </p:nvSpPr>
          <p:spPr>
            <a:xfrm>
              <a:off x="4078000" y="45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8" name="lines"/>
            <p:cNvSpPr/>
            <p:nvPr/>
          </p:nvSpPr>
          <p:spPr>
            <a:xfrm>
              <a:off x="3622000" y="49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599" name="lines"/>
            <p:cNvSpPr/>
            <p:nvPr/>
          </p:nvSpPr>
          <p:spPr>
            <a:xfrm>
              <a:off x="3166000" y="54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0" name="lines"/>
            <p:cNvSpPr/>
            <p:nvPr/>
          </p:nvSpPr>
          <p:spPr>
            <a:xfrm>
              <a:off x="2710000" y="58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1" name="lines"/>
            <p:cNvSpPr/>
            <p:nvPr/>
          </p:nvSpPr>
          <p:spPr>
            <a:xfrm>
              <a:off x="2585360" y="6330680"/>
              <a:ext cx="124640" cy="124640"/>
            </a:xfrm>
            <a:custGeom>
              <a:pathLst>
                <a:path w="124640" h="124640">
                  <a:moveTo>
                    <a:pt x="124640" y="0"/>
                  </a:moveTo>
                  <a:lnTo>
                    <a:pt x="0" y="124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2" name="lines"/>
            <p:cNvSpPr/>
            <p:nvPr/>
          </p:nvSpPr>
          <p:spPr>
            <a:xfrm>
              <a:off x="8258000" y="78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3" name="lines"/>
            <p:cNvSpPr/>
            <p:nvPr/>
          </p:nvSpPr>
          <p:spPr>
            <a:xfrm>
              <a:off x="7802000" y="12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4" name="lines"/>
            <p:cNvSpPr/>
            <p:nvPr/>
          </p:nvSpPr>
          <p:spPr>
            <a:xfrm>
              <a:off x="7346000" y="16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5" name="lines"/>
            <p:cNvSpPr/>
            <p:nvPr/>
          </p:nvSpPr>
          <p:spPr>
            <a:xfrm>
              <a:off x="6890000" y="21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6" name="lines"/>
            <p:cNvSpPr/>
            <p:nvPr/>
          </p:nvSpPr>
          <p:spPr>
            <a:xfrm>
              <a:off x="6434000" y="26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7" name="lines"/>
            <p:cNvSpPr/>
            <p:nvPr/>
          </p:nvSpPr>
          <p:spPr>
            <a:xfrm>
              <a:off x="5978000" y="30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8" name="lines"/>
            <p:cNvSpPr/>
            <p:nvPr/>
          </p:nvSpPr>
          <p:spPr>
            <a:xfrm>
              <a:off x="5522000" y="35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09" name="lines"/>
            <p:cNvSpPr/>
            <p:nvPr/>
          </p:nvSpPr>
          <p:spPr>
            <a:xfrm>
              <a:off x="5066000" y="39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0" name="lines"/>
            <p:cNvSpPr/>
            <p:nvPr/>
          </p:nvSpPr>
          <p:spPr>
            <a:xfrm>
              <a:off x="4610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1" name="lines"/>
            <p:cNvSpPr/>
            <p:nvPr/>
          </p:nvSpPr>
          <p:spPr>
            <a:xfrm>
              <a:off x="4154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2" name="lines"/>
            <p:cNvSpPr/>
            <p:nvPr/>
          </p:nvSpPr>
          <p:spPr>
            <a:xfrm>
              <a:off x="3698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3" name="lines"/>
            <p:cNvSpPr/>
            <p:nvPr/>
          </p:nvSpPr>
          <p:spPr>
            <a:xfrm>
              <a:off x="3242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4" name="lines"/>
            <p:cNvSpPr/>
            <p:nvPr/>
          </p:nvSpPr>
          <p:spPr>
            <a:xfrm>
              <a:off x="3041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5" name="lines"/>
            <p:cNvSpPr/>
            <p:nvPr/>
          </p:nvSpPr>
          <p:spPr>
            <a:xfrm>
              <a:off x="8258000" y="123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6" name="lines"/>
            <p:cNvSpPr/>
            <p:nvPr/>
          </p:nvSpPr>
          <p:spPr>
            <a:xfrm>
              <a:off x="7802000" y="16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7" name="lines"/>
            <p:cNvSpPr/>
            <p:nvPr/>
          </p:nvSpPr>
          <p:spPr>
            <a:xfrm>
              <a:off x="7346000" y="21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8" name="lines"/>
            <p:cNvSpPr/>
            <p:nvPr/>
          </p:nvSpPr>
          <p:spPr>
            <a:xfrm>
              <a:off x="6890000" y="26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19" name="lines"/>
            <p:cNvSpPr/>
            <p:nvPr/>
          </p:nvSpPr>
          <p:spPr>
            <a:xfrm>
              <a:off x="6434000" y="30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0" name="lines"/>
            <p:cNvSpPr/>
            <p:nvPr/>
          </p:nvSpPr>
          <p:spPr>
            <a:xfrm>
              <a:off x="5978000" y="35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1" name="lines"/>
            <p:cNvSpPr/>
            <p:nvPr/>
          </p:nvSpPr>
          <p:spPr>
            <a:xfrm>
              <a:off x="5522000" y="39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2" name="lines"/>
            <p:cNvSpPr/>
            <p:nvPr/>
          </p:nvSpPr>
          <p:spPr>
            <a:xfrm>
              <a:off x="5066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3" name="lines"/>
            <p:cNvSpPr/>
            <p:nvPr/>
          </p:nvSpPr>
          <p:spPr>
            <a:xfrm>
              <a:off x="4610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4" name="lines"/>
            <p:cNvSpPr/>
            <p:nvPr/>
          </p:nvSpPr>
          <p:spPr>
            <a:xfrm>
              <a:off x="4154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5" name="lines"/>
            <p:cNvSpPr/>
            <p:nvPr/>
          </p:nvSpPr>
          <p:spPr>
            <a:xfrm>
              <a:off x="3698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6" name="lines"/>
            <p:cNvSpPr/>
            <p:nvPr/>
          </p:nvSpPr>
          <p:spPr>
            <a:xfrm>
              <a:off x="3497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7" name="lines"/>
            <p:cNvSpPr/>
            <p:nvPr/>
          </p:nvSpPr>
          <p:spPr>
            <a:xfrm>
              <a:off x="8258000" y="169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8" name="lines"/>
            <p:cNvSpPr/>
            <p:nvPr/>
          </p:nvSpPr>
          <p:spPr>
            <a:xfrm>
              <a:off x="7802000" y="21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29" name="lines"/>
            <p:cNvSpPr/>
            <p:nvPr/>
          </p:nvSpPr>
          <p:spPr>
            <a:xfrm>
              <a:off x="7346000" y="26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0" name="lines"/>
            <p:cNvSpPr/>
            <p:nvPr/>
          </p:nvSpPr>
          <p:spPr>
            <a:xfrm>
              <a:off x="6890000" y="30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1" name="lines"/>
            <p:cNvSpPr/>
            <p:nvPr/>
          </p:nvSpPr>
          <p:spPr>
            <a:xfrm>
              <a:off x="6434000" y="35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2" name="lines"/>
            <p:cNvSpPr/>
            <p:nvPr/>
          </p:nvSpPr>
          <p:spPr>
            <a:xfrm>
              <a:off x="5978000" y="39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3" name="lines"/>
            <p:cNvSpPr/>
            <p:nvPr/>
          </p:nvSpPr>
          <p:spPr>
            <a:xfrm>
              <a:off x="5522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4" name="lines"/>
            <p:cNvSpPr/>
            <p:nvPr/>
          </p:nvSpPr>
          <p:spPr>
            <a:xfrm>
              <a:off x="5066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5" name="lines"/>
            <p:cNvSpPr/>
            <p:nvPr/>
          </p:nvSpPr>
          <p:spPr>
            <a:xfrm>
              <a:off x="4610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6" name="lines"/>
            <p:cNvSpPr/>
            <p:nvPr/>
          </p:nvSpPr>
          <p:spPr>
            <a:xfrm>
              <a:off x="4154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7" name="lines"/>
            <p:cNvSpPr/>
            <p:nvPr/>
          </p:nvSpPr>
          <p:spPr>
            <a:xfrm>
              <a:off x="3953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8" name="lines"/>
            <p:cNvSpPr/>
            <p:nvPr/>
          </p:nvSpPr>
          <p:spPr>
            <a:xfrm>
              <a:off x="8258000" y="215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39" name="lines"/>
            <p:cNvSpPr/>
            <p:nvPr/>
          </p:nvSpPr>
          <p:spPr>
            <a:xfrm>
              <a:off x="7802000" y="26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0" name="lines"/>
            <p:cNvSpPr/>
            <p:nvPr/>
          </p:nvSpPr>
          <p:spPr>
            <a:xfrm>
              <a:off x="7346000" y="30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1" name="lines"/>
            <p:cNvSpPr/>
            <p:nvPr/>
          </p:nvSpPr>
          <p:spPr>
            <a:xfrm>
              <a:off x="6890000" y="35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2" name="lines"/>
            <p:cNvSpPr/>
            <p:nvPr/>
          </p:nvSpPr>
          <p:spPr>
            <a:xfrm>
              <a:off x="6434000" y="39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3" name="lines"/>
            <p:cNvSpPr/>
            <p:nvPr/>
          </p:nvSpPr>
          <p:spPr>
            <a:xfrm>
              <a:off x="5978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4" name="lines"/>
            <p:cNvSpPr/>
            <p:nvPr/>
          </p:nvSpPr>
          <p:spPr>
            <a:xfrm>
              <a:off x="5522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5" name="lines"/>
            <p:cNvSpPr/>
            <p:nvPr/>
          </p:nvSpPr>
          <p:spPr>
            <a:xfrm>
              <a:off x="5066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6" name="lines"/>
            <p:cNvSpPr/>
            <p:nvPr/>
          </p:nvSpPr>
          <p:spPr>
            <a:xfrm>
              <a:off x="4610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7" name="lines"/>
            <p:cNvSpPr/>
            <p:nvPr/>
          </p:nvSpPr>
          <p:spPr>
            <a:xfrm>
              <a:off x="4409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8" name="lines"/>
            <p:cNvSpPr/>
            <p:nvPr/>
          </p:nvSpPr>
          <p:spPr>
            <a:xfrm>
              <a:off x="8258000" y="260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49" name="lines"/>
            <p:cNvSpPr/>
            <p:nvPr/>
          </p:nvSpPr>
          <p:spPr>
            <a:xfrm>
              <a:off x="7802000" y="30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0" name="lines"/>
            <p:cNvSpPr/>
            <p:nvPr/>
          </p:nvSpPr>
          <p:spPr>
            <a:xfrm>
              <a:off x="7346000" y="35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1" name="lines"/>
            <p:cNvSpPr/>
            <p:nvPr/>
          </p:nvSpPr>
          <p:spPr>
            <a:xfrm>
              <a:off x="6890000" y="39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2" name="lines"/>
            <p:cNvSpPr/>
            <p:nvPr/>
          </p:nvSpPr>
          <p:spPr>
            <a:xfrm>
              <a:off x="6434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3" name="lines"/>
            <p:cNvSpPr/>
            <p:nvPr/>
          </p:nvSpPr>
          <p:spPr>
            <a:xfrm>
              <a:off x="5978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4" name="lines"/>
            <p:cNvSpPr/>
            <p:nvPr/>
          </p:nvSpPr>
          <p:spPr>
            <a:xfrm>
              <a:off x="5522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5" name="lines"/>
            <p:cNvSpPr/>
            <p:nvPr/>
          </p:nvSpPr>
          <p:spPr>
            <a:xfrm>
              <a:off x="5066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6" name="lines"/>
            <p:cNvSpPr/>
            <p:nvPr/>
          </p:nvSpPr>
          <p:spPr>
            <a:xfrm>
              <a:off x="4865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7" name="lines"/>
            <p:cNvSpPr/>
            <p:nvPr/>
          </p:nvSpPr>
          <p:spPr>
            <a:xfrm>
              <a:off x="8258000" y="306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8" name="lines"/>
            <p:cNvSpPr/>
            <p:nvPr/>
          </p:nvSpPr>
          <p:spPr>
            <a:xfrm>
              <a:off x="7802000" y="35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59" name="lines"/>
            <p:cNvSpPr/>
            <p:nvPr/>
          </p:nvSpPr>
          <p:spPr>
            <a:xfrm>
              <a:off x="7346000" y="39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0" name="lines"/>
            <p:cNvSpPr/>
            <p:nvPr/>
          </p:nvSpPr>
          <p:spPr>
            <a:xfrm>
              <a:off x="6890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1" name="lines"/>
            <p:cNvSpPr/>
            <p:nvPr/>
          </p:nvSpPr>
          <p:spPr>
            <a:xfrm>
              <a:off x="6434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2" name="lines"/>
            <p:cNvSpPr/>
            <p:nvPr/>
          </p:nvSpPr>
          <p:spPr>
            <a:xfrm>
              <a:off x="5978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3" name="lines"/>
            <p:cNvSpPr/>
            <p:nvPr/>
          </p:nvSpPr>
          <p:spPr>
            <a:xfrm>
              <a:off x="5522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4" name="lines"/>
            <p:cNvSpPr/>
            <p:nvPr/>
          </p:nvSpPr>
          <p:spPr>
            <a:xfrm>
              <a:off x="5321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5" name="lines"/>
            <p:cNvSpPr/>
            <p:nvPr/>
          </p:nvSpPr>
          <p:spPr>
            <a:xfrm>
              <a:off x="8258000" y="351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6" name="lines"/>
            <p:cNvSpPr/>
            <p:nvPr/>
          </p:nvSpPr>
          <p:spPr>
            <a:xfrm>
              <a:off x="7802000" y="39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7" name="lines"/>
            <p:cNvSpPr/>
            <p:nvPr/>
          </p:nvSpPr>
          <p:spPr>
            <a:xfrm>
              <a:off x="7346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8" name="lines"/>
            <p:cNvSpPr/>
            <p:nvPr/>
          </p:nvSpPr>
          <p:spPr>
            <a:xfrm>
              <a:off x="6890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69" name="lines"/>
            <p:cNvSpPr/>
            <p:nvPr/>
          </p:nvSpPr>
          <p:spPr>
            <a:xfrm>
              <a:off x="6434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0" name="lines"/>
            <p:cNvSpPr/>
            <p:nvPr/>
          </p:nvSpPr>
          <p:spPr>
            <a:xfrm>
              <a:off x="5978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1" name="lines"/>
            <p:cNvSpPr/>
            <p:nvPr/>
          </p:nvSpPr>
          <p:spPr>
            <a:xfrm>
              <a:off x="5777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2" name="lines"/>
            <p:cNvSpPr/>
            <p:nvPr/>
          </p:nvSpPr>
          <p:spPr>
            <a:xfrm>
              <a:off x="8258000" y="3974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3" name="lines"/>
            <p:cNvSpPr/>
            <p:nvPr/>
          </p:nvSpPr>
          <p:spPr>
            <a:xfrm>
              <a:off x="7802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4" name="lines"/>
            <p:cNvSpPr/>
            <p:nvPr/>
          </p:nvSpPr>
          <p:spPr>
            <a:xfrm>
              <a:off x="7346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5" name="lines"/>
            <p:cNvSpPr/>
            <p:nvPr/>
          </p:nvSpPr>
          <p:spPr>
            <a:xfrm>
              <a:off x="6890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6" name="lines"/>
            <p:cNvSpPr/>
            <p:nvPr/>
          </p:nvSpPr>
          <p:spPr>
            <a:xfrm>
              <a:off x="6434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7" name="lines"/>
            <p:cNvSpPr/>
            <p:nvPr/>
          </p:nvSpPr>
          <p:spPr>
            <a:xfrm>
              <a:off x="6233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8" name="lines"/>
            <p:cNvSpPr/>
            <p:nvPr/>
          </p:nvSpPr>
          <p:spPr>
            <a:xfrm>
              <a:off x="8258000" y="4430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79" name="lines"/>
            <p:cNvSpPr/>
            <p:nvPr/>
          </p:nvSpPr>
          <p:spPr>
            <a:xfrm>
              <a:off x="7802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0" name="lines"/>
            <p:cNvSpPr/>
            <p:nvPr/>
          </p:nvSpPr>
          <p:spPr>
            <a:xfrm>
              <a:off x="7346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1" name="lines"/>
            <p:cNvSpPr/>
            <p:nvPr/>
          </p:nvSpPr>
          <p:spPr>
            <a:xfrm>
              <a:off x="6890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2" name="lines"/>
            <p:cNvSpPr/>
            <p:nvPr/>
          </p:nvSpPr>
          <p:spPr>
            <a:xfrm>
              <a:off x="6689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3" name="lines"/>
            <p:cNvSpPr/>
            <p:nvPr/>
          </p:nvSpPr>
          <p:spPr>
            <a:xfrm>
              <a:off x="8258000" y="4886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4" name="lines"/>
            <p:cNvSpPr/>
            <p:nvPr/>
          </p:nvSpPr>
          <p:spPr>
            <a:xfrm>
              <a:off x="7802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5" name="lines"/>
            <p:cNvSpPr/>
            <p:nvPr/>
          </p:nvSpPr>
          <p:spPr>
            <a:xfrm>
              <a:off x="7346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6" name="lines"/>
            <p:cNvSpPr/>
            <p:nvPr/>
          </p:nvSpPr>
          <p:spPr>
            <a:xfrm>
              <a:off x="7145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7" name="lines"/>
            <p:cNvSpPr/>
            <p:nvPr/>
          </p:nvSpPr>
          <p:spPr>
            <a:xfrm>
              <a:off x="8258000" y="5342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8" name="lines"/>
            <p:cNvSpPr/>
            <p:nvPr/>
          </p:nvSpPr>
          <p:spPr>
            <a:xfrm>
              <a:off x="7802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89" name="lines"/>
            <p:cNvSpPr/>
            <p:nvPr/>
          </p:nvSpPr>
          <p:spPr>
            <a:xfrm>
              <a:off x="7601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90" name="lines"/>
            <p:cNvSpPr/>
            <p:nvPr/>
          </p:nvSpPr>
          <p:spPr>
            <a:xfrm>
              <a:off x="8258000" y="579868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91" name="lines"/>
            <p:cNvSpPr/>
            <p:nvPr/>
          </p:nvSpPr>
          <p:spPr>
            <a:xfrm>
              <a:off x="8057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692" name="lines"/>
            <p:cNvSpPr/>
            <p:nvPr/>
          </p:nvSpPr>
          <p:spPr>
            <a:xfrm>
              <a:off x="8513360" y="6254680"/>
              <a:ext cx="200640" cy="200640"/>
            </a:xfrm>
            <a:custGeom>
              <a:pathLst>
                <a:path w="200640" h="200640">
                  <a:moveTo>
                    <a:pt x="200640" y="0"/>
                  </a:moveTo>
                  <a:lnTo>
                    <a:pt x="0" y="20064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</p:grp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Social Media Governance" id="4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93" name="Group5693"/>
          <p:cNvGrpSpPr/>
          <p:nvPr/>
        </p:nvGrpSpPr>
        <p:grpSpPr>
          <a:xfrm>
            <a:off x="846813" y="657138"/>
            <a:ext cx="7450375" cy="5543725"/>
            <a:chOff x="846813" y="657138"/>
            <a:chExt cx="7450375" cy="5543725"/>
          </a:xfrm>
        </p:grpSpPr>
        <p:sp>
          <p:nvSpPr>
            <p:cNvPr id="4681" name="FlexibleLine"/>
            <p:cNvSpPr/>
            <p:nvPr/>
          </p:nvSpPr>
          <p:spPr>
            <a:xfrm>
              <a:off x="4769932" y="1445163"/>
              <a:ext cx="1106469" cy="424222"/>
            </a:xfrm>
            <a:custGeom>
              <a:avLst/>
              <a:gdLst/>
              <a:ahLst/>
              <a:cxnLst/>
              <a:pathLst>
                <a:path w="1106469" h="424222" fill="none">
                  <a:moveTo>
                    <a:pt x="0" y="0"/>
                  </a:moveTo>
                  <a:lnTo>
                    <a:pt x="1106469" y="-424222"/>
                  </a:lnTo>
                </a:path>
              </a:pathLst>
            </a:custGeom>
            <a:noFill/>
            <a:ln w="7600" cap="flat">
              <a:solidFill>
                <a:srgbClr val="D89C00"/>
              </a:solidFill>
              <a:bevel/>
            </a:ln>
          </p:spPr>
        </p:sp>
        <p:sp>
          <p:nvSpPr>
            <p:cNvPr id="4708" name="FlexibleLine"/>
            <p:cNvSpPr/>
            <p:nvPr/>
          </p:nvSpPr>
          <p:spPr>
            <a:xfrm>
              <a:off x="4769932" y="1445162"/>
              <a:ext cx="1106469" cy="284240"/>
            </a:xfrm>
            <a:custGeom>
              <a:avLst/>
              <a:gdLst/>
              <a:ahLst/>
              <a:cxnLst/>
              <a:pathLst>
                <a:path w="1106469" h="284240" fill="none">
                  <a:moveTo>
                    <a:pt x="0" y="0"/>
                  </a:moveTo>
                  <a:lnTo>
                    <a:pt x="1106469" y="284240"/>
                  </a:lnTo>
                </a:path>
              </a:pathLst>
            </a:custGeom>
            <a:noFill/>
            <a:ln w="7600" cap="flat">
              <a:solidFill>
                <a:srgbClr val="D89C00"/>
              </a:solidFill>
              <a:bevel/>
            </a:ln>
          </p:spPr>
        </p:sp>
        <p:sp>
          <p:nvSpPr>
            <p:cNvPr id="4725" name="FlexibleLine"/>
            <p:cNvSpPr/>
            <p:nvPr/>
          </p:nvSpPr>
          <p:spPr>
            <a:xfrm>
              <a:off x="2403384" y="1987662"/>
              <a:ext cx="152048" cy="337630"/>
            </a:xfrm>
            <a:custGeom>
              <a:avLst/>
              <a:gdLst/>
              <a:ahLst/>
              <a:cxnLst/>
              <a:pathLst>
                <a:path w="152048" h="337630" fill="none">
                  <a:moveTo>
                    <a:pt x="0" y="0"/>
                  </a:moveTo>
                  <a:lnTo>
                    <a:pt x="-152048" y="337630"/>
                  </a:lnTo>
                </a:path>
              </a:pathLst>
            </a:custGeom>
            <a:noFill/>
            <a:ln w="7600" cap="flat">
              <a:solidFill>
                <a:srgbClr val="D89C00"/>
              </a:solidFill>
              <a:bevel/>
            </a:ln>
          </p:spPr>
        </p:sp>
        <p:pic>
          <p:nvPicPr>
            <p:cNvPr id="4667" name="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7613" y="1988851"/>
              <a:ext cx="2872800" cy="2921911"/>
            </a:xfrm>
            <a:prstGeom prst="rect">
              <a:avLst/>
            </a:prstGeom>
          </p:spPr>
        </p:pic>
        <p:grpSp>
          <p:nvGrpSpPr>
            <p:cNvPr id="4668" name="Main Topic"/>
            <p:cNvGrpSpPr/>
            <p:nvPr/>
          </p:nvGrpSpPr>
          <p:grpSpPr>
            <a:xfrm>
              <a:off x="1669231" y="1291498"/>
              <a:ext cx="1468320" cy="696160"/>
              <a:chOff x="1669231" y="1291498"/>
              <a:chExt cx="1468320" cy="696160"/>
            </a:xfrm>
          </p:grpSpPr>
          <p:sp>
            <p:nvSpPr>
              <p:cNvPr id="4669" name=""/>
              <p:cNvSpPr/>
              <p:nvPr/>
            </p:nvSpPr>
            <p:spPr>
              <a:xfrm>
                <a:off x="1669231" y="1291498"/>
                <a:ext cx="1468320" cy="696160"/>
              </a:xfrm>
              <a:custGeom>
                <a:avLst/>
                <a:gdLst/>
                <a:ahLst/>
                <a:cxnLst/>
                <a:pathLst>
                  <a:path w="1468320" h="696160">
                    <a:moveTo>
                      <a:pt x="76000" y="0"/>
                    </a:moveTo>
                    <a:lnTo>
                      <a:pt x="1392320" y="0"/>
                    </a:lnTo>
                    <a:cubicBezTo>
                      <a:pt x="1434295" y="0"/>
                      <a:pt x="1468320" y="34025"/>
                      <a:pt x="1468320" y="76000"/>
                    </a:cubicBezTo>
                    <a:lnTo>
                      <a:pt x="1468320" y="620160"/>
                    </a:lnTo>
                    <a:cubicBezTo>
                      <a:pt x="1468320" y="662135"/>
                      <a:pt x="1434295" y="696160"/>
                      <a:pt x="1392320" y="696160"/>
                    </a:cubicBezTo>
                    <a:lnTo>
                      <a:pt x="76000" y="696160"/>
                    </a:lnTo>
                    <a:cubicBezTo>
                      <a:pt x="34025" y="696160"/>
                      <a:pt x="0" y="662135"/>
                      <a:pt x="0" y="620160"/>
                    </a:cubicBezTo>
                    <a:lnTo>
                      <a:pt x="0" y="76000"/>
                    </a:lnTo>
                    <a:cubicBezTo>
                      <a:pt x="0" y="34025"/>
                      <a:pt x="34025" y="0"/>
                      <a:pt x="760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694" name="Text 5694"/>
              <p:cNvSpPr txBox="1"/>
              <p:nvPr/>
            </p:nvSpPr>
            <p:spPr>
              <a:xfrm>
                <a:off x="1737631" y="1359898"/>
                <a:ext cx="1390800" cy="55936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National Exchange </a:t>
                </a:r>
              </a:p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of </a:t>
                </a:r>
              </a:p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Information Model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NEIM</a:t>
                </a:r>
              </a:p>
            </p:txBody>
          </p:sp>
        </p:grpSp>
        <p:grpSp>
          <p:nvGrpSpPr>
            <p:cNvPr id="4670" name="Main Idea"/>
            <p:cNvGrpSpPr/>
            <p:nvPr/>
          </p:nvGrpSpPr>
          <p:grpSpPr>
            <a:xfrm>
              <a:off x="3967365" y="1195883"/>
              <a:ext cx="1605120" cy="498560"/>
              <a:chOff x="3967365" y="1195883"/>
              <a:chExt cx="1605120" cy="498560"/>
            </a:xfrm>
          </p:grpSpPr>
          <p:sp>
            <p:nvSpPr>
              <p:cNvPr id="4671" name=""/>
              <p:cNvSpPr/>
              <p:nvPr/>
            </p:nvSpPr>
            <p:spPr>
              <a:xfrm>
                <a:off x="3967365" y="1195883"/>
                <a:ext cx="1605120" cy="498560"/>
              </a:xfrm>
              <a:custGeom>
                <a:avLst/>
                <a:gdLst/>
                <a:ahLst/>
                <a:cxnLst/>
                <a:pathLst>
                  <a:path w="1605120" h="498560">
                    <a:moveTo>
                      <a:pt x="76000" y="0"/>
                    </a:moveTo>
                    <a:lnTo>
                      <a:pt x="1529120" y="0"/>
                    </a:lnTo>
                    <a:cubicBezTo>
                      <a:pt x="1571095" y="0"/>
                      <a:pt x="1605120" y="34025"/>
                      <a:pt x="1605120" y="76000"/>
                    </a:cubicBezTo>
                    <a:lnTo>
                      <a:pt x="1605120" y="422560"/>
                    </a:lnTo>
                    <a:cubicBezTo>
                      <a:pt x="1605120" y="464535"/>
                      <a:pt x="1571095" y="498560"/>
                      <a:pt x="1529120" y="498560"/>
                    </a:cubicBezTo>
                    <a:lnTo>
                      <a:pt x="76000" y="498560"/>
                    </a:lnTo>
                    <a:cubicBezTo>
                      <a:pt x="34025" y="498560"/>
                      <a:pt x="0" y="464535"/>
                      <a:pt x="0" y="422560"/>
                    </a:cubicBezTo>
                    <a:lnTo>
                      <a:pt x="0" y="76000"/>
                    </a:lnTo>
                    <a:cubicBezTo>
                      <a:pt x="0" y="34025"/>
                      <a:pt x="34025" y="0"/>
                      <a:pt x="760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695" name="Text 5695"/>
              <p:cNvSpPr txBox="1"/>
              <p:nvPr/>
            </p:nvSpPr>
            <p:spPr>
              <a:xfrm>
                <a:off x="4058565" y="1287083"/>
                <a:ext cx="1474400" cy="31616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1064">
                    <a:solidFill>
                      <a:srgbClr val="000000"/>
                    </a:solidFill>
                    <a:latin typeface="Arial"/>
                  </a:rPr>
                  <a:t>Inside Out </a:t>
                </a:r>
                <a:r>
                  <a:rPr sz="1064">
                    <a:solidFill>
                      <a:srgbClr val="000000"/>
                    </a:solidFill>
                    <a:latin typeface="Arial"/>
                  </a:rPr>
                  <a:t>Perspective</a:t>
                </a:r>
              </a:p>
            </p:txBody>
          </p:sp>
        </p:grpSp>
        <p:grpSp>
          <p:nvGrpSpPr>
            <p:cNvPr id="4674" name="Main Topic"/>
            <p:cNvGrpSpPr/>
            <p:nvPr/>
          </p:nvGrpSpPr>
          <p:grpSpPr>
            <a:xfrm>
              <a:off x="5681841" y="2598797"/>
              <a:ext cx="1699360" cy="416480"/>
              <a:chOff x="5681841" y="2598797"/>
              <a:chExt cx="1699360" cy="416480"/>
            </a:xfrm>
          </p:grpSpPr>
          <p:sp>
            <p:nvSpPr>
              <p:cNvPr id="4675" name=""/>
              <p:cNvSpPr/>
              <p:nvPr/>
            </p:nvSpPr>
            <p:spPr>
              <a:xfrm>
                <a:off x="5681841" y="2598797"/>
                <a:ext cx="1699360" cy="416480"/>
              </a:xfrm>
              <a:custGeom>
                <a:avLst/>
                <a:gdLst/>
                <a:ahLst/>
                <a:cxnLst/>
                <a:pathLst>
                  <a:path w="1699360" h="416480">
                    <a:moveTo>
                      <a:pt x="74966" y="0"/>
                    </a:moveTo>
                    <a:lnTo>
                      <a:pt x="1624394" y="0"/>
                    </a:lnTo>
                    <a:cubicBezTo>
                      <a:pt x="1665798" y="0"/>
                      <a:pt x="1699360" y="33562"/>
                      <a:pt x="1699360" y="74966"/>
                    </a:cubicBezTo>
                    <a:lnTo>
                      <a:pt x="1699360" y="341514"/>
                    </a:lnTo>
                    <a:cubicBezTo>
                      <a:pt x="1699360" y="382918"/>
                      <a:pt x="1665798" y="416480"/>
                      <a:pt x="1624394" y="416480"/>
                    </a:cubicBezTo>
                    <a:lnTo>
                      <a:pt x="74966" y="416480"/>
                    </a:lnTo>
                    <a:cubicBezTo>
                      <a:pt x="33562" y="416480"/>
                      <a:pt x="0" y="382918"/>
                      <a:pt x="0" y="341514"/>
                    </a:cubicBezTo>
                    <a:lnTo>
                      <a:pt x="0" y="74966"/>
                    </a:lnTo>
                    <a:cubicBezTo>
                      <a:pt x="0" y="33562"/>
                      <a:pt x="33562" y="0"/>
                      <a:pt x="7496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696" name="Text 5696"/>
              <p:cNvSpPr txBox="1"/>
              <p:nvPr/>
            </p:nvSpPr>
            <p:spPr>
              <a:xfrm>
                <a:off x="5750241" y="2667197"/>
                <a:ext cx="16188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Enforcing policy and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controls</a:t>
                </a:r>
              </a:p>
            </p:txBody>
          </p:sp>
        </p:grpSp>
        <p:grpSp>
          <p:nvGrpSpPr>
            <p:cNvPr id="4677" name="Main Topic"/>
            <p:cNvGrpSpPr/>
            <p:nvPr/>
          </p:nvGrpSpPr>
          <p:grpSpPr>
            <a:xfrm>
              <a:off x="6081692" y="4252603"/>
              <a:ext cx="1212960" cy="416480"/>
              <a:chOff x="6081692" y="4252603"/>
              <a:chExt cx="1212960" cy="416480"/>
            </a:xfrm>
          </p:grpSpPr>
          <p:sp>
            <p:nvSpPr>
              <p:cNvPr id="4678" name=""/>
              <p:cNvSpPr/>
              <p:nvPr/>
            </p:nvSpPr>
            <p:spPr>
              <a:xfrm>
                <a:off x="6081692" y="4252603"/>
                <a:ext cx="1212960" cy="416480"/>
              </a:xfrm>
              <a:custGeom>
                <a:avLst/>
                <a:gdLst/>
                <a:ahLst/>
                <a:cxnLst/>
                <a:pathLst>
                  <a:path w="1212960" h="416480">
                    <a:moveTo>
                      <a:pt x="74966" y="0"/>
                    </a:moveTo>
                    <a:lnTo>
                      <a:pt x="1137994" y="0"/>
                    </a:lnTo>
                    <a:cubicBezTo>
                      <a:pt x="1179398" y="0"/>
                      <a:pt x="1212960" y="33562"/>
                      <a:pt x="1212960" y="74966"/>
                    </a:cubicBezTo>
                    <a:lnTo>
                      <a:pt x="1212960" y="341514"/>
                    </a:lnTo>
                    <a:cubicBezTo>
                      <a:pt x="1212960" y="382918"/>
                      <a:pt x="1179398" y="416480"/>
                      <a:pt x="1137994" y="416480"/>
                    </a:cubicBezTo>
                    <a:lnTo>
                      <a:pt x="74966" y="416480"/>
                    </a:lnTo>
                    <a:cubicBezTo>
                      <a:pt x="33562" y="416480"/>
                      <a:pt x="0" y="382918"/>
                      <a:pt x="0" y="341514"/>
                    </a:cubicBezTo>
                    <a:lnTo>
                      <a:pt x="0" y="74966"/>
                    </a:lnTo>
                    <a:cubicBezTo>
                      <a:pt x="0" y="33562"/>
                      <a:pt x="33562" y="0"/>
                      <a:pt x="7496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697" name="Text 5697"/>
              <p:cNvSpPr txBox="1"/>
              <p:nvPr/>
            </p:nvSpPr>
            <p:spPr>
              <a:xfrm>
                <a:off x="6150092" y="4321003"/>
                <a:ext cx="11324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Design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Architecture</a:t>
                </a:r>
              </a:p>
            </p:txBody>
          </p:sp>
        </p:grpSp>
        <p:grpSp>
          <p:nvGrpSpPr>
            <p:cNvPr id="4679" name="Main Topic"/>
            <p:cNvGrpSpPr/>
            <p:nvPr/>
          </p:nvGrpSpPr>
          <p:grpSpPr>
            <a:xfrm>
              <a:off x="5876401" y="812700"/>
              <a:ext cx="1413600" cy="416480"/>
              <a:chOff x="5876401" y="812700"/>
              <a:chExt cx="1413600" cy="416480"/>
            </a:xfrm>
          </p:grpSpPr>
          <p:sp>
            <p:nvSpPr>
              <p:cNvPr id="4680" name=""/>
              <p:cNvSpPr/>
              <p:nvPr/>
            </p:nvSpPr>
            <p:spPr>
              <a:xfrm>
                <a:off x="5876401" y="812700"/>
                <a:ext cx="1413600" cy="416480"/>
              </a:xfrm>
              <a:custGeom>
                <a:avLst/>
                <a:gdLst/>
                <a:ahLst/>
                <a:cxnLst/>
                <a:pathLst>
                  <a:path w="1413600" h="416480">
                    <a:moveTo>
                      <a:pt x="74966" y="0"/>
                    </a:moveTo>
                    <a:lnTo>
                      <a:pt x="1338634" y="0"/>
                    </a:lnTo>
                    <a:cubicBezTo>
                      <a:pt x="1380038" y="0"/>
                      <a:pt x="1413600" y="33562"/>
                      <a:pt x="1413600" y="74966"/>
                    </a:cubicBezTo>
                    <a:lnTo>
                      <a:pt x="1413600" y="341514"/>
                    </a:lnTo>
                    <a:cubicBezTo>
                      <a:pt x="1413600" y="382918"/>
                      <a:pt x="1380038" y="416480"/>
                      <a:pt x="1338634" y="416480"/>
                    </a:cubicBezTo>
                    <a:lnTo>
                      <a:pt x="74966" y="416480"/>
                    </a:lnTo>
                    <a:cubicBezTo>
                      <a:pt x="33562" y="416480"/>
                      <a:pt x="0" y="382918"/>
                      <a:pt x="0" y="341514"/>
                    </a:cubicBezTo>
                    <a:lnTo>
                      <a:pt x="0" y="74966"/>
                    </a:lnTo>
                    <a:cubicBezTo>
                      <a:pt x="0" y="33562"/>
                      <a:pt x="33562" y="0"/>
                      <a:pt x="7496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698" name="Text 5698"/>
              <p:cNvSpPr txBox="1"/>
              <p:nvPr/>
            </p:nvSpPr>
            <p:spPr>
              <a:xfrm>
                <a:off x="5944801" y="881100"/>
                <a:ext cx="13300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Branding and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Presence</a:t>
                </a:r>
              </a:p>
            </p:txBody>
          </p:sp>
        </p:grpSp>
        <p:grpSp>
          <p:nvGrpSpPr>
            <p:cNvPr id="4688" name="Sub Topic"/>
            <p:cNvGrpSpPr/>
            <p:nvPr/>
          </p:nvGrpSpPr>
          <p:grpSpPr>
            <a:xfrm>
              <a:off x="4101034" y="5292092"/>
              <a:ext cx="1255520" cy="696160"/>
              <a:chOff x="4101034" y="5292092"/>
              <a:chExt cx="1255520" cy="696160"/>
            </a:xfrm>
          </p:grpSpPr>
          <p:sp>
            <p:nvSpPr>
              <p:cNvPr id="4689" name=""/>
              <p:cNvSpPr/>
              <p:nvPr/>
            </p:nvSpPr>
            <p:spPr>
              <a:xfrm>
                <a:off x="4101034" y="5292092"/>
                <a:ext cx="1255520" cy="696160"/>
              </a:xfrm>
              <a:custGeom>
                <a:avLst/>
                <a:gdLst/>
                <a:ahLst/>
                <a:cxnLst/>
                <a:pathLst>
                  <a:path w="1255520" h="696160">
                    <a:moveTo>
                      <a:pt x="76000" y="0"/>
                    </a:moveTo>
                    <a:lnTo>
                      <a:pt x="1179520" y="0"/>
                    </a:lnTo>
                    <a:cubicBezTo>
                      <a:pt x="1221495" y="0"/>
                      <a:pt x="1255520" y="34025"/>
                      <a:pt x="1255520" y="76000"/>
                    </a:cubicBezTo>
                    <a:lnTo>
                      <a:pt x="1255520" y="620160"/>
                    </a:lnTo>
                    <a:cubicBezTo>
                      <a:pt x="1255520" y="662135"/>
                      <a:pt x="1221495" y="696160"/>
                      <a:pt x="1179520" y="696160"/>
                    </a:cubicBezTo>
                    <a:lnTo>
                      <a:pt x="76000" y="696160"/>
                    </a:lnTo>
                    <a:cubicBezTo>
                      <a:pt x="34025" y="696160"/>
                      <a:pt x="0" y="662135"/>
                      <a:pt x="0" y="620160"/>
                    </a:cubicBezTo>
                    <a:lnTo>
                      <a:pt x="0" y="76000"/>
                    </a:lnTo>
                    <a:cubicBezTo>
                      <a:pt x="0" y="34025"/>
                      <a:pt x="34025" y="0"/>
                      <a:pt x="760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699" name="Text 5699"/>
              <p:cNvSpPr txBox="1"/>
              <p:nvPr/>
            </p:nvSpPr>
            <p:spPr>
              <a:xfrm>
                <a:off x="4169434" y="5360492"/>
                <a:ext cx="1178000" cy="55936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Prevent and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Detect </a:t>
                </a:r>
              </a:p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controls and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policies</a:t>
                </a:r>
              </a:p>
            </p:txBody>
          </p:sp>
        </p:grpSp>
        <p:grpSp>
          <p:nvGrpSpPr>
            <p:cNvPr id="4691" name="Sub Topic"/>
            <p:cNvGrpSpPr/>
            <p:nvPr/>
          </p:nvGrpSpPr>
          <p:grpSpPr>
            <a:xfrm>
              <a:off x="1048691" y="4311837"/>
              <a:ext cx="1480480" cy="416480"/>
              <a:chOff x="1048691" y="4311837"/>
              <a:chExt cx="1480480" cy="416480"/>
            </a:xfrm>
          </p:grpSpPr>
          <p:sp>
            <p:nvSpPr>
              <p:cNvPr id="4692" name=""/>
              <p:cNvSpPr/>
              <p:nvPr/>
            </p:nvSpPr>
            <p:spPr>
              <a:xfrm>
                <a:off x="1048691" y="4311837"/>
                <a:ext cx="1480480" cy="416480"/>
              </a:xfrm>
              <a:custGeom>
                <a:avLst/>
                <a:gdLst/>
                <a:ahLst/>
                <a:cxnLst/>
                <a:pathLst>
                  <a:path w="1480480" h="416480">
                    <a:moveTo>
                      <a:pt x="74966" y="0"/>
                    </a:moveTo>
                    <a:lnTo>
                      <a:pt x="1405514" y="0"/>
                    </a:lnTo>
                    <a:cubicBezTo>
                      <a:pt x="1446918" y="0"/>
                      <a:pt x="1480480" y="33562"/>
                      <a:pt x="1480480" y="74966"/>
                    </a:cubicBezTo>
                    <a:lnTo>
                      <a:pt x="1480480" y="341514"/>
                    </a:lnTo>
                    <a:cubicBezTo>
                      <a:pt x="1480480" y="382918"/>
                      <a:pt x="1446918" y="416480"/>
                      <a:pt x="1405514" y="416480"/>
                    </a:cubicBezTo>
                    <a:lnTo>
                      <a:pt x="74966" y="416480"/>
                    </a:lnTo>
                    <a:cubicBezTo>
                      <a:pt x="33562" y="416480"/>
                      <a:pt x="0" y="382918"/>
                      <a:pt x="0" y="341514"/>
                    </a:cubicBezTo>
                    <a:lnTo>
                      <a:pt x="0" y="74966"/>
                    </a:lnTo>
                    <a:cubicBezTo>
                      <a:pt x="0" y="33562"/>
                      <a:pt x="33562" y="0"/>
                      <a:pt x="7496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700" name="Text 5700"/>
              <p:cNvSpPr txBox="1"/>
              <p:nvPr/>
            </p:nvSpPr>
            <p:spPr>
              <a:xfrm>
                <a:off x="1117091" y="4380237"/>
                <a:ext cx="1398400" cy="27968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Person Centered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Design</a:t>
                </a:r>
              </a:p>
            </p:txBody>
          </p:sp>
        </p:grpSp>
        <p:grpSp>
          <p:nvGrpSpPr>
            <p:cNvPr id="4694" name="Sub Topic"/>
            <p:cNvGrpSpPr/>
            <p:nvPr/>
          </p:nvGrpSpPr>
          <p:grpSpPr>
            <a:xfrm>
              <a:off x="854321" y="3082301"/>
              <a:ext cx="1127840" cy="696160"/>
              <a:chOff x="854321" y="3082301"/>
              <a:chExt cx="1127840" cy="696160"/>
            </a:xfrm>
          </p:grpSpPr>
          <p:sp>
            <p:nvSpPr>
              <p:cNvPr id="4695" name=""/>
              <p:cNvSpPr/>
              <p:nvPr/>
            </p:nvSpPr>
            <p:spPr>
              <a:xfrm>
                <a:off x="854321" y="3082301"/>
                <a:ext cx="1127840" cy="696160"/>
              </a:xfrm>
              <a:custGeom>
                <a:avLst/>
                <a:gdLst/>
                <a:ahLst/>
                <a:cxnLst/>
                <a:pathLst>
                  <a:path w="1127840" h="696160">
                    <a:moveTo>
                      <a:pt x="76000" y="0"/>
                    </a:moveTo>
                    <a:lnTo>
                      <a:pt x="1051840" y="0"/>
                    </a:lnTo>
                    <a:cubicBezTo>
                      <a:pt x="1093815" y="0"/>
                      <a:pt x="1127840" y="34025"/>
                      <a:pt x="1127840" y="76000"/>
                    </a:cubicBezTo>
                    <a:lnTo>
                      <a:pt x="1127840" y="620160"/>
                    </a:lnTo>
                    <a:cubicBezTo>
                      <a:pt x="1127840" y="662135"/>
                      <a:pt x="1093815" y="696160"/>
                      <a:pt x="1051840" y="696160"/>
                    </a:cubicBezTo>
                    <a:lnTo>
                      <a:pt x="76000" y="696160"/>
                    </a:lnTo>
                    <a:cubicBezTo>
                      <a:pt x="34025" y="696160"/>
                      <a:pt x="0" y="662135"/>
                      <a:pt x="0" y="620160"/>
                    </a:cubicBezTo>
                    <a:lnTo>
                      <a:pt x="0" y="76000"/>
                    </a:lnTo>
                    <a:cubicBezTo>
                      <a:pt x="0" y="34025"/>
                      <a:pt x="34025" y="0"/>
                      <a:pt x="760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701" name="Text 5701"/>
              <p:cNvSpPr txBox="1"/>
              <p:nvPr/>
            </p:nvSpPr>
            <p:spPr>
              <a:xfrm>
                <a:off x="922721" y="3150701"/>
                <a:ext cx="1048800" cy="55936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Inform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employees </a:t>
                </a:r>
              </a:p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and </a:t>
                </a:r>
              </a:p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stakeholders</a:t>
                </a:r>
              </a:p>
            </p:txBody>
          </p:sp>
        </p:grpSp>
        <p:sp>
          <p:nvSpPr>
            <p:cNvPr id="4699" name="Line"/>
            <p:cNvSpPr/>
            <p:nvPr/>
          </p:nvSpPr>
          <p:spPr>
            <a:xfrm rot="-6150180">
              <a:off x="3686801" y="1794762"/>
              <a:ext cx="716184" cy="0"/>
            </a:xfrm>
            <a:custGeom>
              <a:avLst/>
              <a:gdLst/>
              <a:ahLst/>
              <a:cxnLst/>
              <a:pathLst>
                <a:path w="716184" h="0" fill="none">
                  <a:moveTo>
                    <a:pt x="0" y="0"/>
                  </a:moveTo>
                  <a:cubicBezTo>
                    <a:pt x="143236" y="-358091"/>
                    <a:pt x="630241" y="-358091"/>
                    <a:pt x="716184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00" name="Line"/>
            <p:cNvSpPr/>
            <p:nvPr/>
          </p:nvSpPr>
          <p:spPr>
            <a:xfrm rot="-7004460">
              <a:off x="2907199" y="2013574"/>
              <a:ext cx="837558" cy="0"/>
            </a:xfrm>
            <a:custGeom>
              <a:avLst/>
              <a:gdLst/>
              <a:ahLst/>
              <a:cxnLst/>
              <a:pathLst>
                <a:path w="837558" h="0" fill="none">
                  <a:moveTo>
                    <a:pt x="0" y="0"/>
                  </a:moveTo>
                  <a:cubicBezTo>
                    <a:pt x="141944" y="423170"/>
                    <a:pt x="642273" y="547787"/>
                    <a:pt x="837558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01" name="Line"/>
            <p:cNvSpPr/>
            <p:nvPr/>
          </p:nvSpPr>
          <p:spPr>
            <a:xfrm rot="-10432020">
              <a:off x="1979149" y="3486568"/>
              <a:ext cx="1051878" cy="0"/>
            </a:xfrm>
            <a:custGeom>
              <a:avLst/>
              <a:gdLst/>
              <a:ahLst/>
              <a:cxnLst/>
              <a:pathLst>
                <a:path w="1051878" h="0" fill="none">
                  <a:moveTo>
                    <a:pt x="0" y="0"/>
                  </a:moveTo>
                  <a:cubicBezTo>
                    <a:pt x="210375" y="-525938"/>
                    <a:pt x="925650" y="-525938"/>
                    <a:pt x="1051878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02" name="Line"/>
            <p:cNvSpPr/>
            <p:nvPr/>
          </p:nvSpPr>
          <p:spPr>
            <a:xfrm rot="-338338">
              <a:off x="5002366" y="2840500"/>
              <a:ext cx="681122" cy="0"/>
            </a:xfrm>
            <a:custGeom>
              <a:avLst/>
              <a:gdLst/>
              <a:ahLst/>
              <a:cxnLst/>
              <a:pathLst>
                <a:path w="681122" h="0" fill="none">
                  <a:moveTo>
                    <a:pt x="0" y="0"/>
                  </a:moveTo>
                  <a:cubicBezTo>
                    <a:pt x="136225" y="-340561"/>
                    <a:pt x="599387" y="-340561"/>
                    <a:pt x="681122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03" name="Line"/>
            <p:cNvSpPr/>
            <p:nvPr/>
          </p:nvSpPr>
          <p:spPr>
            <a:xfrm rot="430859">
              <a:off x="5149956" y="4156083"/>
              <a:ext cx="1544274" cy="0"/>
            </a:xfrm>
            <a:custGeom>
              <a:avLst/>
              <a:gdLst/>
              <a:ahLst/>
              <a:cxnLst/>
              <a:pathLst>
                <a:path w="1544274" h="0" fill="none">
                  <a:moveTo>
                    <a:pt x="0" y="0"/>
                  </a:moveTo>
                  <a:cubicBezTo>
                    <a:pt x="308855" y="-772137"/>
                    <a:pt x="1358964" y="-772137"/>
                    <a:pt x="1544274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04" name="Line"/>
            <p:cNvSpPr/>
            <p:nvPr/>
          </p:nvSpPr>
          <p:spPr>
            <a:xfrm rot="4280922">
              <a:off x="4230305" y="4934231"/>
              <a:ext cx="755403" cy="0"/>
            </a:xfrm>
            <a:custGeom>
              <a:avLst/>
              <a:gdLst/>
              <a:ahLst/>
              <a:cxnLst/>
              <a:pathLst>
                <a:path w="755403" h="0" fill="none">
                  <a:moveTo>
                    <a:pt x="0" y="0"/>
                  </a:moveTo>
                  <a:cubicBezTo>
                    <a:pt x="151080" y="-377702"/>
                    <a:pt x="664754" y="-377702"/>
                    <a:pt x="755403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05" name="Line"/>
            <p:cNvSpPr/>
            <p:nvPr/>
          </p:nvSpPr>
          <p:spPr>
            <a:xfrm rot="9970560">
              <a:off x="1766815" y="4545940"/>
              <a:ext cx="1526506" cy="0"/>
            </a:xfrm>
            <a:custGeom>
              <a:avLst/>
              <a:gdLst/>
              <a:ahLst/>
              <a:cxnLst/>
              <a:pathLst>
                <a:path w="1526506" h="0" fill="none">
                  <a:moveTo>
                    <a:pt x="0" y="0"/>
                  </a:moveTo>
                  <a:cubicBezTo>
                    <a:pt x="305300" y="-763253"/>
                    <a:pt x="1343323" y="-763253"/>
                    <a:pt x="1526506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grpSp>
          <p:nvGrpSpPr>
            <p:cNvPr id="4706" name="Main Topic"/>
            <p:cNvGrpSpPr/>
            <p:nvPr/>
          </p:nvGrpSpPr>
          <p:grpSpPr>
            <a:xfrm>
              <a:off x="5876401" y="1381322"/>
              <a:ext cx="1784480" cy="696160"/>
              <a:chOff x="5876401" y="1381322"/>
              <a:chExt cx="1784480" cy="696160"/>
            </a:xfrm>
          </p:grpSpPr>
          <p:sp>
            <p:nvSpPr>
              <p:cNvPr id="4707" name=""/>
              <p:cNvSpPr/>
              <p:nvPr/>
            </p:nvSpPr>
            <p:spPr>
              <a:xfrm>
                <a:off x="5876401" y="1381322"/>
                <a:ext cx="1784480" cy="696160"/>
              </a:xfrm>
              <a:custGeom>
                <a:avLst/>
                <a:gdLst/>
                <a:ahLst/>
                <a:cxnLst/>
                <a:pathLst>
                  <a:path w="1784480" h="696160">
                    <a:moveTo>
                      <a:pt x="76000" y="0"/>
                    </a:moveTo>
                    <a:lnTo>
                      <a:pt x="1708480" y="0"/>
                    </a:lnTo>
                    <a:cubicBezTo>
                      <a:pt x="1750455" y="0"/>
                      <a:pt x="1784480" y="34025"/>
                      <a:pt x="1784480" y="76000"/>
                    </a:cubicBezTo>
                    <a:lnTo>
                      <a:pt x="1784480" y="620160"/>
                    </a:lnTo>
                    <a:cubicBezTo>
                      <a:pt x="1784480" y="662135"/>
                      <a:pt x="1750455" y="696160"/>
                      <a:pt x="1708480" y="696160"/>
                    </a:cubicBezTo>
                    <a:lnTo>
                      <a:pt x="76000" y="696160"/>
                    </a:lnTo>
                    <a:cubicBezTo>
                      <a:pt x="34025" y="696160"/>
                      <a:pt x="0" y="662135"/>
                      <a:pt x="0" y="620160"/>
                    </a:cubicBezTo>
                    <a:lnTo>
                      <a:pt x="0" y="76000"/>
                    </a:lnTo>
                    <a:cubicBezTo>
                      <a:pt x="0" y="34025"/>
                      <a:pt x="34025" y="0"/>
                      <a:pt x="7600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50000"/>
                  </a:srgbClr>
                </a:outerShdw>
              </a:effectLst>
            </p:spPr>
          </p:sp>
          <p:sp>
            <p:nvSpPr>
              <p:cNvPr id="5702" name="Text 5702"/>
              <p:cNvSpPr txBox="1"/>
              <p:nvPr/>
            </p:nvSpPr>
            <p:spPr>
              <a:xfrm>
                <a:off x="5944801" y="1449722"/>
                <a:ext cx="1702400" cy="55936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Policy without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enforcement </a:t>
                </a:r>
              </a:p>
              <a:p>
                <a:pPr algn="ctr"/>
                <a:r>
                  <a:rPr sz="912">
                    <a:solidFill>
                      <a:srgbClr val="000000"/>
                    </a:solidFill>
                    <a:latin typeface="Arial"/>
                  </a:rPr>
                  <a:t>and accountability are </a:t>
                </a:r>
                <a:r>
                  <a:rPr sz="912">
                    <a:solidFill>
                      <a:srgbClr val="000000"/>
                    </a:solidFill>
                    <a:latin typeface="Arial"/>
                  </a:rPr>
                  <a:t>barriers</a:t>
                </a:r>
              </a:p>
            </p:txBody>
          </p:sp>
        </p:grpSp>
        <p:sp>
          <p:nvSpPr>
            <p:cNvPr id="4709" name="Line"/>
            <p:cNvSpPr/>
            <p:nvPr/>
          </p:nvSpPr>
          <p:spPr>
            <a:xfrm rot="1809978">
              <a:off x="4786037" y="2128380"/>
              <a:ext cx="1872268" cy="0"/>
            </a:xfrm>
            <a:custGeom>
              <a:avLst/>
              <a:gdLst/>
              <a:ahLst/>
              <a:cxnLst/>
              <a:pathLst>
                <a:path w="1872268" h="0" fill="none">
                  <a:moveTo>
                    <a:pt x="0" y="0"/>
                  </a:moveTo>
                  <a:cubicBezTo>
                    <a:pt x="374453" y="-936130"/>
                    <a:pt x="980818" y="1082536"/>
                    <a:pt x="1872268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10" name="Line"/>
            <p:cNvSpPr/>
            <p:nvPr/>
          </p:nvSpPr>
          <p:spPr>
            <a:xfrm rot="-3953142">
              <a:off x="4506099" y="4327721"/>
              <a:ext cx="2875870" cy="0"/>
            </a:xfrm>
            <a:custGeom>
              <a:avLst/>
              <a:gdLst/>
              <a:ahLst/>
              <a:cxnLst/>
              <a:pathLst>
                <a:path w="2875870" h="0" fill="none">
                  <a:moveTo>
                    <a:pt x="0" y="0"/>
                  </a:moveTo>
                  <a:cubicBezTo>
                    <a:pt x="1060284" y="1104234"/>
                    <a:pt x="2530762" y="-1437935"/>
                    <a:pt x="2875870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11" name="Line"/>
            <p:cNvSpPr/>
            <p:nvPr/>
          </p:nvSpPr>
          <p:spPr>
            <a:xfrm rot="8633880">
              <a:off x="5198322" y="5154631"/>
              <a:ext cx="1648098" cy="0"/>
            </a:xfrm>
            <a:custGeom>
              <a:avLst/>
              <a:gdLst/>
              <a:ahLst/>
              <a:cxnLst/>
              <a:pathLst>
                <a:path w="1648098" h="0" fill="none">
                  <a:moveTo>
                    <a:pt x="0" y="0"/>
                  </a:moveTo>
                  <a:cubicBezTo>
                    <a:pt x="329619" y="-824045"/>
                    <a:pt x="1450323" y="-824045"/>
                    <a:pt x="1648098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12" name="Line"/>
            <p:cNvSpPr/>
            <p:nvPr/>
          </p:nvSpPr>
          <p:spPr>
            <a:xfrm rot="-5220264">
              <a:off x="6509892" y="3633940"/>
              <a:ext cx="1656070" cy="0"/>
            </a:xfrm>
            <a:custGeom>
              <a:avLst/>
              <a:gdLst/>
              <a:ahLst/>
              <a:cxnLst/>
              <a:pathLst>
                <a:path w="1656070" h="0" fill="none">
                  <a:moveTo>
                    <a:pt x="0" y="0"/>
                  </a:moveTo>
                  <a:cubicBezTo>
                    <a:pt x="506964" y="845622"/>
                    <a:pt x="1345884" y="588629"/>
                    <a:pt x="1656070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13" name="Line"/>
            <p:cNvSpPr/>
            <p:nvPr/>
          </p:nvSpPr>
          <p:spPr>
            <a:xfrm rot="5992140">
              <a:off x="811539" y="2360940"/>
              <a:ext cx="1464391" cy="0"/>
            </a:xfrm>
            <a:custGeom>
              <a:avLst/>
              <a:gdLst/>
              <a:ahLst/>
              <a:cxnLst/>
              <a:pathLst>
                <a:path w="1464391" h="0" fill="none">
                  <a:moveTo>
                    <a:pt x="0" y="0"/>
                  </a:moveTo>
                  <a:cubicBezTo>
                    <a:pt x="255972" y="1029139"/>
                    <a:pt x="1161257" y="441077"/>
                    <a:pt x="1464391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14" name="Line"/>
            <p:cNvSpPr/>
            <p:nvPr/>
          </p:nvSpPr>
          <p:spPr>
            <a:xfrm rot="-138823">
              <a:off x="2402426" y="1243692"/>
              <a:ext cx="2368472" cy="0"/>
            </a:xfrm>
            <a:custGeom>
              <a:avLst/>
              <a:gdLst/>
              <a:ahLst/>
              <a:cxnLst/>
              <a:pathLst>
                <a:path w="2368472" h="0" fill="none">
                  <a:moveTo>
                    <a:pt x="0" y="0"/>
                  </a:moveTo>
                  <a:cubicBezTo>
                    <a:pt x="461980" y="-926706"/>
                    <a:pt x="1833994" y="-416339"/>
                    <a:pt x="2368472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18" name="Line"/>
            <p:cNvSpPr/>
            <p:nvPr/>
          </p:nvSpPr>
          <p:spPr>
            <a:xfrm rot="-4527054">
              <a:off x="6964374" y="2268220"/>
              <a:ext cx="1113332" cy="0"/>
            </a:xfrm>
            <a:custGeom>
              <a:avLst/>
              <a:gdLst/>
              <a:ahLst/>
              <a:cxnLst/>
              <a:pathLst>
                <a:path w="1113332" h="0" fill="none">
                  <a:moveTo>
                    <a:pt x="0" y="0"/>
                  </a:moveTo>
                  <a:cubicBezTo>
                    <a:pt x="584652" y="1066956"/>
                    <a:pt x="1090273" y="715885"/>
                    <a:pt x="1113332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19" name="Line"/>
            <p:cNvSpPr/>
            <p:nvPr/>
          </p:nvSpPr>
          <p:spPr>
            <a:xfrm rot="1209072">
              <a:off x="949177" y="5080121"/>
              <a:ext cx="3251379" cy="0"/>
            </a:xfrm>
            <a:custGeom>
              <a:avLst/>
              <a:gdLst/>
              <a:ahLst/>
              <a:cxnLst/>
              <a:pathLst>
                <a:path w="3251379" h="0" fill="none">
                  <a:moveTo>
                    <a:pt x="0" y="0"/>
                  </a:moveTo>
                  <a:cubicBezTo>
                    <a:pt x="61777" y="1041139"/>
                    <a:pt x="1721218" y="1856999"/>
                    <a:pt x="3251379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20" name="Line"/>
            <p:cNvSpPr/>
            <p:nvPr/>
          </p:nvSpPr>
          <p:spPr>
            <a:xfrm rot="-7487940">
              <a:off x="1278812" y="4045145"/>
              <a:ext cx="649542" cy="0"/>
            </a:xfrm>
            <a:custGeom>
              <a:avLst/>
              <a:gdLst/>
              <a:ahLst/>
              <a:cxnLst/>
              <a:pathLst>
                <a:path w="649542" h="0" fill="none">
                  <a:moveTo>
                    <a:pt x="0" y="0"/>
                  </a:moveTo>
                  <a:cubicBezTo>
                    <a:pt x="129908" y="-324771"/>
                    <a:pt x="571596" y="-324771"/>
                    <a:pt x="649542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21" name="Line"/>
            <p:cNvSpPr/>
            <p:nvPr/>
          </p:nvSpPr>
          <p:spPr>
            <a:xfrm rot="-57314">
              <a:off x="2528920" y="4490460"/>
              <a:ext cx="3553015" cy="0"/>
            </a:xfrm>
            <a:custGeom>
              <a:avLst/>
              <a:gdLst/>
              <a:ahLst/>
              <a:cxnLst/>
              <a:pathLst>
                <a:path w="3553015" h="0" fill="none">
                  <a:moveTo>
                    <a:pt x="0" y="0"/>
                  </a:moveTo>
                  <a:cubicBezTo>
                    <a:pt x="99638" y="2064631"/>
                    <a:pt x="2566672" y="-16446"/>
                    <a:pt x="3553015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722" name="Line"/>
            <p:cNvSpPr/>
            <p:nvPr/>
          </p:nvSpPr>
          <p:spPr>
            <a:xfrm rot="-1488888">
              <a:off x="1191495" y="2051620"/>
              <a:ext cx="4911660" cy="0"/>
            </a:xfrm>
            <a:custGeom>
              <a:avLst/>
              <a:gdLst/>
              <a:ahLst/>
              <a:cxnLst/>
              <a:pathLst>
                <a:path w="4911660" h="0" fill="none">
                  <a:moveTo>
                    <a:pt x="0" y="0"/>
                  </a:moveTo>
                  <a:cubicBezTo>
                    <a:pt x="2499800" y="457435"/>
                    <a:pt x="3838836" y="-1569324"/>
                    <a:pt x="4911660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grpSp>
          <p:nvGrpSpPr>
            <p:cNvPr id="4723" name="Sub Topic"/>
            <p:cNvGrpSpPr/>
            <p:nvPr/>
          </p:nvGrpSpPr>
          <p:grpSpPr>
            <a:xfrm>
              <a:off x="1807498" y="2063848"/>
              <a:ext cx="443840" cy="261440"/>
              <a:chOff x="1807498" y="2063848"/>
              <a:chExt cx="443840" cy="261440"/>
            </a:xfrm>
          </p:grpSpPr>
          <p:sp>
            <p:nvSpPr>
              <p:cNvPr id="4724" name=""/>
              <p:cNvSpPr/>
              <p:nvPr/>
            </p:nvSpPr>
            <p:spPr>
              <a:xfrm>
                <a:off x="1807498" y="2063848"/>
                <a:ext cx="443840" cy="261440"/>
              </a:xfrm>
              <a:custGeom>
                <a:avLst/>
                <a:gdLst/>
                <a:ahLst/>
                <a:cxnLst/>
                <a:pathLst>
                  <a:path w="443840" h="261440" fill="none">
                    <a:moveTo>
                      <a:pt x="0" y="261440"/>
                    </a:moveTo>
                    <a:lnTo>
                      <a:pt x="443840" y="261440"/>
                    </a:lnTo>
                  </a:path>
                </a:pathLst>
              </a:custGeom>
              <a:gradFill>
                <a:gsLst>
                  <a:gs pos="0">
                    <a:srgbClr val="F8F8F8"/>
                  </a:gs>
                  <a:gs pos="50000">
                    <a:srgbClr val="F4F4F4"/>
                  </a:gs>
                  <a:gs pos="100000">
                    <a:srgbClr val="EFEFEF"/>
                  </a:gs>
                </a:gsLst>
                <a:lin ang="5400000" scaled="0"/>
              </a:gradFill>
              <a:ln w="7600" cap="flat">
                <a:solidFill>
                  <a:srgbClr val="A87900"/>
                </a:solidFill>
                <a:bevel/>
              </a:ln>
              <a:effectLst>
                <a:outerShdw blurRad="0" dist="21496" dir="2700000" algn="tl">
                  <a:srgbClr val="C0C0C0">
                    <a:alpha val="0"/>
                  </a:srgbClr>
                </a:outerShdw>
              </a:effectLst>
            </p:spPr>
          </p:sp>
          <p:sp>
            <p:nvSpPr>
              <p:cNvPr id="5703" name="Text 5703"/>
              <p:cNvSpPr txBox="1"/>
              <p:nvPr/>
            </p:nvSpPr>
            <p:spPr>
              <a:xfrm>
                <a:off x="1837898" y="2086648"/>
                <a:ext cx="440800" cy="23104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ctr"/>
                <a:r>
                  <a:rPr sz="760">
                    <a:solidFill>
                      <a:srgbClr val="000000"/>
                    </a:solidFill>
                    <a:latin typeface="Arial"/>
                  </a:rPr>
                  <a:t>COPP</a:t>
                </a:r>
                <a:r>
                  <a:rPr sz="760">
                    <a:solidFill>
                      <a:srgbClr val="000000"/>
                    </a:solidFill>
                    <a:latin typeface="Arial"/>
                  </a:rPr>
                  <a:t>A</a:t>
                </a:r>
              </a:p>
            </p:txBody>
          </p:sp>
        </p:grpSp>
        <p:sp>
          <p:nvSpPr>
            <p:cNvPr id="5704" name="lines"/>
            <p:cNvSpPr/>
            <p:nvPr/>
          </p:nvSpPr>
          <p:spPr>
            <a:xfrm>
              <a:off x="846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05" name="lines"/>
            <p:cNvSpPr/>
            <p:nvPr/>
          </p:nvSpPr>
          <p:spPr>
            <a:xfrm>
              <a:off x="1302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06" name="lines"/>
            <p:cNvSpPr/>
            <p:nvPr/>
          </p:nvSpPr>
          <p:spPr>
            <a:xfrm>
              <a:off x="846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07" name="lines"/>
            <p:cNvSpPr/>
            <p:nvPr/>
          </p:nvSpPr>
          <p:spPr>
            <a:xfrm>
              <a:off x="1758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08" name="lines"/>
            <p:cNvSpPr/>
            <p:nvPr/>
          </p:nvSpPr>
          <p:spPr>
            <a:xfrm>
              <a:off x="1302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09" name="lines"/>
            <p:cNvSpPr/>
            <p:nvPr/>
          </p:nvSpPr>
          <p:spPr>
            <a:xfrm>
              <a:off x="846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0" name="lines"/>
            <p:cNvSpPr/>
            <p:nvPr/>
          </p:nvSpPr>
          <p:spPr>
            <a:xfrm>
              <a:off x="2214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1" name="lines"/>
            <p:cNvSpPr/>
            <p:nvPr/>
          </p:nvSpPr>
          <p:spPr>
            <a:xfrm>
              <a:off x="1758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2" name="lines"/>
            <p:cNvSpPr/>
            <p:nvPr/>
          </p:nvSpPr>
          <p:spPr>
            <a:xfrm>
              <a:off x="1302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3" name="lines"/>
            <p:cNvSpPr/>
            <p:nvPr/>
          </p:nvSpPr>
          <p:spPr>
            <a:xfrm>
              <a:off x="846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4" name="lines"/>
            <p:cNvSpPr/>
            <p:nvPr/>
          </p:nvSpPr>
          <p:spPr>
            <a:xfrm>
              <a:off x="2670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5" name="lines"/>
            <p:cNvSpPr/>
            <p:nvPr/>
          </p:nvSpPr>
          <p:spPr>
            <a:xfrm>
              <a:off x="2214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6" name="lines"/>
            <p:cNvSpPr/>
            <p:nvPr/>
          </p:nvSpPr>
          <p:spPr>
            <a:xfrm>
              <a:off x="1758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7" name="lines"/>
            <p:cNvSpPr/>
            <p:nvPr/>
          </p:nvSpPr>
          <p:spPr>
            <a:xfrm>
              <a:off x="1302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8" name="lines"/>
            <p:cNvSpPr/>
            <p:nvPr/>
          </p:nvSpPr>
          <p:spPr>
            <a:xfrm>
              <a:off x="846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19" name="lines"/>
            <p:cNvSpPr/>
            <p:nvPr/>
          </p:nvSpPr>
          <p:spPr>
            <a:xfrm>
              <a:off x="3126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0" name="lines"/>
            <p:cNvSpPr/>
            <p:nvPr/>
          </p:nvSpPr>
          <p:spPr>
            <a:xfrm>
              <a:off x="2670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1" name="lines"/>
            <p:cNvSpPr/>
            <p:nvPr/>
          </p:nvSpPr>
          <p:spPr>
            <a:xfrm>
              <a:off x="2214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2" name="lines"/>
            <p:cNvSpPr/>
            <p:nvPr/>
          </p:nvSpPr>
          <p:spPr>
            <a:xfrm>
              <a:off x="1758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3" name="lines"/>
            <p:cNvSpPr/>
            <p:nvPr/>
          </p:nvSpPr>
          <p:spPr>
            <a:xfrm>
              <a:off x="1302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4" name="lines"/>
            <p:cNvSpPr/>
            <p:nvPr/>
          </p:nvSpPr>
          <p:spPr>
            <a:xfrm>
              <a:off x="846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5" name="lines"/>
            <p:cNvSpPr/>
            <p:nvPr/>
          </p:nvSpPr>
          <p:spPr>
            <a:xfrm>
              <a:off x="3582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6" name="lines"/>
            <p:cNvSpPr/>
            <p:nvPr/>
          </p:nvSpPr>
          <p:spPr>
            <a:xfrm>
              <a:off x="3126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7" name="lines"/>
            <p:cNvSpPr/>
            <p:nvPr/>
          </p:nvSpPr>
          <p:spPr>
            <a:xfrm>
              <a:off x="2670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8" name="lines"/>
            <p:cNvSpPr/>
            <p:nvPr/>
          </p:nvSpPr>
          <p:spPr>
            <a:xfrm>
              <a:off x="2214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29" name="lines"/>
            <p:cNvSpPr/>
            <p:nvPr/>
          </p:nvSpPr>
          <p:spPr>
            <a:xfrm>
              <a:off x="1758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0" name="lines"/>
            <p:cNvSpPr/>
            <p:nvPr/>
          </p:nvSpPr>
          <p:spPr>
            <a:xfrm>
              <a:off x="1302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1" name="lines"/>
            <p:cNvSpPr/>
            <p:nvPr/>
          </p:nvSpPr>
          <p:spPr>
            <a:xfrm>
              <a:off x="846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2" name="lines"/>
            <p:cNvSpPr/>
            <p:nvPr/>
          </p:nvSpPr>
          <p:spPr>
            <a:xfrm>
              <a:off x="4038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3" name="lines"/>
            <p:cNvSpPr/>
            <p:nvPr/>
          </p:nvSpPr>
          <p:spPr>
            <a:xfrm>
              <a:off x="3582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4" name="lines"/>
            <p:cNvSpPr/>
            <p:nvPr/>
          </p:nvSpPr>
          <p:spPr>
            <a:xfrm>
              <a:off x="3126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5" name="lines"/>
            <p:cNvSpPr/>
            <p:nvPr/>
          </p:nvSpPr>
          <p:spPr>
            <a:xfrm>
              <a:off x="2670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6" name="lines"/>
            <p:cNvSpPr/>
            <p:nvPr/>
          </p:nvSpPr>
          <p:spPr>
            <a:xfrm>
              <a:off x="2214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7" name="lines"/>
            <p:cNvSpPr/>
            <p:nvPr/>
          </p:nvSpPr>
          <p:spPr>
            <a:xfrm>
              <a:off x="1758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8" name="lines"/>
            <p:cNvSpPr/>
            <p:nvPr/>
          </p:nvSpPr>
          <p:spPr>
            <a:xfrm>
              <a:off x="1302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39" name="lines"/>
            <p:cNvSpPr/>
            <p:nvPr/>
          </p:nvSpPr>
          <p:spPr>
            <a:xfrm>
              <a:off x="846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0" name="lines"/>
            <p:cNvSpPr/>
            <p:nvPr/>
          </p:nvSpPr>
          <p:spPr>
            <a:xfrm>
              <a:off x="4494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1" name="lines"/>
            <p:cNvSpPr/>
            <p:nvPr/>
          </p:nvSpPr>
          <p:spPr>
            <a:xfrm>
              <a:off x="4038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2" name="lines"/>
            <p:cNvSpPr/>
            <p:nvPr/>
          </p:nvSpPr>
          <p:spPr>
            <a:xfrm>
              <a:off x="3582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3" name="lines"/>
            <p:cNvSpPr/>
            <p:nvPr/>
          </p:nvSpPr>
          <p:spPr>
            <a:xfrm>
              <a:off x="3126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4" name="lines"/>
            <p:cNvSpPr/>
            <p:nvPr/>
          </p:nvSpPr>
          <p:spPr>
            <a:xfrm>
              <a:off x="2670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5" name="lines"/>
            <p:cNvSpPr/>
            <p:nvPr/>
          </p:nvSpPr>
          <p:spPr>
            <a:xfrm>
              <a:off x="2214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6" name="lines"/>
            <p:cNvSpPr/>
            <p:nvPr/>
          </p:nvSpPr>
          <p:spPr>
            <a:xfrm>
              <a:off x="1758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7" name="lines"/>
            <p:cNvSpPr/>
            <p:nvPr/>
          </p:nvSpPr>
          <p:spPr>
            <a:xfrm>
              <a:off x="1302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8" name="lines"/>
            <p:cNvSpPr/>
            <p:nvPr/>
          </p:nvSpPr>
          <p:spPr>
            <a:xfrm>
              <a:off x="846813" y="430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49" name="lines"/>
            <p:cNvSpPr/>
            <p:nvPr/>
          </p:nvSpPr>
          <p:spPr>
            <a:xfrm>
              <a:off x="4950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0" name="lines"/>
            <p:cNvSpPr/>
            <p:nvPr/>
          </p:nvSpPr>
          <p:spPr>
            <a:xfrm>
              <a:off x="4494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1" name="lines"/>
            <p:cNvSpPr/>
            <p:nvPr/>
          </p:nvSpPr>
          <p:spPr>
            <a:xfrm>
              <a:off x="4038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2" name="lines"/>
            <p:cNvSpPr/>
            <p:nvPr/>
          </p:nvSpPr>
          <p:spPr>
            <a:xfrm>
              <a:off x="3582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3" name="lines"/>
            <p:cNvSpPr/>
            <p:nvPr/>
          </p:nvSpPr>
          <p:spPr>
            <a:xfrm>
              <a:off x="3126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4" name="lines"/>
            <p:cNvSpPr/>
            <p:nvPr/>
          </p:nvSpPr>
          <p:spPr>
            <a:xfrm>
              <a:off x="2670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5" name="lines"/>
            <p:cNvSpPr/>
            <p:nvPr/>
          </p:nvSpPr>
          <p:spPr>
            <a:xfrm>
              <a:off x="2214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6" name="lines"/>
            <p:cNvSpPr/>
            <p:nvPr/>
          </p:nvSpPr>
          <p:spPr>
            <a:xfrm>
              <a:off x="1758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7" name="lines"/>
            <p:cNvSpPr/>
            <p:nvPr/>
          </p:nvSpPr>
          <p:spPr>
            <a:xfrm>
              <a:off x="1302813" y="430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8" name="lines"/>
            <p:cNvSpPr/>
            <p:nvPr/>
          </p:nvSpPr>
          <p:spPr>
            <a:xfrm>
              <a:off x="846813" y="476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59" name="lines"/>
            <p:cNvSpPr/>
            <p:nvPr/>
          </p:nvSpPr>
          <p:spPr>
            <a:xfrm>
              <a:off x="5406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0" name="lines"/>
            <p:cNvSpPr/>
            <p:nvPr/>
          </p:nvSpPr>
          <p:spPr>
            <a:xfrm>
              <a:off x="4950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1" name="lines"/>
            <p:cNvSpPr/>
            <p:nvPr/>
          </p:nvSpPr>
          <p:spPr>
            <a:xfrm>
              <a:off x="4494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2" name="lines"/>
            <p:cNvSpPr/>
            <p:nvPr/>
          </p:nvSpPr>
          <p:spPr>
            <a:xfrm>
              <a:off x="4038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3" name="lines"/>
            <p:cNvSpPr/>
            <p:nvPr/>
          </p:nvSpPr>
          <p:spPr>
            <a:xfrm>
              <a:off x="3582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4" name="lines"/>
            <p:cNvSpPr/>
            <p:nvPr/>
          </p:nvSpPr>
          <p:spPr>
            <a:xfrm>
              <a:off x="3126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5" name="lines"/>
            <p:cNvSpPr/>
            <p:nvPr/>
          </p:nvSpPr>
          <p:spPr>
            <a:xfrm>
              <a:off x="2670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6" name="lines"/>
            <p:cNvSpPr/>
            <p:nvPr/>
          </p:nvSpPr>
          <p:spPr>
            <a:xfrm>
              <a:off x="2214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7" name="lines"/>
            <p:cNvSpPr/>
            <p:nvPr/>
          </p:nvSpPr>
          <p:spPr>
            <a:xfrm>
              <a:off x="1758813" y="430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8" name="lines"/>
            <p:cNvSpPr/>
            <p:nvPr/>
          </p:nvSpPr>
          <p:spPr>
            <a:xfrm>
              <a:off x="1302813" y="476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69" name="lines"/>
            <p:cNvSpPr/>
            <p:nvPr/>
          </p:nvSpPr>
          <p:spPr>
            <a:xfrm>
              <a:off x="846813" y="521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0" name="lines"/>
            <p:cNvSpPr/>
            <p:nvPr/>
          </p:nvSpPr>
          <p:spPr>
            <a:xfrm>
              <a:off x="5862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1" name="lines"/>
            <p:cNvSpPr/>
            <p:nvPr/>
          </p:nvSpPr>
          <p:spPr>
            <a:xfrm>
              <a:off x="5406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2" name="lines"/>
            <p:cNvSpPr/>
            <p:nvPr/>
          </p:nvSpPr>
          <p:spPr>
            <a:xfrm>
              <a:off x="4950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3" name="lines"/>
            <p:cNvSpPr/>
            <p:nvPr/>
          </p:nvSpPr>
          <p:spPr>
            <a:xfrm>
              <a:off x="4494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4" name="lines"/>
            <p:cNvSpPr/>
            <p:nvPr/>
          </p:nvSpPr>
          <p:spPr>
            <a:xfrm>
              <a:off x="4038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5" name="lines"/>
            <p:cNvSpPr/>
            <p:nvPr/>
          </p:nvSpPr>
          <p:spPr>
            <a:xfrm>
              <a:off x="3582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6" name="lines"/>
            <p:cNvSpPr/>
            <p:nvPr/>
          </p:nvSpPr>
          <p:spPr>
            <a:xfrm>
              <a:off x="3126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7" name="lines"/>
            <p:cNvSpPr/>
            <p:nvPr/>
          </p:nvSpPr>
          <p:spPr>
            <a:xfrm>
              <a:off x="2670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8" name="lines"/>
            <p:cNvSpPr/>
            <p:nvPr/>
          </p:nvSpPr>
          <p:spPr>
            <a:xfrm>
              <a:off x="2214813" y="430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79" name="lines"/>
            <p:cNvSpPr/>
            <p:nvPr/>
          </p:nvSpPr>
          <p:spPr>
            <a:xfrm>
              <a:off x="1758813" y="476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0" name="lines"/>
            <p:cNvSpPr/>
            <p:nvPr/>
          </p:nvSpPr>
          <p:spPr>
            <a:xfrm>
              <a:off x="1302813" y="521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1" name="lines"/>
            <p:cNvSpPr/>
            <p:nvPr/>
          </p:nvSpPr>
          <p:spPr>
            <a:xfrm>
              <a:off x="846813" y="567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2" name="lines"/>
            <p:cNvSpPr/>
            <p:nvPr/>
          </p:nvSpPr>
          <p:spPr>
            <a:xfrm>
              <a:off x="6318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3" name="lines"/>
            <p:cNvSpPr/>
            <p:nvPr/>
          </p:nvSpPr>
          <p:spPr>
            <a:xfrm>
              <a:off x="5862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4" name="lines"/>
            <p:cNvSpPr/>
            <p:nvPr/>
          </p:nvSpPr>
          <p:spPr>
            <a:xfrm>
              <a:off x="5406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5" name="lines"/>
            <p:cNvSpPr/>
            <p:nvPr/>
          </p:nvSpPr>
          <p:spPr>
            <a:xfrm>
              <a:off x="4950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6" name="lines"/>
            <p:cNvSpPr/>
            <p:nvPr/>
          </p:nvSpPr>
          <p:spPr>
            <a:xfrm>
              <a:off x="4494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7" name="lines"/>
            <p:cNvSpPr/>
            <p:nvPr/>
          </p:nvSpPr>
          <p:spPr>
            <a:xfrm>
              <a:off x="4038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8" name="lines"/>
            <p:cNvSpPr/>
            <p:nvPr/>
          </p:nvSpPr>
          <p:spPr>
            <a:xfrm>
              <a:off x="3582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89" name="lines"/>
            <p:cNvSpPr/>
            <p:nvPr/>
          </p:nvSpPr>
          <p:spPr>
            <a:xfrm>
              <a:off x="3126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0" name="lines"/>
            <p:cNvSpPr/>
            <p:nvPr/>
          </p:nvSpPr>
          <p:spPr>
            <a:xfrm>
              <a:off x="2670813" y="430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1" name="lines"/>
            <p:cNvSpPr/>
            <p:nvPr/>
          </p:nvSpPr>
          <p:spPr>
            <a:xfrm>
              <a:off x="2214813" y="476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2" name="lines"/>
            <p:cNvSpPr/>
            <p:nvPr/>
          </p:nvSpPr>
          <p:spPr>
            <a:xfrm>
              <a:off x="1758813" y="521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3" name="lines"/>
            <p:cNvSpPr/>
            <p:nvPr/>
          </p:nvSpPr>
          <p:spPr>
            <a:xfrm>
              <a:off x="1302813" y="567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4" name="lines"/>
            <p:cNvSpPr/>
            <p:nvPr/>
          </p:nvSpPr>
          <p:spPr>
            <a:xfrm>
              <a:off x="1231088" y="6129137"/>
              <a:ext cx="71725" cy="71725"/>
            </a:xfrm>
            <a:custGeom>
              <a:pathLst>
                <a:path w="71725" h="71725">
                  <a:moveTo>
                    <a:pt x="71725" y="0"/>
                  </a:moveTo>
                  <a:lnTo>
                    <a:pt x="0" y="71725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5" name="lines"/>
            <p:cNvSpPr/>
            <p:nvPr/>
          </p:nvSpPr>
          <p:spPr>
            <a:xfrm>
              <a:off x="6774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6" name="lines"/>
            <p:cNvSpPr/>
            <p:nvPr/>
          </p:nvSpPr>
          <p:spPr>
            <a:xfrm>
              <a:off x="6318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7" name="lines"/>
            <p:cNvSpPr/>
            <p:nvPr/>
          </p:nvSpPr>
          <p:spPr>
            <a:xfrm>
              <a:off x="5862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8" name="lines"/>
            <p:cNvSpPr/>
            <p:nvPr/>
          </p:nvSpPr>
          <p:spPr>
            <a:xfrm>
              <a:off x="5406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799" name="lines"/>
            <p:cNvSpPr/>
            <p:nvPr/>
          </p:nvSpPr>
          <p:spPr>
            <a:xfrm>
              <a:off x="4950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0" name="lines"/>
            <p:cNvSpPr/>
            <p:nvPr/>
          </p:nvSpPr>
          <p:spPr>
            <a:xfrm>
              <a:off x="4494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1" name="lines"/>
            <p:cNvSpPr/>
            <p:nvPr/>
          </p:nvSpPr>
          <p:spPr>
            <a:xfrm>
              <a:off x="4038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2" name="lines"/>
            <p:cNvSpPr/>
            <p:nvPr/>
          </p:nvSpPr>
          <p:spPr>
            <a:xfrm>
              <a:off x="3582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3" name="lines"/>
            <p:cNvSpPr/>
            <p:nvPr/>
          </p:nvSpPr>
          <p:spPr>
            <a:xfrm>
              <a:off x="3126813" y="430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4" name="lines"/>
            <p:cNvSpPr/>
            <p:nvPr/>
          </p:nvSpPr>
          <p:spPr>
            <a:xfrm>
              <a:off x="2670813" y="476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5" name="lines"/>
            <p:cNvSpPr/>
            <p:nvPr/>
          </p:nvSpPr>
          <p:spPr>
            <a:xfrm>
              <a:off x="2214813" y="521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6" name="lines"/>
            <p:cNvSpPr/>
            <p:nvPr/>
          </p:nvSpPr>
          <p:spPr>
            <a:xfrm>
              <a:off x="1758813" y="567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7" name="lines"/>
            <p:cNvSpPr/>
            <p:nvPr/>
          </p:nvSpPr>
          <p:spPr>
            <a:xfrm>
              <a:off x="1687088" y="6129137"/>
              <a:ext cx="71725" cy="71725"/>
            </a:xfrm>
            <a:custGeom>
              <a:pathLst>
                <a:path w="71725" h="71725">
                  <a:moveTo>
                    <a:pt x="71725" y="0"/>
                  </a:moveTo>
                  <a:lnTo>
                    <a:pt x="0" y="71725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8" name="lines"/>
            <p:cNvSpPr/>
            <p:nvPr/>
          </p:nvSpPr>
          <p:spPr>
            <a:xfrm>
              <a:off x="7230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09" name="lines"/>
            <p:cNvSpPr/>
            <p:nvPr/>
          </p:nvSpPr>
          <p:spPr>
            <a:xfrm>
              <a:off x="6774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0" name="lines"/>
            <p:cNvSpPr/>
            <p:nvPr/>
          </p:nvSpPr>
          <p:spPr>
            <a:xfrm>
              <a:off x="6318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1" name="lines"/>
            <p:cNvSpPr/>
            <p:nvPr/>
          </p:nvSpPr>
          <p:spPr>
            <a:xfrm>
              <a:off x="5862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2" name="lines"/>
            <p:cNvSpPr/>
            <p:nvPr/>
          </p:nvSpPr>
          <p:spPr>
            <a:xfrm>
              <a:off x="5406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3" name="lines"/>
            <p:cNvSpPr/>
            <p:nvPr/>
          </p:nvSpPr>
          <p:spPr>
            <a:xfrm>
              <a:off x="4950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4" name="lines"/>
            <p:cNvSpPr/>
            <p:nvPr/>
          </p:nvSpPr>
          <p:spPr>
            <a:xfrm>
              <a:off x="4494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5" name="lines"/>
            <p:cNvSpPr/>
            <p:nvPr/>
          </p:nvSpPr>
          <p:spPr>
            <a:xfrm>
              <a:off x="4038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6" name="lines"/>
            <p:cNvSpPr/>
            <p:nvPr/>
          </p:nvSpPr>
          <p:spPr>
            <a:xfrm>
              <a:off x="3582813" y="430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7" name="lines"/>
            <p:cNvSpPr/>
            <p:nvPr/>
          </p:nvSpPr>
          <p:spPr>
            <a:xfrm>
              <a:off x="3126813" y="476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8" name="lines"/>
            <p:cNvSpPr/>
            <p:nvPr/>
          </p:nvSpPr>
          <p:spPr>
            <a:xfrm>
              <a:off x="2670813" y="521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19" name="lines"/>
            <p:cNvSpPr/>
            <p:nvPr/>
          </p:nvSpPr>
          <p:spPr>
            <a:xfrm>
              <a:off x="2214813" y="567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0" name="lines"/>
            <p:cNvSpPr/>
            <p:nvPr/>
          </p:nvSpPr>
          <p:spPr>
            <a:xfrm>
              <a:off x="2143088" y="6129137"/>
              <a:ext cx="71725" cy="71725"/>
            </a:xfrm>
            <a:custGeom>
              <a:pathLst>
                <a:path w="71725" h="71725">
                  <a:moveTo>
                    <a:pt x="71725" y="0"/>
                  </a:moveTo>
                  <a:lnTo>
                    <a:pt x="0" y="71725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1" name="lines"/>
            <p:cNvSpPr/>
            <p:nvPr/>
          </p:nvSpPr>
          <p:spPr>
            <a:xfrm>
              <a:off x="7686813" y="657138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2" name="lines"/>
            <p:cNvSpPr/>
            <p:nvPr/>
          </p:nvSpPr>
          <p:spPr>
            <a:xfrm>
              <a:off x="7230813" y="111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3" name="lines"/>
            <p:cNvSpPr/>
            <p:nvPr/>
          </p:nvSpPr>
          <p:spPr>
            <a:xfrm>
              <a:off x="6774813" y="156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4" name="lines"/>
            <p:cNvSpPr/>
            <p:nvPr/>
          </p:nvSpPr>
          <p:spPr>
            <a:xfrm>
              <a:off x="6318813" y="202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5" name="lines"/>
            <p:cNvSpPr/>
            <p:nvPr/>
          </p:nvSpPr>
          <p:spPr>
            <a:xfrm>
              <a:off x="5862813" y="248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6" name="lines"/>
            <p:cNvSpPr/>
            <p:nvPr/>
          </p:nvSpPr>
          <p:spPr>
            <a:xfrm>
              <a:off x="5406813" y="293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7" name="lines"/>
            <p:cNvSpPr/>
            <p:nvPr/>
          </p:nvSpPr>
          <p:spPr>
            <a:xfrm>
              <a:off x="4950813" y="339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8" name="lines"/>
            <p:cNvSpPr/>
            <p:nvPr/>
          </p:nvSpPr>
          <p:spPr>
            <a:xfrm>
              <a:off x="4494813" y="3849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29" name="lines"/>
            <p:cNvSpPr/>
            <p:nvPr/>
          </p:nvSpPr>
          <p:spPr>
            <a:xfrm>
              <a:off x="4038813" y="4305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0" name="lines"/>
            <p:cNvSpPr/>
            <p:nvPr/>
          </p:nvSpPr>
          <p:spPr>
            <a:xfrm>
              <a:off x="3582813" y="4761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1" name="lines"/>
            <p:cNvSpPr/>
            <p:nvPr/>
          </p:nvSpPr>
          <p:spPr>
            <a:xfrm>
              <a:off x="3126813" y="5217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2" name="lines"/>
            <p:cNvSpPr/>
            <p:nvPr/>
          </p:nvSpPr>
          <p:spPr>
            <a:xfrm>
              <a:off x="2670813" y="5673137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3" name="lines"/>
            <p:cNvSpPr/>
            <p:nvPr/>
          </p:nvSpPr>
          <p:spPr>
            <a:xfrm>
              <a:off x="2599088" y="6129137"/>
              <a:ext cx="71725" cy="71725"/>
            </a:xfrm>
            <a:custGeom>
              <a:pathLst>
                <a:path w="71725" h="71725">
                  <a:moveTo>
                    <a:pt x="71725" y="0"/>
                  </a:moveTo>
                  <a:lnTo>
                    <a:pt x="0" y="71725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4" name="lines"/>
            <p:cNvSpPr/>
            <p:nvPr/>
          </p:nvSpPr>
          <p:spPr>
            <a:xfrm>
              <a:off x="7841188" y="958763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5" name="lines"/>
            <p:cNvSpPr/>
            <p:nvPr/>
          </p:nvSpPr>
          <p:spPr>
            <a:xfrm>
              <a:off x="7385188" y="141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6" name="lines"/>
            <p:cNvSpPr/>
            <p:nvPr/>
          </p:nvSpPr>
          <p:spPr>
            <a:xfrm>
              <a:off x="6929188" y="187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7" name="lines"/>
            <p:cNvSpPr/>
            <p:nvPr/>
          </p:nvSpPr>
          <p:spPr>
            <a:xfrm>
              <a:off x="6473188" y="232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8" name="lines"/>
            <p:cNvSpPr/>
            <p:nvPr/>
          </p:nvSpPr>
          <p:spPr>
            <a:xfrm>
              <a:off x="6017188" y="278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39" name="lines"/>
            <p:cNvSpPr/>
            <p:nvPr/>
          </p:nvSpPr>
          <p:spPr>
            <a:xfrm>
              <a:off x="5561188" y="323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0" name="lines"/>
            <p:cNvSpPr/>
            <p:nvPr/>
          </p:nvSpPr>
          <p:spPr>
            <a:xfrm>
              <a:off x="5105188" y="369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1" name="lines"/>
            <p:cNvSpPr/>
            <p:nvPr/>
          </p:nvSpPr>
          <p:spPr>
            <a:xfrm>
              <a:off x="4649188" y="415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2" name="lines"/>
            <p:cNvSpPr/>
            <p:nvPr/>
          </p:nvSpPr>
          <p:spPr>
            <a:xfrm>
              <a:off x="4193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3" name="lines"/>
            <p:cNvSpPr/>
            <p:nvPr/>
          </p:nvSpPr>
          <p:spPr>
            <a:xfrm>
              <a:off x="3737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4" name="lines"/>
            <p:cNvSpPr/>
            <p:nvPr/>
          </p:nvSpPr>
          <p:spPr>
            <a:xfrm>
              <a:off x="3281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5" name="lines"/>
            <p:cNvSpPr/>
            <p:nvPr/>
          </p:nvSpPr>
          <p:spPr>
            <a:xfrm>
              <a:off x="3055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6" name="lines"/>
            <p:cNvSpPr/>
            <p:nvPr/>
          </p:nvSpPr>
          <p:spPr>
            <a:xfrm>
              <a:off x="7841188" y="141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7" name="lines"/>
            <p:cNvSpPr/>
            <p:nvPr/>
          </p:nvSpPr>
          <p:spPr>
            <a:xfrm>
              <a:off x="7385188" y="187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8" name="lines"/>
            <p:cNvSpPr/>
            <p:nvPr/>
          </p:nvSpPr>
          <p:spPr>
            <a:xfrm>
              <a:off x="6929188" y="232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49" name="lines"/>
            <p:cNvSpPr/>
            <p:nvPr/>
          </p:nvSpPr>
          <p:spPr>
            <a:xfrm>
              <a:off x="6473188" y="278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0" name="lines"/>
            <p:cNvSpPr/>
            <p:nvPr/>
          </p:nvSpPr>
          <p:spPr>
            <a:xfrm>
              <a:off x="6017188" y="323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1" name="lines"/>
            <p:cNvSpPr/>
            <p:nvPr/>
          </p:nvSpPr>
          <p:spPr>
            <a:xfrm>
              <a:off x="5561188" y="369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2" name="lines"/>
            <p:cNvSpPr/>
            <p:nvPr/>
          </p:nvSpPr>
          <p:spPr>
            <a:xfrm>
              <a:off x="5105188" y="415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3" name="lines"/>
            <p:cNvSpPr/>
            <p:nvPr/>
          </p:nvSpPr>
          <p:spPr>
            <a:xfrm>
              <a:off x="4649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4" name="lines"/>
            <p:cNvSpPr/>
            <p:nvPr/>
          </p:nvSpPr>
          <p:spPr>
            <a:xfrm>
              <a:off x="4193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5" name="lines"/>
            <p:cNvSpPr/>
            <p:nvPr/>
          </p:nvSpPr>
          <p:spPr>
            <a:xfrm>
              <a:off x="3737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6" name="lines"/>
            <p:cNvSpPr/>
            <p:nvPr/>
          </p:nvSpPr>
          <p:spPr>
            <a:xfrm>
              <a:off x="3511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7" name="lines"/>
            <p:cNvSpPr/>
            <p:nvPr/>
          </p:nvSpPr>
          <p:spPr>
            <a:xfrm>
              <a:off x="7841188" y="187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8" name="lines"/>
            <p:cNvSpPr/>
            <p:nvPr/>
          </p:nvSpPr>
          <p:spPr>
            <a:xfrm>
              <a:off x="7385188" y="232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59" name="lines"/>
            <p:cNvSpPr/>
            <p:nvPr/>
          </p:nvSpPr>
          <p:spPr>
            <a:xfrm>
              <a:off x="6929188" y="278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0" name="lines"/>
            <p:cNvSpPr/>
            <p:nvPr/>
          </p:nvSpPr>
          <p:spPr>
            <a:xfrm>
              <a:off x="6473188" y="323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1" name="lines"/>
            <p:cNvSpPr/>
            <p:nvPr/>
          </p:nvSpPr>
          <p:spPr>
            <a:xfrm>
              <a:off x="6017188" y="369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2" name="lines"/>
            <p:cNvSpPr/>
            <p:nvPr/>
          </p:nvSpPr>
          <p:spPr>
            <a:xfrm>
              <a:off x="5561188" y="415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3" name="lines"/>
            <p:cNvSpPr/>
            <p:nvPr/>
          </p:nvSpPr>
          <p:spPr>
            <a:xfrm>
              <a:off x="5105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4" name="lines"/>
            <p:cNvSpPr/>
            <p:nvPr/>
          </p:nvSpPr>
          <p:spPr>
            <a:xfrm>
              <a:off x="4649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5" name="lines"/>
            <p:cNvSpPr/>
            <p:nvPr/>
          </p:nvSpPr>
          <p:spPr>
            <a:xfrm>
              <a:off x="4193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6" name="lines"/>
            <p:cNvSpPr/>
            <p:nvPr/>
          </p:nvSpPr>
          <p:spPr>
            <a:xfrm>
              <a:off x="3967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7" name="lines"/>
            <p:cNvSpPr/>
            <p:nvPr/>
          </p:nvSpPr>
          <p:spPr>
            <a:xfrm>
              <a:off x="7841188" y="232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8" name="lines"/>
            <p:cNvSpPr/>
            <p:nvPr/>
          </p:nvSpPr>
          <p:spPr>
            <a:xfrm>
              <a:off x="7385188" y="278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69" name="lines"/>
            <p:cNvSpPr/>
            <p:nvPr/>
          </p:nvSpPr>
          <p:spPr>
            <a:xfrm>
              <a:off x="6929188" y="323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0" name="lines"/>
            <p:cNvSpPr/>
            <p:nvPr/>
          </p:nvSpPr>
          <p:spPr>
            <a:xfrm>
              <a:off x="6473188" y="369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1" name="lines"/>
            <p:cNvSpPr/>
            <p:nvPr/>
          </p:nvSpPr>
          <p:spPr>
            <a:xfrm>
              <a:off x="6017188" y="415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2" name="lines"/>
            <p:cNvSpPr/>
            <p:nvPr/>
          </p:nvSpPr>
          <p:spPr>
            <a:xfrm>
              <a:off x="5561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3" name="lines"/>
            <p:cNvSpPr/>
            <p:nvPr/>
          </p:nvSpPr>
          <p:spPr>
            <a:xfrm>
              <a:off x="5105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4" name="lines"/>
            <p:cNvSpPr/>
            <p:nvPr/>
          </p:nvSpPr>
          <p:spPr>
            <a:xfrm>
              <a:off x="4649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5" name="lines"/>
            <p:cNvSpPr/>
            <p:nvPr/>
          </p:nvSpPr>
          <p:spPr>
            <a:xfrm>
              <a:off x="4423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6" name="lines"/>
            <p:cNvSpPr/>
            <p:nvPr/>
          </p:nvSpPr>
          <p:spPr>
            <a:xfrm>
              <a:off x="7841188" y="278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7" name="lines"/>
            <p:cNvSpPr/>
            <p:nvPr/>
          </p:nvSpPr>
          <p:spPr>
            <a:xfrm>
              <a:off x="7385188" y="323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8" name="lines"/>
            <p:cNvSpPr/>
            <p:nvPr/>
          </p:nvSpPr>
          <p:spPr>
            <a:xfrm>
              <a:off x="6929188" y="369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79" name="lines"/>
            <p:cNvSpPr/>
            <p:nvPr/>
          </p:nvSpPr>
          <p:spPr>
            <a:xfrm>
              <a:off x="6473188" y="415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0" name="lines"/>
            <p:cNvSpPr/>
            <p:nvPr/>
          </p:nvSpPr>
          <p:spPr>
            <a:xfrm>
              <a:off x="6017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1" name="lines"/>
            <p:cNvSpPr/>
            <p:nvPr/>
          </p:nvSpPr>
          <p:spPr>
            <a:xfrm>
              <a:off x="5561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2" name="lines"/>
            <p:cNvSpPr/>
            <p:nvPr/>
          </p:nvSpPr>
          <p:spPr>
            <a:xfrm>
              <a:off x="5105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3" name="lines"/>
            <p:cNvSpPr/>
            <p:nvPr/>
          </p:nvSpPr>
          <p:spPr>
            <a:xfrm>
              <a:off x="4879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4" name="lines"/>
            <p:cNvSpPr/>
            <p:nvPr/>
          </p:nvSpPr>
          <p:spPr>
            <a:xfrm>
              <a:off x="7841188" y="323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5" name="lines"/>
            <p:cNvSpPr/>
            <p:nvPr/>
          </p:nvSpPr>
          <p:spPr>
            <a:xfrm>
              <a:off x="7385188" y="369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6" name="lines"/>
            <p:cNvSpPr/>
            <p:nvPr/>
          </p:nvSpPr>
          <p:spPr>
            <a:xfrm>
              <a:off x="6929188" y="415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7" name="lines"/>
            <p:cNvSpPr/>
            <p:nvPr/>
          </p:nvSpPr>
          <p:spPr>
            <a:xfrm>
              <a:off x="6473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8" name="lines"/>
            <p:cNvSpPr/>
            <p:nvPr/>
          </p:nvSpPr>
          <p:spPr>
            <a:xfrm>
              <a:off x="6017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89" name="lines"/>
            <p:cNvSpPr/>
            <p:nvPr/>
          </p:nvSpPr>
          <p:spPr>
            <a:xfrm>
              <a:off x="5561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0" name="lines"/>
            <p:cNvSpPr/>
            <p:nvPr/>
          </p:nvSpPr>
          <p:spPr>
            <a:xfrm>
              <a:off x="5335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1" name="lines"/>
            <p:cNvSpPr/>
            <p:nvPr/>
          </p:nvSpPr>
          <p:spPr>
            <a:xfrm>
              <a:off x="7841188" y="3694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2" name="lines"/>
            <p:cNvSpPr/>
            <p:nvPr/>
          </p:nvSpPr>
          <p:spPr>
            <a:xfrm>
              <a:off x="7385188" y="415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3" name="lines"/>
            <p:cNvSpPr/>
            <p:nvPr/>
          </p:nvSpPr>
          <p:spPr>
            <a:xfrm>
              <a:off x="6929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4" name="lines"/>
            <p:cNvSpPr/>
            <p:nvPr/>
          </p:nvSpPr>
          <p:spPr>
            <a:xfrm>
              <a:off x="6473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5" name="lines"/>
            <p:cNvSpPr/>
            <p:nvPr/>
          </p:nvSpPr>
          <p:spPr>
            <a:xfrm>
              <a:off x="6017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6" name="lines"/>
            <p:cNvSpPr/>
            <p:nvPr/>
          </p:nvSpPr>
          <p:spPr>
            <a:xfrm>
              <a:off x="5791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7" name="lines"/>
            <p:cNvSpPr/>
            <p:nvPr/>
          </p:nvSpPr>
          <p:spPr>
            <a:xfrm>
              <a:off x="7841188" y="4150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8" name="lines"/>
            <p:cNvSpPr/>
            <p:nvPr/>
          </p:nvSpPr>
          <p:spPr>
            <a:xfrm>
              <a:off x="7385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899" name="lines"/>
            <p:cNvSpPr/>
            <p:nvPr/>
          </p:nvSpPr>
          <p:spPr>
            <a:xfrm>
              <a:off x="6929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0" name="lines"/>
            <p:cNvSpPr/>
            <p:nvPr/>
          </p:nvSpPr>
          <p:spPr>
            <a:xfrm>
              <a:off x="6473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1" name="lines"/>
            <p:cNvSpPr/>
            <p:nvPr/>
          </p:nvSpPr>
          <p:spPr>
            <a:xfrm>
              <a:off x="6247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2" name="lines"/>
            <p:cNvSpPr/>
            <p:nvPr/>
          </p:nvSpPr>
          <p:spPr>
            <a:xfrm>
              <a:off x="7841188" y="4606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3" name="lines"/>
            <p:cNvSpPr/>
            <p:nvPr/>
          </p:nvSpPr>
          <p:spPr>
            <a:xfrm>
              <a:off x="7385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4" name="lines"/>
            <p:cNvSpPr/>
            <p:nvPr/>
          </p:nvSpPr>
          <p:spPr>
            <a:xfrm>
              <a:off x="6929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5" name="lines"/>
            <p:cNvSpPr/>
            <p:nvPr/>
          </p:nvSpPr>
          <p:spPr>
            <a:xfrm>
              <a:off x="6703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6" name="lines"/>
            <p:cNvSpPr/>
            <p:nvPr/>
          </p:nvSpPr>
          <p:spPr>
            <a:xfrm>
              <a:off x="7841188" y="5062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7" name="lines"/>
            <p:cNvSpPr/>
            <p:nvPr/>
          </p:nvSpPr>
          <p:spPr>
            <a:xfrm>
              <a:off x="7385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8" name="lines"/>
            <p:cNvSpPr/>
            <p:nvPr/>
          </p:nvSpPr>
          <p:spPr>
            <a:xfrm>
              <a:off x="7159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09" name="lines"/>
            <p:cNvSpPr/>
            <p:nvPr/>
          </p:nvSpPr>
          <p:spPr>
            <a:xfrm>
              <a:off x="7841188" y="5518762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10" name="lines"/>
            <p:cNvSpPr/>
            <p:nvPr/>
          </p:nvSpPr>
          <p:spPr>
            <a:xfrm>
              <a:off x="7615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11" name="lines"/>
            <p:cNvSpPr/>
            <p:nvPr/>
          </p:nvSpPr>
          <p:spPr>
            <a:xfrm>
              <a:off x="8071088" y="5974762"/>
              <a:ext cx="226100" cy="226100"/>
            </a:xfrm>
            <a:custGeom>
              <a:pathLst>
                <a:path w="226100" h="226100">
                  <a:moveTo>
                    <a:pt x="226100" y="0"/>
                  </a:moveTo>
                  <a:lnTo>
                    <a:pt x="0" y="2261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</p:grp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mandatedreporters" id="4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12" name="Group5912"/>
          <p:cNvGrpSpPr/>
          <p:nvPr/>
        </p:nvGrpSpPr>
        <p:grpSpPr>
          <a:xfrm>
            <a:off x="262800" y="989400"/>
            <a:ext cx="8618400" cy="4879200"/>
            <a:chOff x="262800" y="989400"/>
            <a:chExt cx="8618400" cy="4879200"/>
          </a:xfrm>
        </p:grpSpPr>
        <p:grpSp>
          <p:nvGrpSpPr>
            <p:cNvPr id="4121" name="Teaching building"/>
            <p:cNvGrpSpPr/>
            <p:nvPr/>
          </p:nvGrpSpPr>
          <p:grpSpPr>
            <a:xfrm>
              <a:off x="1197603" y="2851402"/>
              <a:ext cx="1039916" cy="909925"/>
              <a:chOff x="1197603" y="2851402"/>
              <a:chExt cx="1039916" cy="909925"/>
            </a:xfrm>
          </p:grpSpPr>
          <p:sp>
            <p:nvSpPr>
              <p:cNvPr id="4122" name=""/>
              <p:cNvSpPr/>
              <p:nvPr/>
            </p:nvSpPr>
            <p:spPr>
              <a:xfrm>
                <a:off x="1204701" y="3191406"/>
                <a:ext cx="1025719" cy="569924"/>
              </a:xfrm>
              <a:custGeom>
                <a:avLst/>
                <a:gdLst/>
                <a:ahLst/>
                <a:cxnLst/>
                <a:pathLst>
                  <a:path w="1025719" h="569924">
                    <a:moveTo>
                      <a:pt x="0" y="239586"/>
                    </a:moveTo>
                    <a:lnTo>
                      <a:pt x="644741" y="569924"/>
                    </a:lnTo>
                    <a:lnTo>
                      <a:pt x="1025719" y="308558"/>
                    </a:lnTo>
                    <a:lnTo>
                      <a:pt x="351676" y="0"/>
                    </a:lnTo>
                    <a:lnTo>
                      <a:pt x="0" y="239586"/>
                    </a:lnTo>
                    <a:close/>
                  </a:path>
                </a:pathLst>
              </a:custGeom>
              <a:gradFill>
                <a:gsLst>
                  <a:gs pos="0">
                    <a:srgbClr val="0D0D0D"/>
                  </a:gs>
                  <a:gs pos="100000">
                    <a:srgbClr val="E0E0E0"/>
                  </a:gs>
                </a:gsLst>
                <a:lin ang="18900000" scaled="0"/>
              </a:gradFill>
              <a:ln w="7600" cap="flat">
                <a:noFill/>
                <a:bevel/>
              </a:ln>
            </p:spPr>
          </p:sp>
          <p:sp>
            <p:nvSpPr>
              <p:cNvPr id="4123" name=""/>
              <p:cNvSpPr/>
              <p:nvPr/>
            </p:nvSpPr>
            <p:spPr>
              <a:xfrm>
                <a:off x="1204701" y="3133324"/>
                <a:ext cx="1025719" cy="569924"/>
              </a:xfrm>
              <a:custGeom>
                <a:avLst/>
                <a:gdLst/>
                <a:ahLst/>
                <a:cxnLst/>
                <a:pathLst>
                  <a:path w="1025719" h="569924">
                    <a:moveTo>
                      <a:pt x="0" y="239586"/>
                    </a:moveTo>
                    <a:lnTo>
                      <a:pt x="644741" y="569924"/>
                    </a:lnTo>
                    <a:lnTo>
                      <a:pt x="1025719" y="308558"/>
                    </a:lnTo>
                    <a:lnTo>
                      <a:pt x="351676" y="0"/>
                    </a:lnTo>
                    <a:lnTo>
                      <a:pt x="0" y="239586"/>
                    </a:lnTo>
                    <a:close/>
                  </a:path>
                </a:pathLst>
              </a:custGeom>
              <a:gradFill>
                <a:gsLst>
                  <a:gs pos="0">
                    <a:srgbClr val="5F9FFF"/>
                  </a:gs>
                  <a:gs pos="100000">
                    <a:srgbClr val="FEEBFA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grpSp>
            <p:nvGrpSpPr>
              <p:cNvPr id="4124" name=""/>
              <p:cNvGrpSpPr/>
              <p:nvPr/>
            </p:nvGrpSpPr>
            <p:grpSpPr>
              <a:xfrm>
                <a:off x="1266747" y="3164654"/>
                <a:ext cx="140292" cy="235008"/>
                <a:chOff x="1266747" y="3164654"/>
                <a:chExt cx="140292" cy="235008"/>
              </a:xfrm>
            </p:grpSpPr>
            <p:sp>
              <p:nvSpPr>
                <p:cNvPr id="4125" name=""/>
                <p:cNvSpPr/>
                <p:nvPr/>
              </p:nvSpPr>
              <p:spPr>
                <a:xfrm flipH="true">
                  <a:off x="1325845" y="3298625"/>
                  <a:ext cx="57207" cy="100370"/>
                </a:xfrm>
                <a:custGeom>
                  <a:avLst/>
                  <a:gdLst/>
                  <a:ahLst/>
                  <a:cxnLst/>
                  <a:pathLst>
                    <a:path w="57207" h="100370">
                      <a:moveTo>
                        <a:pt x="0" y="21205"/>
                      </a:moveTo>
                      <a:lnTo>
                        <a:pt x="0" y="71625"/>
                      </a:lnTo>
                      <a:cubicBezTo>
                        <a:pt x="0" y="71625"/>
                        <a:pt x="-640" y="84893"/>
                        <a:pt x="3641" y="87167"/>
                      </a:cubicBezTo>
                      <a:cubicBezTo>
                        <a:pt x="7251" y="89086"/>
                        <a:pt x="34881" y="100370"/>
                        <a:pt x="34881" y="100370"/>
                      </a:cubicBezTo>
                      <a:lnTo>
                        <a:pt x="57207" y="89442"/>
                      </a:lnTo>
                      <a:cubicBezTo>
                        <a:pt x="57207" y="89442"/>
                        <a:pt x="50392" y="-1161"/>
                        <a:pt x="47538" y="0"/>
                      </a:cubicBezTo>
                      <a:cubicBezTo>
                        <a:pt x="44684" y="1114"/>
                        <a:pt x="1645" y="22473"/>
                        <a:pt x="0" y="2120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1E707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26" name=""/>
                <p:cNvSpPr/>
                <p:nvPr/>
              </p:nvSpPr>
              <p:spPr>
                <a:xfrm flipH="true">
                  <a:off x="1277045" y="3220704"/>
                  <a:ext cx="129990" cy="106886"/>
                </a:xfrm>
                <a:custGeom>
                  <a:avLst/>
                  <a:gdLst/>
                  <a:ahLst/>
                  <a:cxnLst/>
                  <a:pathLst>
                    <a:path w="129990" h="106886">
                      <a:moveTo>
                        <a:pt x="129990" y="10677"/>
                      </a:moveTo>
                      <a:lnTo>
                        <a:pt x="82582" y="0"/>
                      </a:lnTo>
                      <a:cubicBezTo>
                        <a:pt x="82582" y="0"/>
                        <a:pt x="79122" y="0"/>
                        <a:pt x="72564" y="1388"/>
                      </a:cubicBezTo>
                      <a:cubicBezTo>
                        <a:pt x="64995" y="3935"/>
                        <a:pt x="20962" y="11695"/>
                        <a:pt x="20962" y="11695"/>
                      </a:cubicBezTo>
                      <a:cubicBezTo>
                        <a:pt x="20962" y="11695"/>
                        <a:pt x="14616" y="13666"/>
                        <a:pt x="10609" y="14849"/>
                      </a:cubicBezTo>
                      <a:cubicBezTo>
                        <a:pt x="6601" y="16032"/>
                        <a:pt x="2927" y="18793"/>
                        <a:pt x="0" y="28257"/>
                      </a:cubicBezTo>
                      <a:cubicBezTo>
                        <a:pt x="0" y="37721"/>
                        <a:pt x="0" y="76281"/>
                        <a:pt x="0" y="80224"/>
                      </a:cubicBezTo>
                      <a:cubicBezTo>
                        <a:pt x="0" y="84168"/>
                        <a:pt x="0" y="94200"/>
                        <a:pt x="5631" y="96787"/>
                      </a:cubicBezTo>
                      <a:cubicBezTo>
                        <a:pt x="12413" y="100237"/>
                        <a:pt x="37240" y="106886"/>
                        <a:pt x="37240" y="106886"/>
                      </a:cubicBezTo>
                      <a:lnTo>
                        <a:pt x="129990" y="1067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1E707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27" name=""/>
                <p:cNvSpPr/>
                <p:nvPr/>
              </p:nvSpPr>
              <p:spPr>
                <a:xfrm flipH="true">
                  <a:off x="1301557" y="3300356"/>
                  <a:ext cx="24739" cy="87576"/>
                </a:xfrm>
                <a:custGeom>
                  <a:avLst/>
                  <a:gdLst/>
                  <a:ahLst/>
                  <a:cxnLst/>
                  <a:pathLst>
                    <a:path w="24739" h="87576">
                      <a:moveTo>
                        <a:pt x="19972" y="87576"/>
                      </a:moveTo>
                      <a:lnTo>
                        <a:pt x="0" y="79975"/>
                      </a:lnTo>
                      <a:lnTo>
                        <a:pt x="1347" y="7203"/>
                      </a:lnTo>
                      <a:cubicBezTo>
                        <a:pt x="1347" y="7203"/>
                        <a:pt x="12370" y="-9098"/>
                        <a:pt x="21018" y="7203"/>
                      </a:cubicBezTo>
                      <a:cubicBezTo>
                        <a:pt x="29512" y="23504"/>
                        <a:pt x="21015" y="86360"/>
                        <a:pt x="19972" y="87576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28" name=""/>
                <p:cNvSpPr/>
                <p:nvPr/>
              </p:nvSpPr>
              <p:spPr>
                <a:xfrm flipH="true">
                  <a:off x="1266752" y="3230907"/>
                  <a:ext cx="115458" cy="168636"/>
                </a:xfrm>
                <a:custGeom>
                  <a:avLst/>
                  <a:gdLst/>
                  <a:ahLst/>
                  <a:cxnLst/>
                  <a:pathLst>
                    <a:path w="115458" h="168636">
                      <a:moveTo>
                        <a:pt x="75452" y="4575"/>
                      </a:moveTo>
                      <a:lnTo>
                        <a:pt x="41382" y="13488"/>
                      </a:lnTo>
                      <a:cubicBezTo>
                        <a:pt x="41382" y="13488"/>
                        <a:pt x="16287" y="18899"/>
                        <a:pt x="10014" y="20173"/>
                      </a:cubicBezTo>
                      <a:cubicBezTo>
                        <a:pt x="3740" y="21446"/>
                        <a:pt x="0" y="30041"/>
                        <a:pt x="0" y="40864"/>
                      </a:cubicBezTo>
                      <a:cubicBezTo>
                        <a:pt x="0" y="51687"/>
                        <a:pt x="0" y="77471"/>
                        <a:pt x="0" y="79380"/>
                      </a:cubicBezTo>
                      <a:cubicBezTo>
                        <a:pt x="0" y="81290"/>
                        <a:pt x="0" y="93875"/>
                        <a:pt x="7736" y="95786"/>
                      </a:cubicBezTo>
                      <a:cubicBezTo>
                        <a:pt x="15940" y="97696"/>
                        <a:pt x="16616" y="95407"/>
                        <a:pt x="22938" y="93795"/>
                      </a:cubicBezTo>
                      <a:cubicBezTo>
                        <a:pt x="27090" y="92737"/>
                        <a:pt x="26316" y="100071"/>
                        <a:pt x="26316" y="100708"/>
                      </a:cubicBezTo>
                      <a:cubicBezTo>
                        <a:pt x="26316" y="101344"/>
                        <a:pt x="25882" y="139743"/>
                        <a:pt x="26316" y="145447"/>
                      </a:cubicBezTo>
                      <a:cubicBezTo>
                        <a:pt x="25882" y="170854"/>
                        <a:pt x="34801" y="168636"/>
                        <a:pt x="45185" y="168636"/>
                      </a:cubicBezTo>
                      <a:cubicBezTo>
                        <a:pt x="53679" y="166296"/>
                        <a:pt x="59856" y="165159"/>
                        <a:pt x="59660" y="159094"/>
                      </a:cubicBezTo>
                      <a:cubicBezTo>
                        <a:pt x="59547" y="155594"/>
                        <a:pt x="59660" y="148456"/>
                        <a:pt x="59660" y="148456"/>
                      </a:cubicBezTo>
                      <a:lnTo>
                        <a:pt x="59660" y="97586"/>
                      </a:lnTo>
                      <a:cubicBezTo>
                        <a:pt x="59660" y="97586"/>
                        <a:pt x="57729" y="87703"/>
                        <a:pt x="63330" y="84318"/>
                      </a:cubicBezTo>
                      <a:cubicBezTo>
                        <a:pt x="70569" y="84318"/>
                        <a:pt x="70038" y="91426"/>
                        <a:pt x="70038" y="91426"/>
                      </a:cubicBezTo>
                      <a:cubicBezTo>
                        <a:pt x="70038" y="91426"/>
                        <a:pt x="68931" y="149253"/>
                        <a:pt x="69121" y="150374"/>
                      </a:cubicBezTo>
                      <a:cubicBezTo>
                        <a:pt x="70280" y="157198"/>
                        <a:pt x="78460" y="158452"/>
                        <a:pt x="86495" y="156819"/>
                      </a:cubicBezTo>
                      <a:cubicBezTo>
                        <a:pt x="97690" y="154544"/>
                        <a:pt x="100779" y="147342"/>
                        <a:pt x="100779" y="147342"/>
                      </a:cubicBezTo>
                      <a:lnTo>
                        <a:pt x="100393" y="133315"/>
                      </a:lnTo>
                      <a:lnTo>
                        <a:pt x="100393" y="81759"/>
                      </a:lnTo>
                      <a:cubicBezTo>
                        <a:pt x="100393" y="81759"/>
                        <a:pt x="102709" y="81380"/>
                        <a:pt x="110817" y="78348"/>
                      </a:cubicBezTo>
                      <a:cubicBezTo>
                        <a:pt x="115458" y="76302"/>
                        <a:pt x="115458" y="74177"/>
                        <a:pt x="115458" y="66792"/>
                      </a:cubicBezTo>
                      <a:cubicBezTo>
                        <a:pt x="115458" y="61249"/>
                        <a:pt x="115458" y="16657"/>
                        <a:pt x="115458" y="16657"/>
                      </a:cubicBezTo>
                      <a:cubicBezTo>
                        <a:pt x="115458" y="16657"/>
                        <a:pt x="115458" y="8699"/>
                        <a:pt x="109480" y="4561"/>
                      </a:cubicBezTo>
                      <a:cubicBezTo>
                        <a:pt x="103207" y="0"/>
                        <a:pt x="105219" y="0"/>
                        <a:pt x="98463" y="0"/>
                      </a:cubicBezTo>
                      <a:cubicBezTo>
                        <a:pt x="91706" y="0"/>
                        <a:pt x="76417" y="4575"/>
                        <a:pt x="75452" y="457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3333"/>
                    </a:gs>
                    <a:gs pos="100000">
                      <a:srgbClr val="FFFF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29" name=""/>
                <p:cNvSpPr/>
                <p:nvPr/>
              </p:nvSpPr>
              <p:spPr>
                <a:xfrm flipH="true">
                  <a:off x="1295709" y="3164566"/>
                  <a:ext cx="77131" cy="73168"/>
                </a:xfrm>
                <a:custGeom>
                  <a:avLst/>
                  <a:gdLst/>
                  <a:ahLst/>
                  <a:cxnLst/>
                  <a:pathLst>
                    <a:path w="77131" h="73168">
                      <a:moveTo>
                        <a:pt x="0" y="36584"/>
                      </a:moveTo>
                      <a:cubicBezTo>
                        <a:pt x="0" y="16364"/>
                        <a:pt x="17262" y="0"/>
                        <a:pt x="38565" y="0"/>
                      </a:cubicBezTo>
                      <a:cubicBezTo>
                        <a:pt x="59860" y="0"/>
                        <a:pt x="77131" y="16364"/>
                        <a:pt x="77131" y="36584"/>
                      </a:cubicBezTo>
                      <a:cubicBezTo>
                        <a:pt x="77131" y="56769"/>
                        <a:pt x="59860" y="73168"/>
                        <a:pt x="38565" y="73168"/>
                      </a:cubicBezTo>
                      <a:cubicBezTo>
                        <a:pt x="17262" y="73168"/>
                        <a:pt x="0" y="56769"/>
                        <a:pt x="0" y="3658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3333"/>
                    </a:gs>
                    <a:gs pos="100000">
                      <a:srgbClr val="FFFF0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30" name=""/>
                <p:cNvSpPr/>
                <p:nvPr/>
              </p:nvSpPr>
              <p:spPr>
                <a:xfrm>
                  <a:off x="1304333" y="3166106"/>
                  <a:ext cx="57383" cy="40515"/>
                </a:xfrm>
                <a:custGeom>
                  <a:avLst/>
                  <a:gdLst/>
                  <a:ahLst/>
                  <a:cxnLst/>
                  <a:pathLst>
                    <a:path w="57383" h="40515">
                      <a:moveTo>
                        <a:pt x="0" y="20258"/>
                      </a:moveTo>
                      <a:cubicBezTo>
                        <a:pt x="0" y="9070"/>
                        <a:pt x="12846" y="0"/>
                        <a:pt x="28691" y="0"/>
                      </a:cubicBezTo>
                      <a:cubicBezTo>
                        <a:pt x="44537" y="0"/>
                        <a:pt x="57383" y="9070"/>
                        <a:pt x="57383" y="20258"/>
                      </a:cubicBezTo>
                      <a:cubicBezTo>
                        <a:pt x="57383" y="31446"/>
                        <a:pt x="44537" y="40515"/>
                        <a:pt x="28691" y="40515"/>
                      </a:cubicBezTo>
                      <a:cubicBezTo>
                        <a:pt x="12846" y="40515"/>
                        <a:pt x="0" y="31446"/>
                        <a:pt x="0" y="20258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80">
                        <a:alpha val="0"/>
                      </a:srgbClr>
                    </a:gs>
                    <a:gs pos="100000">
                      <a:srgbClr val="FFFFE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31" name=""/>
                <p:cNvSpPr/>
                <p:nvPr/>
              </p:nvSpPr>
              <p:spPr>
                <a:xfrm rot="10800000">
                  <a:off x="1313702" y="3216098"/>
                  <a:ext cx="42159" cy="18954"/>
                </a:xfrm>
                <a:custGeom>
                  <a:avLst/>
                  <a:gdLst/>
                  <a:ahLst/>
                  <a:cxnLst/>
                  <a:pathLst>
                    <a:path w="42159" h="18954">
                      <a:moveTo>
                        <a:pt x="0" y="9477"/>
                      </a:moveTo>
                      <a:cubicBezTo>
                        <a:pt x="0" y="4243"/>
                        <a:pt x="9438" y="0"/>
                        <a:pt x="21079" y="0"/>
                      </a:cubicBezTo>
                      <a:cubicBezTo>
                        <a:pt x="32721" y="0"/>
                        <a:pt x="42159" y="4243"/>
                        <a:pt x="42159" y="9477"/>
                      </a:cubicBezTo>
                      <a:cubicBezTo>
                        <a:pt x="42159" y="14711"/>
                        <a:pt x="32721" y="18954"/>
                        <a:pt x="21079" y="18954"/>
                      </a:cubicBezTo>
                      <a:cubicBezTo>
                        <a:pt x="9438" y="18954"/>
                        <a:pt x="0" y="14711"/>
                        <a:pt x="0" y="947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80">
                        <a:alpha val="0"/>
                      </a:srgbClr>
                    </a:gs>
                    <a:gs pos="100000">
                      <a:srgbClr val="FFFFE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</p:grpSp>
          <p:grpSp>
            <p:nvGrpSpPr>
              <p:cNvPr id="4132" name=""/>
              <p:cNvGrpSpPr/>
              <p:nvPr/>
            </p:nvGrpSpPr>
            <p:grpSpPr>
              <a:xfrm>
                <a:off x="1428530" y="2851403"/>
                <a:ext cx="455958" cy="626100"/>
                <a:chOff x="1428530" y="2851403"/>
                <a:chExt cx="455958" cy="626100"/>
              </a:xfrm>
            </p:grpSpPr>
            <p:sp>
              <p:nvSpPr>
                <p:cNvPr id="4133" name=""/>
                <p:cNvSpPr/>
                <p:nvPr/>
              </p:nvSpPr>
              <p:spPr>
                <a:xfrm>
                  <a:off x="1478469" y="3224697"/>
                  <a:ext cx="142216" cy="168896"/>
                </a:xfrm>
                <a:custGeom>
                  <a:avLst/>
                  <a:gdLst/>
                  <a:ahLst/>
                  <a:cxnLst/>
                  <a:pathLst>
                    <a:path w="142216" h="168896">
                      <a:moveTo>
                        <a:pt x="39082" y="168896"/>
                      </a:moveTo>
                      <a:lnTo>
                        <a:pt x="142216" y="104350"/>
                      </a:lnTo>
                      <a:lnTo>
                        <a:pt x="46681" y="0"/>
                      </a:lnTo>
                      <a:lnTo>
                        <a:pt x="0" y="52713"/>
                      </a:lnTo>
                      <a:lnTo>
                        <a:pt x="39082" y="16889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34" name=""/>
                <p:cNvSpPr/>
                <p:nvPr/>
              </p:nvSpPr>
              <p:spPr>
                <a:xfrm>
                  <a:off x="1428530" y="2947146"/>
                  <a:ext cx="259462" cy="530356"/>
                </a:xfrm>
                <a:custGeom>
                  <a:avLst/>
                  <a:gdLst/>
                  <a:ahLst/>
                  <a:cxnLst/>
                  <a:pathLst>
                    <a:path w="259462" h="530356">
                      <a:moveTo>
                        <a:pt x="0" y="0"/>
                      </a:moveTo>
                      <a:lnTo>
                        <a:pt x="0" y="400188"/>
                      </a:lnTo>
                      <a:lnTo>
                        <a:pt x="89020" y="446446"/>
                      </a:lnTo>
                      <a:lnTo>
                        <a:pt x="89020" y="334566"/>
                      </a:lnTo>
                      <a:lnTo>
                        <a:pt x="172613" y="377597"/>
                      </a:lnTo>
                      <a:lnTo>
                        <a:pt x="172613" y="485174"/>
                      </a:lnTo>
                      <a:lnTo>
                        <a:pt x="259462" y="530356"/>
                      </a:lnTo>
                      <a:lnTo>
                        <a:pt x="259462" y="989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1E707"/>
                    </a:gs>
                    <a:gs pos="100000">
                      <a:srgbClr val="FF6000"/>
                    </a:gs>
                  </a:gsLst>
                  <a:lin ang="108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35" name=""/>
                <p:cNvSpPr/>
                <p:nvPr/>
              </p:nvSpPr>
              <p:spPr>
                <a:xfrm>
                  <a:off x="1687992" y="2931010"/>
                  <a:ext cx="196496" cy="546493"/>
                </a:xfrm>
                <a:custGeom>
                  <a:avLst/>
                  <a:gdLst/>
                  <a:ahLst/>
                  <a:cxnLst/>
                  <a:pathLst>
                    <a:path w="196496" h="546493">
                      <a:moveTo>
                        <a:pt x="0" y="115108"/>
                      </a:moveTo>
                      <a:lnTo>
                        <a:pt x="196496" y="0"/>
                      </a:lnTo>
                      <a:lnTo>
                        <a:pt x="196496" y="429234"/>
                      </a:lnTo>
                      <a:lnTo>
                        <a:pt x="0" y="546493"/>
                      </a:lnTo>
                      <a:lnTo>
                        <a:pt x="0" y="11510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3333"/>
                    </a:gs>
                    <a:gs pos="100000">
                      <a:srgbClr val="FFFF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36" name=""/>
                <p:cNvSpPr/>
                <p:nvPr/>
              </p:nvSpPr>
              <p:spPr>
                <a:xfrm>
                  <a:off x="1428530" y="2851403"/>
                  <a:ext cx="455958" cy="194715"/>
                </a:xfrm>
                <a:custGeom>
                  <a:avLst/>
                  <a:gdLst/>
                  <a:ahLst/>
                  <a:cxnLst/>
                  <a:pathLst>
                    <a:path w="455958" h="194715">
                      <a:moveTo>
                        <a:pt x="0" y="95206"/>
                      </a:moveTo>
                      <a:lnTo>
                        <a:pt x="259462" y="194715"/>
                      </a:lnTo>
                      <a:lnTo>
                        <a:pt x="455958" y="79607"/>
                      </a:lnTo>
                      <a:lnTo>
                        <a:pt x="217123" y="0"/>
                      </a:lnTo>
                      <a:lnTo>
                        <a:pt x="0" y="9520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7A9"/>
                    </a:gs>
                    <a:gs pos="50000">
                      <a:srgbClr val="FFF000"/>
                    </a:gs>
                    <a:gs pos="100000">
                      <a:srgbClr val="FFD700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37" name=""/>
                <p:cNvSpPr/>
                <p:nvPr/>
              </p:nvSpPr>
              <p:spPr>
                <a:xfrm>
                  <a:off x="1460013" y="2864312"/>
                  <a:ext cx="392992" cy="164594"/>
                </a:xfrm>
                <a:custGeom>
                  <a:avLst/>
                  <a:gdLst/>
                  <a:ahLst/>
                  <a:cxnLst/>
                  <a:pathLst>
                    <a:path w="392992" h="164594">
                      <a:moveTo>
                        <a:pt x="0" y="82297"/>
                      </a:moveTo>
                      <a:lnTo>
                        <a:pt x="182383" y="0"/>
                      </a:lnTo>
                      <a:lnTo>
                        <a:pt x="392992" y="69925"/>
                      </a:lnTo>
                      <a:lnTo>
                        <a:pt x="224722" y="164594"/>
                      </a:lnTo>
                      <a:lnTo>
                        <a:pt x="0" y="8229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974806"/>
                    </a:gs>
                    <a:gs pos="50000">
                      <a:srgbClr val="FFCA05"/>
                    </a:gs>
                    <a:gs pos="100000">
                      <a:srgbClr val="FAAC18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38" name=""/>
                <p:cNvSpPr/>
                <p:nvPr/>
              </p:nvSpPr>
              <p:spPr>
                <a:xfrm>
                  <a:off x="1463270" y="2864312"/>
                  <a:ext cx="182383" cy="95744"/>
                </a:xfrm>
                <a:custGeom>
                  <a:avLst/>
                  <a:gdLst/>
                  <a:ahLst/>
                  <a:cxnLst/>
                  <a:pathLst>
                    <a:path w="182383" h="95744">
                      <a:moveTo>
                        <a:pt x="0" y="82297"/>
                      </a:moveTo>
                      <a:lnTo>
                        <a:pt x="182383" y="0"/>
                      </a:lnTo>
                      <a:lnTo>
                        <a:pt x="182383" y="24743"/>
                      </a:lnTo>
                      <a:lnTo>
                        <a:pt x="32569" y="95744"/>
                      </a:lnTo>
                      <a:lnTo>
                        <a:pt x="0" y="8229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1418"/>
                    </a:gs>
                    <a:gs pos="50000">
                      <a:srgbClr val="F47521"/>
                    </a:gs>
                    <a:gs pos="100000">
                      <a:srgbClr val="D5622A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39" name=""/>
                <p:cNvSpPr/>
                <p:nvPr/>
              </p:nvSpPr>
              <p:spPr>
                <a:xfrm>
                  <a:off x="1645653" y="2864312"/>
                  <a:ext cx="210609" cy="86062"/>
                </a:xfrm>
                <a:custGeom>
                  <a:avLst/>
                  <a:gdLst/>
                  <a:ahLst/>
                  <a:cxnLst/>
                  <a:pathLst>
                    <a:path w="210609" h="86062">
                      <a:moveTo>
                        <a:pt x="0" y="0"/>
                      </a:moveTo>
                      <a:lnTo>
                        <a:pt x="210609" y="69925"/>
                      </a:lnTo>
                      <a:lnTo>
                        <a:pt x="181298" y="86062"/>
                      </a:lnTo>
                      <a:lnTo>
                        <a:pt x="0" y="2474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80F12"/>
                    </a:gs>
                    <a:gs pos="50000">
                      <a:srgbClr val="F47521"/>
                    </a:gs>
                    <a:gs pos="100000">
                      <a:srgbClr val="D5622A"/>
                    </a:gs>
                  </a:gsLst>
                  <a:lin ang="189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40" name=""/>
                <p:cNvSpPr/>
                <p:nvPr/>
              </p:nvSpPr>
              <p:spPr>
                <a:xfrm>
                  <a:off x="1464356" y="3017072"/>
                  <a:ext cx="37997" cy="50561"/>
                </a:xfrm>
                <a:custGeom>
                  <a:avLst/>
                  <a:gdLst/>
                  <a:ahLst/>
                  <a:cxnLst/>
                  <a:pathLst>
                    <a:path w="37997" h="50561">
                      <a:moveTo>
                        <a:pt x="0" y="0"/>
                      </a:moveTo>
                      <a:lnTo>
                        <a:pt x="1086" y="33349"/>
                      </a:lnTo>
                      <a:lnTo>
                        <a:pt x="37997" y="50561"/>
                      </a:lnTo>
                      <a:lnTo>
                        <a:pt x="37997" y="161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41" name=""/>
                <p:cNvSpPr/>
                <p:nvPr/>
              </p:nvSpPr>
              <p:spPr>
                <a:xfrm>
                  <a:off x="1464356" y="3083232"/>
                  <a:ext cx="37997" cy="50561"/>
                </a:xfrm>
                <a:custGeom>
                  <a:avLst/>
                  <a:gdLst/>
                  <a:ahLst/>
                  <a:cxnLst/>
                  <a:pathLst>
                    <a:path w="37997" h="50561">
                      <a:moveTo>
                        <a:pt x="0" y="0"/>
                      </a:moveTo>
                      <a:lnTo>
                        <a:pt x="1086" y="33349"/>
                      </a:lnTo>
                      <a:lnTo>
                        <a:pt x="37997" y="50561"/>
                      </a:lnTo>
                      <a:lnTo>
                        <a:pt x="37997" y="161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42" name=""/>
                <p:cNvSpPr/>
                <p:nvPr/>
              </p:nvSpPr>
              <p:spPr>
                <a:xfrm>
                  <a:off x="1526236" y="3105823"/>
                  <a:ext cx="37997" cy="50561"/>
                </a:xfrm>
                <a:custGeom>
                  <a:avLst/>
                  <a:gdLst/>
                  <a:ahLst/>
                  <a:cxnLst/>
                  <a:pathLst>
                    <a:path w="37997" h="50561">
                      <a:moveTo>
                        <a:pt x="0" y="0"/>
                      </a:moveTo>
                      <a:lnTo>
                        <a:pt x="1086" y="33349"/>
                      </a:lnTo>
                      <a:lnTo>
                        <a:pt x="37997" y="50561"/>
                      </a:lnTo>
                      <a:lnTo>
                        <a:pt x="37997" y="161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43" name=""/>
                <p:cNvSpPr/>
                <p:nvPr/>
              </p:nvSpPr>
              <p:spPr>
                <a:xfrm>
                  <a:off x="1529492" y="3044504"/>
                  <a:ext cx="37997" cy="50561"/>
                </a:xfrm>
                <a:custGeom>
                  <a:avLst/>
                  <a:gdLst/>
                  <a:ahLst/>
                  <a:cxnLst/>
                  <a:pathLst>
                    <a:path w="37997" h="50561">
                      <a:moveTo>
                        <a:pt x="0" y="0"/>
                      </a:moveTo>
                      <a:lnTo>
                        <a:pt x="1086" y="33349"/>
                      </a:lnTo>
                      <a:lnTo>
                        <a:pt x="37997" y="50561"/>
                      </a:lnTo>
                      <a:lnTo>
                        <a:pt x="37997" y="161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44" name=""/>
                <p:cNvSpPr/>
                <p:nvPr/>
              </p:nvSpPr>
              <p:spPr>
                <a:xfrm>
                  <a:off x="1594630" y="3128414"/>
                  <a:ext cx="37997" cy="50561"/>
                </a:xfrm>
                <a:custGeom>
                  <a:avLst/>
                  <a:gdLst/>
                  <a:ahLst/>
                  <a:cxnLst/>
                  <a:pathLst>
                    <a:path w="37997" h="50561">
                      <a:moveTo>
                        <a:pt x="0" y="0"/>
                      </a:moveTo>
                      <a:lnTo>
                        <a:pt x="1086" y="33349"/>
                      </a:lnTo>
                      <a:lnTo>
                        <a:pt x="37997" y="50561"/>
                      </a:lnTo>
                      <a:lnTo>
                        <a:pt x="37997" y="161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45" name=""/>
                <p:cNvSpPr/>
                <p:nvPr/>
              </p:nvSpPr>
              <p:spPr>
                <a:xfrm>
                  <a:off x="1597886" y="3069247"/>
                  <a:ext cx="37997" cy="50561"/>
                </a:xfrm>
                <a:custGeom>
                  <a:avLst/>
                  <a:gdLst/>
                  <a:ahLst/>
                  <a:cxnLst/>
                  <a:pathLst>
                    <a:path w="37997" h="50561">
                      <a:moveTo>
                        <a:pt x="0" y="0"/>
                      </a:moveTo>
                      <a:lnTo>
                        <a:pt x="1086" y="33349"/>
                      </a:lnTo>
                      <a:lnTo>
                        <a:pt x="37997" y="50561"/>
                      </a:lnTo>
                      <a:lnTo>
                        <a:pt x="37997" y="161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  <p:grpSp>
            <p:nvGrpSpPr>
              <p:cNvPr id="4146" name=""/>
              <p:cNvGrpSpPr/>
              <p:nvPr/>
            </p:nvGrpSpPr>
            <p:grpSpPr>
              <a:xfrm>
                <a:off x="1584367" y="3354759"/>
                <a:ext cx="119188" cy="199656"/>
                <a:chOff x="1584367" y="3354759"/>
                <a:chExt cx="119188" cy="199656"/>
              </a:xfrm>
            </p:grpSpPr>
            <p:sp>
              <p:nvSpPr>
                <p:cNvPr id="4147" name=""/>
                <p:cNvSpPr/>
                <p:nvPr/>
              </p:nvSpPr>
              <p:spPr>
                <a:xfrm flipH="true">
                  <a:off x="1634574" y="3468577"/>
                  <a:ext cx="48602" cy="85272"/>
                </a:xfrm>
                <a:custGeom>
                  <a:avLst/>
                  <a:gdLst/>
                  <a:ahLst/>
                  <a:cxnLst/>
                  <a:pathLst>
                    <a:path w="48602" h="85272">
                      <a:moveTo>
                        <a:pt x="0" y="18015"/>
                      </a:moveTo>
                      <a:lnTo>
                        <a:pt x="0" y="60850"/>
                      </a:lnTo>
                      <a:cubicBezTo>
                        <a:pt x="0" y="60850"/>
                        <a:pt x="-543" y="72122"/>
                        <a:pt x="3093" y="74055"/>
                      </a:cubicBezTo>
                      <a:cubicBezTo>
                        <a:pt x="6160" y="75684"/>
                        <a:pt x="29634" y="85272"/>
                        <a:pt x="29634" y="85272"/>
                      </a:cubicBezTo>
                      <a:lnTo>
                        <a:pt x="48602" y="75987"/>
                      </a:lnTo>
                      <a:cubicBezTo>
                        <a:pt x="48602" y="75987"/>
                        <a:pt x="42811" y="-986"/>
                        <a:pt x="40387" y="0"/>
                      </a:cubicBezTo>
                      <a:cubicBezTo>
                        <a:pt x="37963" y="946"/>
                        <a:pt x="1398" y="19092"/>
                        <a:pt x="0" y="1801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1E707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48" name=""/>
                <p:cNvSpPr/>
                <p:nvPr/>
              </p:nvSpPr>
              <p:spPr>
                <a:xfrm flipH="true">
                  <a:off x="1593116" y="3402378"/>
                  <a:ext cx="110436" cy="90806"/>
                </a:xfrm>
                <a:custGeom>
                  <a:avLst/>
                  <a:gdLst/>
                  <a:ahLst/>
                  <a:cxnLst/>
                  <a:pathLst>
                    <a:path w="110436" h="90806">
                      <a:moveTo>
                        <a:pt x="110436" y="9071"/>
                      </a:moveTo>
                      <a:lnTo>
                        <a:pt x="70160" y="0"/>
                      </a:lnTo>
                      <a:cubicBezTo>
                        <a:pt x="70160" y="0"/>
                        <a:pt x="67220" y="0"/>
                        <a:pt x="61648" y="1179"/>
                      </a:cubicBezTo>
                      <a:cubicBezTo>
                        <a:pt x="55218" y="3343"/>
                        <a:pt x="17808" y="9935"/>
                        <a:pt x="17808" y="9935"/>
                      </a:cubicBezTo>
                      <a:cubicBezTo>
                        <a:pt x="17808" y="9935"/>
                        <a:pt x="12417" y="11611"/>
                        <a:pt x="9013" y="12616"/>
                      </a:cubicBezTo>
                      <a:cubicBezTo>
                        <a:pt x="5608" y="13620"/>
                        <a:pt x="2487" y="15966"/>
                        <a:pt x="0" y="24006"/>
                      </a:cubicBezTo>
                      <a:cubicBezTo>
                        <a:pt x="0" y="32046"/>
                        <a:pt x="0" y="64806"/>
                        <a:pt x="0" y="68156"/>
                      </a:cubicBezTo>
                      <a:cubicBezTo>
                        <a:pt x="0" y="71506"/>
                        <a:pt x="0" y="80030"/>
                        <a:pt x="4784" y="82227"/>
                      </a:cubicBezTo>
                      <a:cubicBezTo>
                        <a:pt x="10546" y="85158"/>
                        <a:pt x="31638" y="90806"/>
                        <a:pt x="31638" y="90806"/>
                      </a:cubicBezTo>
                      <a:lnTo>
                        <a:pt x="110436" y="907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1E707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49" name=""/>
                <p:cNvSpPr/>
                <p:nvPr/>
              </p:nvSpPr>
              <p:spPr>
                <a:xfrm flipH="true">
                  <a:off x="1613940" y="3470048"/>
                  <a:ext cx="21018" cy="74402"/>
                </a:xfrm>
                <a:custGeom>
                  <a:avLst/>
                  <a:gdLst/>
                  <a:ahLst/>
                  <a:cxnLst/>
                  <a:pathLst>
                    <a:path w="21018" h="74402">
                      <a:moveTo>
                        <a:pt x="16968" y="74402"/>
                      </a:moveTo>
                      <a:lnTo>
                        <a:pt x="0" y="67944"/>
                      </a:lnTo>
                      <a:lnTo>
                        <a:pt x="1144" y="6119"/>
                      </a:lnTo>
                      <a:cubicBezTo>
                        <a:pt x="1144" y="6119"/>
                        <a:pt x="10509" y="-7730"/>
                        <a:pt x="17857" y="6119"/>
                      </a:cubicBezTo>
                      <a:cubicBezTo>
                        <a:pt x="25072" y="19968"/>
                        <a:pt x="17854" y="73369"/>
                        <a:pt x="16968" y="744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50" name=""/>
                <p:cNvSpPr/>
                <p:nvPr/>
              </p:nvSpPr>
              <p:spPr>
                <a:xfrm flipH="true">
                  <a:off x="1584371" y="3411046"/>
                  <a:ext cx="98090" cy="143268"/>
                </a:xfrm>
                <a:custGeom>
                  <a:avLst/>
                  <a:gdLst/>
                  <a:ahLst/>
                  <a:cxnLst/>
                  <a:pathLst>
                    <a:path w="98090" h="143268">
                      <a:moveTo>
                        <a:pt x="64102" y="3887"/>
                      </a:moveTo>
                      <a:lnTo>
                        <a:pt x="35157" y="11459"/>
                      </a:lnTo>
                      <a:cubicBezTo>
                        <a:pt x="35157" y="11459"/>
                        <a:pt x="13837" y="16056"/>
                        <a:pt x="8507" y="17138"/>
                      </a:cubicBezTo>
                      <a:cubicBezTo>
                        <a:pt x="3177" y="18220"/>
                        <a:pt x="0" y="25521"/>
                        <a:pt x="0" y="34717"/>
                      </a:cubicBezTo>
                      <a:cubicBezTo>
                        <a:pt x="0" y="43911"/>
                        <a:pt x="0" y="65817"/>
                        <a:pt x="0" y="67439"/>
                      </a:cubicBezTo>
                      <a:cubicBezTo>
                        <a:pt x="0" y="69062"/>
                        <a:pt x="0" y="79754"/>
                        <a:pt x="6573" y="81376"/>
                      </a:cubicBezTo>
                      <a:cubicBezTo>
                        <a:pt x="13543" y="82999"/>
                        <a:pt x="14116" y="81054"/>
                        <a:pt x="19487" y="79685"/>
                      </a:cubicBezTo>
                      <a:cubicBezTo>
                        <a:pt x="23015" y="78786"/>
                        <a:pt x="22357" y="85017"/>
                        <a:pt x="22357" y="85559"/>
                      </a:cubicBezTo>
                      <a:cubicBezTo>
                        <a:pt x="22357" y="86100"/>
                        <a:pt x="21988" y="118721"/>
                        <a:pt x="22357" y="123567"/>
                      </a:cubicBezTo>
                      <a:cubicBezTo>
                        <a:pt x="21988" y="145152"/>
                        <a:pt x="29566" y="143268"/>
                        <a:pt x="38388" y="143268"/>
                      </a:cubicBezTo>
                      <a:cubicBezTo>
                        <a:pt x="45604" y="141280"/>
                        <a:pt x="50852" y="140314"/>
                        <a:pt x="50685" y="135161"/>
                      </a:cubicBezTo>
                      <a:cubicBezTo>
                        <a:pt x="50589" y="132188"/>
                        <a:pt x="50685" y="126124"/>
                        <a:pt x="50685" y="126124"/>
                      </a:cubicBezTo>
                      <a:lnTo>
                        <a:pt x="50685" y="82906"/>
                      </a:lnTo>
                      <a:cubicBezTo>
                        <a:pt x="50685" y="82906"/>
                        <a:pt x="49045" y="74510"/>
                        <a:pt x="53804" y="71634"/>
                      </a:cubicBezTo>
                      <a:cubicBezTo>
                        <a:pt x="59953" y="71634"/>
                        <a:pt x="59502" y="77673"/>
                        <a:pt x="59502" y="77673"/>
                      </a:cubicBezTo>
                      <a:cubicBezTo>
                        <a:pt x="59502" y="77673"/>
                        <a:pt x="58562" y="126801"/>
                        <a:pt x="58724" y="127754"/>
                      </a:cubicBezTo>
                      <a:cubicBezTo>
                        <a:pt x="59707" y="133551"/>
                        <a:pt x="66658" y="134616"/>
                        <a:pt x="73483" y="133229"/>
                      </a:cubicBezTo>
                      <a:cubicBezTo>
                        <a:pt x="82995" y="131296"/>
                        <a:pt x="85619" y="125177"/>
                        <a:pt x="85619" y="125177"/>
                      </a:cubicBezTo>
                      <a:lnTo>
                        <a:pt x="85291" y="113261"/>
                      </a:lnTo>
                      <a:lnTo>
                        <a:pt x="85291" y="69460"/>
                      </a:lnTo>
                      <a:cubicBezTo>
                        <a:pt x="85291" y="69460"/>
                        <a:pt x="87259" y="69138"/>
                        <a:pt x="94147" y="66561"/>
                      </a:cubicBezTo>
                      <a:cubicBezTo>
                        <a:pt x="98090" y="64824"/>
                        <a:pt x="98090" y="63019"/>
                        <a:pt x="98090" y="56745"/>
                      </a:cubicBezTo>
                      <a:cubicBezTo>
                        <a:pt x="98090" y="52035"/>
                        <a:pt x="98090" y="14151"/>
                        <a:pt x="98090" y="14151"/>
                      </a:cubicBezTo>
                      <a:cubicBezTo>
                        <a:pt x="98090" y="14151"/>
                        <a:pt x="98090" y="7390"/>
                        <a:pt x="93012" y="3875"/>
                      </a:cubicBezTo>
                      <a:cubicBezTo>
                        <a:pt x="87682" y="0"/>
                        <a:pt x="89390" y="0"/>
                        <a:pt x="83651" y="0"/>
                      </a:cubicBezTo>
                      <a:cubicBezTo>
                        <a:pt x="77911" y="0"/>
                        <a:pt x="64922" y="3887"/>
                        <a:pt x="64102" y="388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3333"/>
                    </a:gs>
                    <a:gs pos="100000">
                      <a:srgbClr val="FFFF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51" name=""/>
                <p:cNvSpPr/>
                <p:nvPr/>
              </p:nvSpPr>
              <p:spPr>
                <a:xfrm flipH="true">
                  <a:off x="1608972" y="3354684"/>
                  <a:ext cx="65528" cy="62161"/>
                </a:xfrm>
                <a:custGeom>
                  <a:avLst/>
                  <a:gdLst/>
                  <a:ahLst/>
                  <a:cxnLst/>
                  <a:pathLst>
                    <a:path w="65528" h="62161">
                      <a:moveTo>
                        <a:pt x="0" y="31080"/>
                      </a:moveTo>
                      <a:cubicBezTo>
                        <a:pt x="0" y="13902"/>
                        <a:pt x="14665" y="0"/>
                        <a:pt x="32764" y="0"/>
                      </a:cubicBezTo>
                      <a:cubicBezTo>
                        <a:pt x="50855" y="0"/>
                        <a:pt x="65528" y="13902"/>
                        <a:pt x="65528" y="31080"/>
                      </a:cubicBezTo>
                      <a:cubicBezTo>
                        <a:pt x="65528" y="48229"/>
                        <a:pt x="50855" y="62161"/>
                        <a:pt x="32764" y="62161"/>
                      </a:cubicBezTo>
                      <a:cubicBezTo>
                        <a:pt x="14665" y="62161"/>
                        <a:pt x="0" y="48229"/>
                        <a:pt x="0" y="3108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3333"/>
                    </a:gs>
                    <a:gs pos="100000">
                      <a:srgbClr val="FFFF0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52" name=""/>
                <p:cNvSpPr/>
                <p:nvPr/>
              </p:nvSpPr>
              <p:spPr>
                <a:xfrm>
                  <a:off x="1616298" y="3355993"/>
                  <a:ext cx="48751" cy="34421"/>
                </a:xfrm>
                <a:custGeom>
                  <a:avLst/>
                  <a:gdLst/>
                  <a:ahLst/>
                  <a:cxnLst/>
                  <a:pathLst>
                    <a:path w="48751" h="34421">
                      <a:moveTo>
                        <a:pt x="0" y="17210"/>
                      </a:moveTo>
                      <a:cubicBezTo>
                        <a:pt x="0" y="7705"/>
                        <a:pt x="10913" y="0"/>
                        <a:pt x="24375" y="0"/>
                      </a:cubicBezTo>
                      <a:cubicBezTo>
                        <a:pt x="37838" y="0"/>
                        <a:pt x="48751" y="7705"/>
                        <a:pt x="48751" y="17210"/>
                      </a:cubicBezTo>
                      <a:cubicBezTo>
                        <a:pt x="48751" y="26715"/>
                        <a:pt x="37838" y="34421"/>
                        <a:pt x="24375" y="34421"/>
                      </a:cubicBezTo>
                      <a:cubicBezTo>
                        <a:pt x="10913" y="34421"/>
                        <a:pt x="0" y="26715"/>
                        <a:pt x="0" y="1721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80">
                        <a:alpha val="0"/>
                      </a:srgbClr>
                    </a:gs>
                    <a:gs pos="100000">
                      <a:srgbClr val="FFFFE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53" name=""/>
                <p:cNvSpPr/>
                <p:nvPr/>
              </p:nvSpPr>
              <p:spPr>
                <a:xfrm rot="10800000">
                  <a:off x="1624258" y="3398465"/>
                  <a:ext cx="35817" cy="16103"/>
                </a:xfrm>
                <a:custGeom>
                  <a:avLst/>
                  <a:gdLst/>
                  <a:ahLst/>
                  <a:cxnLst/>
                  <a:pathLst>
                    <a:path w="35817" h="16103">
                      <a:moveTo>
                        <a:pt x="0" y="8051"/>
                      </a:moveTo>
                      <a:cubicBezTo>
                        <a:pt x="0" y="3605"/>
                        <a:pt x="8018" y="0"/>
                        <a:pt x="17908" y="0"/>
                      </a:cubicBezTo>
                      <a:cubicBezTo>
                        <a:pt x="27799" y="0"/>
                        <a:pt x="35817" y="3605"/>
                        <a:pt x="35817" y="8051"/>
                      </a:cubicBezTo>
                      <a:cubicBezTo>
                        <a:pt x="35817" y="12498"/>
                        <a:pt x="27799" y="16103"/>
                        <a:pt x="17908" y="16103"/>
                      </a:cubicBezTo>
                      <a:cubicBezTo>
                        <a:pt x="8018" y="16103"/>
                        <a:pt x="0" y="12498"/>
                        <a:pt x="0" y="805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80">
                        <a:alpha val="0"/>
                      </a:srgbClr>
                    </a:gs>
                    <a:gs pos="100000">
                      <a:srgbClr val="FFFFE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</p:grpSp>
          <p:sp>
            <p:nvSpPr>
              <p:cNvPr id="4154" name=""/>
              <p:cNvSpPr/>
              <p:nvPr/>
            </p:nvSpPr>
            <p:spPr>
              <a:xfrm>
                <a:off x="1780753" y="3422824"/>
                <a:ext cx="345724" cy="224612"/>
              </a:xfrm>
              <a:custGeom>
                <a:avLst/>
                <a:gdLst/>
                <a:ahLst/>
                <a:cxnLst/>
                <a:pathLst>
                  <a:path w="345724" h="224612">
                    <a:moveTo>
                      <a:pt x="0" y="206462"/>
                    </a:moveTo>
                    <a:lnTo>
                      <a:pt x="320538" y="0"/>
                    </a:lnTo>
                    <a:lnTo>
                      <a:pt x="345724" y="13613"/>
                    </a:lnTo>
                    <a:lnTo>
                      <a:pt x="36633" y="224612"/>
                    </a:lnTo>
                    <a:lnTo>
                      <a:pt x="0" y="206462"/>
                    </a:lnTo>
                    <a:close/>
                  </a:path>
                </a:pathLst>
              </a:custGeom>
              <a:gradFill>
                <a:gsLst>
                  <a:gs pos="0">
                    <a:srgbClr val="262626"/>
                  </a:gs>
                  <a:gs pos="100000">
                    <a:srgbClr val="E0E0E0"/>
                  </a:gs>
                </a:gsLst>
                <a:lin ang="0" scaled="0"/>
              </a:gradFill>
              <a:ln w="7600" cap="flat">
                <a:noFill/>
                <a:bevel/>
              </a:ln>
            </p:spPr>
          </p:sp>
          <p:grpSp>
            <p:nvGrpSpPr>
              <p:cNvPr id="4155" name=""/>
              <p:cNvGrpSpPr/>
              <p:nvPr/>
            </p:nvGrpSpPr>
            <p:grpSpPr>
              <a:xfrm>
                <a:off x="2039161" y="3282157"/>
                <a:ext cx="103659" cy="173643"/>
                <a:chOff x="2039161" y="3282157"/>
                <a:chExt cx="103659" cy="173643"/>
              </a:xfrm>
            </p:grpSpPr>
            <p:sp>
              <p:nvSpPr>
                <p:cNvPr id="4156" name=""/>
                <p:cNvSpPr/>
                <p:nvPr/>
              </p:nvSpPr>
              <p:spPr>
                <a:xfrm flipH="true">
                  <a:off x="2082827" y="3381147"/>
                  <a:ext cx="42269" cy="74162"/>
                </a:xfrm>
                <a:custGeom>
                  <a:avLst/>
                  <a:gdLst/>
                  <a:ahLst/>
                  <a:cxnLst/>
                  <a:pathLst>
                    <a:path w="42269" h="74162">
                      <a:moveTo>
                        <a:pt x="0" y="15668"/>
                      </a:moveTo>
                      <a:lnTo>
                        <a:pt x="0" y="52922"/>
                      </a:lnTo>
                      <a:cubicBezTo>
                        <a:pt x="0" y="52922"/>
                        <a:pt x="-473" y="62726"/>
                        <a:pt x="2690" y="64406"/>
                      </a:cubicBezTo>
                      <a:cubicBezTo>
                        <a:pt x="5357" y="65824"/>
                        <a:pt x="25773" y="74162"/>
                        <a:pt x="25773" y="74162"/>
                      </a:cubicBezTo>
                      <a:lnTo>
                        <a:pt x="42269" y="66087"/>
                      </a:lnTo>
                      <a:cubicBezTo>
                        <a:pt x="42269" y="66087"/>
                        <a:pt x="37233" y="-858"/>
                        <a:pt x="35125" y="0"/>
                      </a:cubicBezTo>
                      <a:cubicBezTo>
                        <a:pt x="33016" y="823"/>
                        <a:pt x="1216" y="16605"/>
                        <a:pt x="0" y="15668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1E707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57" name=""/>
                <p:cNvSpPr/>
                <p:nvPr/>
              </p:nvSpPr>
              <p:spPr>
                <a:xfrm flipH="true">
                  <a:off x="2046770" y="3323572"/>
                  <a:ext cx="96047" cy="78976"/>
                </a:xfrm>
                <a:custGeom>
                  <a:avLst/>
                  <a:gdLst/>
                  <a:ahLst/>
                  <a:cxnLst/>
                  <a:pathLst>
                    <a:path w="96047" h="78976">
                      <a:moveTo>
                        <a:pt x="96047" y="7889"/>
                      </a:moveTo>
                      <a:lnTo>
                        <a:pt x="61019" y="0"/>
                      </a:lnTo>
                      <a:cubicBezTo>
                        <a:pt x="61019" y="0"/>
                        <a:pt x="58462" y="0"/>
                        <a:pt x="53616" y="1025"/>
                      </a:cubicBezTo>
                      <a:cubicBezTo>
                        <a:pt x="48024" y="2907"/>
                        <a:pt x="15488" y="8641"/>
                        <a:pt x="15488" y="8641"/>
                      </a:cubicBezTo>
                      <a:cubicBezTo>
                        <a:pt x="15488" y="8641"/>
                        <a:pt x="10800" y="10098"/>
                        <a:pt x="7839" y="10972"/>
                      </a:cubicBezTo>
                      <a:cubicBezTo>
                        <a:pt x="4877" y="11846"/>
                        <a:pt x="2163" y="13886"/>
                        <a:pt x="0" y="20878"/>
                      </a:cubicBezTo>
                      <a:cubicBezTo>
                        <a:pt x="0" y="27871"/>
                        <a:pt x="0" y="56363"/>
                        <a:pt x="0" y="59276"/>
                      </a:cubicBezTo>
                      <a:cubicBezTo>
                        <a:pt x="0" y="62190"/>
                        <a:pt x="0" y="69603"/>
                        <a:pt x="4160" y="71514"/>
                      </a:cubicBezTo>
                      <a:cubicBezTo>
                        <a:pt x="9172" y="74063"/>
                        <a:pt x="27516" y="78976"/>
                        <a:pt x="27516" y="78976"/>
                      </a:cubicBezTo>
                      <a:lnTo>
                        <a:pt x="96047" y="788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1E707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58" name=""/>
                <p:cNvSpPr/>
                <p:nvPr/>
              </p:nvSpPr>
              <p:spPr>
                <a:xfrm flipH="true">
                  <a:off x="2064881" y="3382425"/>
                  <a:ext cx="18279" cy="64709"/>
                </a:xfrm>
                <a:custGeom>
                  <a:avLst/>
                  <a:gdLst/>
                  <a:ahLst/>
                  <a:cxnLst/>
                  <a:pathLst>
                    <a:path w="18279" h="64709">
                      <a:moveTo>
                        <a:pt x="14757" y="64709"/>
                      </a:moveTo>
                      <a:lnTo>
                        <a:pt x="0" y="59092"/>
                      </a:lnTo>
                      <a:lnTo>
                        <a:pt x="995" y="5322"/>
                      </a:lnTo>
                      <a:cubicBezTo>
                        <a:pt x="995" y="5322"/>
                        <a:pt x="9140" y="-6723"/>
                        <a:pt x="15530" y="5322"/>
                      </a:cubicBezTo>
                      <a:cubicBezTo>
                        <a:pt x="21806" y="17367"/>
                        <a:pt x="15528" y="63810"/>
                        <a:pt x="14757" y="6470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59" name=""/>
                <p:cNvSpPr/>
                <p:nvPr/>
              </p:nvSpPr>
              <p:spPr>
                <a:xfrm flipH="true">
                  <a:off x="2039164" y="3331111"/>
                  <a:ext cx="85310" cy="124603"/>
                </a:xfrm>
                <a:custGeom>
                  <a:avLst/>
                  <a:gdLst/>
                  <a:ahLst/>
                  <a:cxnLst/>
                  <a:pathLst>
                    <a:path w="85310" h="124603">
                      <a:moveTo>
                        <a:pt x="55750" y="3380"/>
                      </a:moveTo>
                      <a:lnTo>
                        <a:pt x="30576" y="9966"/>
                      </a:lnTo>
                      <a:cubicBezTo>
                        <a:pt x="30576" y="9966"/>
                        <a:pt x="12034" y="13964"/>
                        <a:pt x="7399" y="14905"/>
                      </a:cubicBezTo>
                      <a:cubicBezTo>
                        <a:pt x="2763" y="15846"/>
                        <a:pt x="0" y="22196"/>
                        <a:pt x="0" y="30194"/>
                      </a:cubicBezTo>
                      <a:cubicBezTo>
                        <a:pt x="0" y="38190"/>
                        <a:pt x="0" y="57242"/>
                        <a:pt x="0" y="58653"/>
                      </a:cubicBezTo>
                      <a:cubicBezTo>
                        <a:pt x="0" y="60064"/>
                        <a:pt x="0" y="69363"/>
                        <a:pt x="5716" y="70774"/>
                      </a:cubicBezTo>
                      <a:cubicBezTo>
                        <a:pt x="11778" y="72185"/>
                        <a:pt x="12277" y="70494"/>
                        <a:pt x="16948" y="69304"/>
                      </a:cubicBezTo>
                      <a:cubicBezTo>
                        <a:pt x="20016" y="68522"/>
                        <a:pt x="19445" y="73941"/>
                        <a:pt x="19445" y="74411"/>
                      </a:cubicBezTo>
                      <a:cubicBezTo>
                        <a:pt x="19445" y="74882"/>
                        <a:pt x="19123" y="103254"/>
                        <a:pt x="19445" y="107468"/>
                      </a:cubicBezTo>
                      <a:cubicBezTo>
                        <a:pt x="19123" y="126241"/>
                        <a:pt x="25714" y="124603"/>
                        <a:pt x="33386" y="124603"/>
                      </a:cubicBezTo>
                      <a:cubicBezTo>
                        <a:pt x="39662" y="122874"/>
                        <a:pt x="44226" y="122033"/>
                        <a:pt x="44081" y="117551"/>
                      </a:cubicBezTo>
                      <a:cubicBezTo>
                        <a:pt x="43998" y="114966"/>
                        <a:pt x="44081" y="109692"/>
                        <a:pt x="44081" y="109692"/>
                      </a:cubicBezTo>
                      <a:lnTo>
                        <a:pt x="44081" y="72105"/>
                      </a:lnTo>
                      <a:cubicBezTo>
                        <a:pt x="44081" y="72105"/>
                        <a:pt x="42655" y="64802"/>
                        <a:pt x="46794" y="62301"/>
                      </a:cubicBezTo>
                      <a:cubicBezTo>
                        <a:pt x="52142" y="62301"/>
                        <a:pt x="51750" y="67553"/>
                        <a:pt x="51750" y="67553"/>
                      </a:cubicBezTo>
                      <a:cubicBezTo>
                        <a:pt x="51750" y="67553"/>
                        <a:pt x="50932" y="110281"/>
                        <a:pt x="51073" y="111109"/>
                      </a:cubicBezTo>
                      <a:cubicBezTo>
                        <a:pt x="51928" y="116151"/>
                        <a:pt x="57973" y="117077"/>
                        <a:pt x="63909" y="115871"/>
                      </a:cubicBezTo>
                      <a:cubicBezTo>
                        <a:pt x="72182" y="114191"/>
                        <a:pt x="74464" y="108868"/>
                        <a:pt x="74464" y="108868"/>
                      </a:cubicBezTo>
                      <a:lnTo>
                        <a:pt x="74179" y="98504"/>
                      </a:lnTo>
                      <a:lnTo>
                        <a:pt x="74179" y="60410"/>
                      </a:lnTo>
                      <a:cubicBezTo>
                        <a:pt x="74179" y="60410"/>
                        <a:pt x="75890" y="60130"/>
                        <a:pt x="81881" y="57890"/>
                      </a:cubicBezTo>
                      <a:cubicBezTo>
                        <a:pt x="85310" y="56378"/>
                        <a:pt x="85310" y="54808"/>
                        <a:pt x="85310" y="49352"/>
                      </a:cubicBezTo>
                      <a:cubicBezTo>
                        <a:pt x="85310" y="45256"/>
                        <a:pt x="85310" y="12307"/>
                        <a:pt x="85310" y="12307"/>
                      </a:cubicBezTo>
                      <a:cubicBezTo>
                        <a:pt x="85310" y="12307"/>
                        <a:pt x="85310" y="6427"/>
                        <a:pt x="80893" y="3370"/>
                      </a:cubicBezTo>
                      <a:cubicBezTo>
                        <a:pt x="76258" y="0"/>
                        <a:pt x="77744" y="0"/>
                        <a:pt x="72752" y="0"/>
                      </a:cubicBezTo>
                      <a:cubicBezTo>
                        <a:pt x="67760" y="0"/>
                        <a:pt x="56464" y="3380"/>
                        <a:pt x="55750" y="338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3333"/>
                    </a:gs>
                    <a:gs pos="100000">
                      <a:srgbClr val="FFFF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60" name=""/>
                <p:cNvSpPr/>
                <p:nvPr/>
              </p:nvSpPr>
              <p:spPr>
                <a:xfrm flipH="true">
                  <a:off x="2060561" y="3282092"/>
                  <a:ext cx="56991" cy="54062"/>
                </a:xfrm>
                <a:custGeom>
                  <a:avLst/>
                  <a:gdLst/>
                  <a:ahLst/>
                  <a:cxnLst/>
                  <a:pathLst>
                    <a:path w="56991" h="54062">
                      <a:moveTo>
                        <a:pt x="0" y="27031"/>
                      </a:moveTo>
                      <a:cubicBezTo>
                        <a:pt x="0" y="12091"/>
                        <a:pt x="12754" y="0"/>
                        <a:pt x="28495" y="0"/>
                      </a:cubicBezTo>
                      <a:cubicBezTo>
                        <a:pt x="44229" y="0"/>
                        <a:pt x="56991" y="12091"/>
                        <a:pt x="56991" y="27031"/>
                      </a:cubicBezTo>
                      <a:cubicBezTo>
                        <a:pt x="56991" y="41946"/>
                        <a:pt x="44229" y="54062"/>
                        <a:pt x="28495" y="54062"/>
                      </a:cubicBezTo>
                      <a:cubicBezTo>
                        <a:pt x="12754" y="54062"/>
                        <a:pt x="0" y="41946"/>
                        <a:pt x="0" y="2703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3333"/>
                    </a:gs>
                    <a:gs pos="100000">
                      <a:srgbClr val="FFFF0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61" name=""/>
                <p:cNvSpPr/>
                <p:nvPr/>
              </p:nvSpPr>
              <p:spPr>
                <a:xfrm>
                  <a:off x="2066932" y="3283230"/>
                  <a:ext cx="42399" cy="29936"/>
                </a:xfrm>
                <a:custGeom>
                  <a:avLst/>
                  <a:gdLst/>
                  <a:ahLst/>
                  <a:cxnLst/>
                  <a:pathLst>
                    <a:path w="42399" h="29936">
                      <a:moveTo>
                        <a:pt x="0" y="14968"/>
                      </a:moveTo>
                      <a:cubicBezTo>
                        <a:pt x="0" y="6701"/>
                        <a:pt x="9491" y="0"/>
                        <a:pt x="21200" y="0"/>
                      </a:cubicBezTo>
                      <a:cubicBezTo>
                        <a:pt x="32908" y="0"/>
                        <a:pt x="42399" y="6701"/>
                        <a:pt x="42399" y="14968"/>
                      </a:cubicBezTo>
                      <a:cubicBezTo>
                        <a:pt x="42399" y="23235"/>
                        <a:pt x="32908" y="29936"/>
                        <a:pt x="21200" y="29936"/>
                      </a:cubicBezTo>
                      <a:cubicBezTo>
                        <a:pt x="9491" y="29936"/>
                        <a:pt x="0" y="23235"/>
                        <a:pt x="0" y="14968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80">
                        <a:alpha val="0"/>
                      </a:srgbClr>
                    </a:gs>
                    <a:gs pos="100000">
                      <a:srgbClr val="FFFFE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62" name=""/>
                <p:cNvSpPr/>
                <p:nvPr/>
              </p:nvSpPr>
              <p:spPr>
                <a:xfrm rot="10800000">
                  <a:off x="2073855" y="3320169"/>
                  <a:ext cx="31150" cy="14005"/>
                </a:xfrm>
                <a:custGeom>
                  <a:avLst/>
                  <a:gdLst/>
                  <a:ahLst/>
                  <a:cxnLst/>
                  <a:pathLst>
                    <a:path w="31150" h="14005">
                      <a:moveTo>
                        <a:pt x="0" y="7002"/>
                      </a:moveTo>
                      <a:cubicBezTo>
                        <a:pt x="0" y="3135"/>
                        <a:pt x="6973" y="0"/>
                        <a:pt x="15575" y="0"/>
                      </a:cubicBezTo>
                      <a:cubicBezTo>
                        <a:pt x="24177" y="0"/>
                        <a:pt x="31150" y="3135"/>
                        <a:pt x="31150" y="7002"/>
                      </a:cubicBezTo>
                      <a:cubicBezTo>
                        <a:pt x="31150" y="10870"/>
                        <a:pt x="24177" y="14005"/>
                        <a:pt x="15575" y="14005"/>
                      </a:cubicBezTo>
                      <a:cubicBezTo>
                        <a:pt x="6973" y="14005"/>
                        <a:pt x="0" y="10870"/>
                        <a:pt x="0" y="700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80">
                        <a:alpha val="0"/>
                      </a:srgbClr>
                    </a:gs>
                    <a:gs pos="100000">
                      <a:srgbClr val="FFFFE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</p:grpSp>
          <p:grpSp>
            <p:nvGrpSpPr>
              <p:cNvPr id="4163" name=""/>
              <p:cNvGrpSpPr/>
              <p:nvPr/>
            </p:nvGrpSpPr>
            <p:grpSpPr>
              <a:xfrm>
                <a:off x="1733045" y="3154233"/>
                <a:ext cx="281252" cy="386202"/>
                <a:chOff x="1733045" y="3154233"/>
                <a:chExt cx="281252" cy="386202"/>
              </a:xfrm>
            </p:grpSpPr>
            <p:sp>
              <p:nvSpPr>
                <p:cNvPr id="4164" name=""/>
                <p:cNvSpPr/>
                <p:nvPr/>
              </p:nvSpPr>
              <p:spPr>
                <a:xfrm>
                  <a:off x="1763849" y="3384495"/>
                  <a:ext cx="87724" cy="104182"/>
                </a:xfrm>
                <a:custGeom>
                  <a:avLst/>
                  <a:gdLst/>
                  <a:ahLst/>
                  <a:cxnLst/>
                  <a:pathLst>
                    <a:path w="87724" h="104182">
                      <a:moveTo>
                        <a:pt x="24107" y="104182"/>
                      </a:moveTo>
                      <a:lnTo>
                        <a:pt x="87724" y="64367"/>
                      </a:lnTo>
                      <a:lnTo>
                        <a:pt x="28795" y="0"/>
                      </a:lnTo>
                      <a:lnTo>
                        <a:pt x="0" y="32515"/>
                      </a:lnTo>
                      <a:lnTo>
                        <a:pt x="24107" y="10418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65" name=""/>
                <p:cNvSpPr/>
                <p:nvPr/>
              </p:nvSpPr>
              <p:spPr>
                <a:xfrm>
                  <a:off x="1733045" y="3213292"/>
                  <a:ext cx="160046" cy="327144"/>
                </a:xfrm>
                <a:custGeom>
                  <a:avLst/>
                  <a:gdLst/>
                  <a:ahLst/>
                  <a:cxnLst/>
                  <a:pathLst>
                    <a:path w="160046" h="327144">
                      <a:moveTo>
                        <a:pt x="0" y="0"/>
                      </a:moveTo>
                      <a:lnTo>
                        <a:pt x="0" y="246851"/>
                      </a:lnTo>
                      <a:lnTo>
                        <a:pt x="54911" y="275385"/>
                      </a:lnTo>
                      <a:lnTo>
                        <a:pt x="54911" y="206373"/>
                      </a:lnTo>
                      <a:lnTo>
                        <a:pt x="106474" y="232916"/>
                      </a:lnTo>
                      <a:lnTo>
                        <a:pt x="106474" y="299274"/>
                      </a:lnTo>
                      <a:lnTo>
                        <a:pt x="160046" y="327144"/>
                      </a:lnTo>
                      <a:lnTo>
                        <a:pt x="160046" y="6104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1E707"/>
                    </a:gs>
                    <a:gs pos="100000">
                      <a:srgbClr val="FF6000"/>
                    </a:gs>
                  </a:gsLst>
                  <a:lin ang="108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66" name=""/>
                <p:cNvSpPr/>
                <p:nvPr/>
              </p:nvSpPr>
              <p:spPr>
                <a:xfrm>
                  <a:off x="1893091" y="3203338"/>
                  <a:ext cx="121206" cy="337097"/>
                </a:xfrm>
                <a:custGeom>
                  <a:avLst/>
                  <a:gdLst/>
                  <a:ahLst/>
                  <a:cxnLst/>
                  <a:pathLst>
                    <a:path w="121206" h="337097">
                      <a:moveTo>
                        <a:pt x="0" y="71003"/>
                      </a:moveTo>
                      <a:lnTo>
                        <a:pt x="121206" y="0"/>
                      </a:lnTo>
                      <a:lnTo>
                        <a:pt x="121206" y="264767"/>
                      </a:lnTo>
                      <a:lnTo>
                        <a:pt x="0" y="337097"/>
                      </a:lnTo>
                      <a:lnTo>
                        <a:pt x="0" y="7100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3333"/>
                    </a:gs>
                    <a:gs pos="100000">
                      <a:srgbClr val="FFFF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67" name=""/>
                <p:cNvSpPr/>
                <p:nvPr/>
              </p:nvSpPr>
              <p:spPr>
                <a:xfrm>
                  <a:off x="1733045" y="3154233"/>
                  <a:ext cx="281252" cy="120108"/>
                </a:xfrm>
                <a:custGeom>
                  <a:avLst/>
                  <a:gdLst/>
                  <a:ahLst/>
                  <a:cxnLst/>
                  <a:pathLst>
                    <a:path w="281252" h="120108">
                      <a:moveTo>
                        <a:pt x="0" y="58727"/>
                      </a:moveTo>
                      <a:lnTo>
                        <a:pt x="160046" y="120108"/>
                      </a:lnTo>
                      <a:lnTo>
                        <a:pt x="281252" y="49105"/>
                      </a:lnTo>
                      <a:lnTo>
                        <a:pt x="133929" y="0"/>
                      </a:lnTo>
                      <a:lnTo>
                        <a:pt x="0" y="5872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7A9"/>
                    </a:gs>
                    <a:gs pos="50000">
                      <a:srgbClr val="FFF000"/>
                    </a:gs>
                    <a:gs pos="100000">
                      <a:srgbClr val="FFD700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68" name=""/>
                <p:cNvSpPr/>
                <p:nvPr/>
              </p:nvSpPr>
              <p:spPr>
                <a:xfrm>
                  <a:off x="1752465" y="3162196"/>
                  <a:ext cx="242413" cy="101528"/>
                </a:xfrm>
                <a:custGeom>
                  <a:avLst/>
                  <a:gdLst/>
                  <a:ahLst/>
                  <a:cxnLst/>
                  <a:pathLst>
                    <a:path w="242413" h="101528">
                      <a:moveTo>
                        <a:pt x="0" y="50764"/>
                      </a:moveTo>
                      <a:lnTo>
                        <a:pt x="112501" y="0"/>
                      </a:lnTo>
                      <a:lnTo>
                        <a:pt x="242413" y="43133"/>
                      </a:lnTo>
                      <a:lnTo>
                        <a:pt x="138617" y="101528"/>
                      </a:lnTo>
                      <a:lnTo>
                        <a:pt x="0" y="5076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974806"/>
                    </a:gs>
                    <a:gs pos="50000">
                      <a:srgbClr val="FFCA05"/>
                    </a:gs>
                    <a:gs pos="100000">
                      <a:srgbClr val="FAAC18"/>
                    </a:gs>
                  </a:gsLst>
                  <a:lin ang="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69" name=""/>
                <p:cNvSpPr/>
                <p:nvPr/>
              </p:nvSpPr>
              <p:spPr>
                <a:xfrm>
                  <a:off x="1754473" y="3162196"/>
                  <a:ext cx="112501" cy="59058"/>
                </a:xfrm>
                <a:custGeom>
                  <a:avLst/>
                  <a:gdLst/>
                  <a:ahLst/>
                  <a:cxnLst/>
                  <a:pathLst>
                    <a:path w="112501" h="59058">
                      <a:moveTo>
                        <a:pt x="0" y="50764"/>
                      </a:moveTo>
                      <a:lnTo>
                        <a:pt x="112501" y="0"/>
                      </a:lnTo>
                      <a:lnTo>
                        <a:pt x="112501" y="15262"/>
                      </a:lnTo>
                      <a:lnTo>
                        <a:pt x="20089" y="59058"/>
                      </a:lnTo>
                      <a:lnTo>
                        <a:pt x="0" y="5076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1418"/>
                    </a:gs>
                    <a:gs pos="50000">
                      <a:srgbClr val="F47521"/>
                    </a:gs>
                    <a:gs pos="100000">
                      <a:srgbClr val="D5622A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70" name=""/>
                <p:cNvSpPr/>
                <p:nvPr/>
              </p:nvSpPr>
              <p:spPr>
                <a:xfrm>
                  <a:off x="1866974" y="3162196"/>
                  <a:ext cx="129911" cy="53086"/>
                </a:xfrm>
                <a:custGeom>
                  <a:avLst/>
                  <a:gdLst/>
                  <a:ahLst/>
                  <a:cxnLst/>
                  <a:pathLst>
                    <a:path w="129911" h="53086">
                      <a:moveTo>
                        <a:pt x="0" y="0"/>
                      </a:moveTo>
                      <a:lnTo>
                        <a:pt x="129911" y="43133"/>
                      </a:lnTo>
                      <a:lnTo>
                        <a:pt x="111831" y="53086"/>
                      </a:lnTo>
                      <a:lnTo>
                        <a:pt x="0" y="152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C80F12"/>
                    </a:gs>
                    <a:gs pos="50000">
                      <a:srgbClr val="F47521"/>
                    </a:gs>
                    <a:gs pos="100000">
                      <a:srgbClr val="D5622A"/>
                    </a:gs>
                  </a:gsLst>
                  <a:lin ang="189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71" name=""/>
                <p:cNvSpPr/>
                <p:nvPr/>
              </p:nvSpPr>
              <p:spPr>
                <a:xfrm>
                  <a:off x="1755143" y="3256424"/>
                  <a:ext cx="23438" cy="31188"/>
                </a:xfrm>
                <a:custGeom>
                  <a:avLst/>
                  <a:gdLst/>
                  <a:ahLst/>
                  <a:cxnLst/>
                  <a:pathLst>
                    <a:path w="23438" h="31188">
                      <a:moveTo>
                        <a:pt x="0" y="0"/>
                      </a:moveTo>
                      <a:lnTo>
                        <a:pt x="670" y="20571"/>
                      </a:lnTo>
                      <a:lnTo>
                        <a:pt x="23438" y="31188"/>
                      </a:lnTo>
                      <a:lnTo>
                        <a:pt x="23438" y="995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72" name=""/>
                <p:cNvSpPr/>
                <p:nvPr/>
              </p:nvSpPr>
              <p:spPr>
                <a:xfrm>
                  <a:off x="1755143" y="3297235"/>
                  <a:ext cx="23438" cy="31188"/>
                </a:xfrm>
                <a:custGeom>
                  <a:avLst/>
                  <a:gdLst/>
                  <a:ahLst/>
                  <a:cxnLst/>
                  <a:pathLst>
                    <a:path w="23438" h="31188">
                      <a:moveTo>
                        <a:pt x="0" y="0"/>
                      </a:moveTo>
                      <a:lnTo>
                        <a:pt x="670" y="20571"/>
                      </a:lnTo>
                      <a:lnTo>
                        <a:pt x="23438" y="31188"/>
                      </a:lnTo>
                      <a:lnTo>
                        <a:pt x="23438" y="995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73" name=""/>
                <p:cNvSpPr/>
                <p:nvPr/>
              </p:nvSpPr>
              <p:spPr>
                <a:xfrm>
                  <a:off x="1793313" y="3311169"/>
                  <a:ext cx="23438" cy="31188"/>
                </a:xfrm>
                <a:custGeom>
                  <a:avLst/>
                  <a:gdLst/>
                  <a:ahLst/>
                  <a:cxnLst/>
                  <a:pathLst>
                    <a:path w="23438" h="31188">
                      <a:moveTo>
                        <a:pt x="0" y="0"/>
                      </a:moveTo>
                      <a:lnTo>
                        <a:pt x="670" y="20571"/>
                      </a:lnTo>
                      <a:lnTo>
                        <a:pt x="23438" y="31188"/>
                      </a:lnTo>
                      <a:lnTo>
                        <a:pt x="23438" y="995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74" name=""/>
                <p:cNvSpPr/>
                <p:nvPr/>
              </p:nvSpPr>
              <p:spPr>
                <a:xfrm>
                  <a:off x="1795322" y="3273345"/>
                  <a:ext cx="23438" cy="31188"/>
                </a:xfrm>
                <a:custGeom>
                  <a:avLst/>
                  <a:gdLst/>
                  <a:ahLst/>
                  <a:cxnLst/>
                  <a:pathLst>
                    <a:path w="23438" h="31188">
                      <a:moveTo>
                        <a:pt x="0" y="0"/>
                      </a:moveTo>
                      <a:lnTo>
                        <a:pt x="670" y="20571"/>
                      </a:lnTo>
                      <a:lnTo>
                        <a:pt x="23438" y="31188"/>
                      </a:lnTo>
                      <a:lnTo>
                        <a:pt x="23438" y="995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75" name=""/>
                <p:cNvSpPr/>
                <p:nvPr/>
              </p:nvSpPr>
              <p:spPr>
                <a:xfrm>
                  <a:off x="1835501" y="3325105"/>
                  <a:ext cx="23438" cy="31188"/>
                </a:xfrm>
                <a:custGeom>
                  <a:avLst/>
                  <a:gdLst/>
                  <a:ahLst/>
                  <a:cxnLst/>
                  <a:pathLst>
                    <a:path w="23438" h="31188">
                      <a:moveTo>
                        <a:pt x="0" y="0"/>
                      </a:moveTo>
                      <a:lnTo>
                        <a:pt x="670" y="20571"/>
                      </a:lnTo>
                      <a:lnTo>
                        <a:pt x="23438" y="31188"/>
                      </a:lnTo>
                      <a:lnTo>
                        <a:pt x="23438" y="995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176" name=""/>
                <p:cNvSpPr/>
                <p:nvPr/>
              </p:nvSpPr>
              <p:spPr>
                <a:xfrm>
                  <a:off x="1837510" y="3288608"/>
                  <a:ext cx="23438" cy="31188"/>
                </a:xfrm>
                <a:custGeom>
                  <a:avLst/>
                  <a:gdLst/>
                  <a:ahLst/>
                  <a:cxnLst/>
                  <a:pathLst>
                    <a:path w="23438" h="31188">
                      <a:moveTo>
                        <a:pt x="0" y="0"/>
                      </a:moveTo>
                      <a:lnTo>
                        <a:pt x="670" y="20571"/>
                      </a:lnTo>
                      <a:lnTo>
                        <a:pt x="23438" y="31188"/>
                      </a:lnTo>
                      <a:lnTo>
                        <a:pt x="23438" y="995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00000"/>
                    </a:gs>
                    <a:gs pos="100000">
                      <a:srgbClr val="FF6000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  <p:sp>
            <p:nvSpPr>
              <p:cNvPr id="4177" name=""/>
              <p:cNvSpPr/>
              <p:nvPr/>
            </p:nvSpPr>
            <p:spPr>
              <a:xfrm>
                <a:off x="1826540" y="3443243"/>
                <a:ext cx="338855" cy="217806"/>
              </a:xfrm>
              <a:custGeom>
                <a:avLst/>
                <a:gdLst/>
                <a:ahLst/>
                <a:cxnLst/>
                <a:pathLst>
                  <a:path w="338855" h="217806">
                    <a:moveTo>
                      <a:pt x="0" y="206462"/>
                    </a:moveTo>
                    <a:lnTo>
                      <a:pt x="320538" y="0"/>
                    </a:lnTo>
                    <a:lnTo>
                      <a:pt x="338855" y="9075"/>
                    </a:lnTo>
                    <a:lnTo>
                      <a:pt x="20606" y="217806"/>
                    </a:lnTo>
                    <a:lnTo>
                      <a:pt x="0" y="206462"/>
                    </a:lnTo>
                    <a:close/>
                  </a:path>
                </a:pathLst>
              </a:custGeom>
              <a:gradFill>
                <a:gsLst>
                  <a:gs pos="0">
                    <a:srgbClr val="262626"/>
                  </a:gs>
                  <a:gs pos="100000">
                    <a:srgbClr val="E0E0E0"/>
                  </a:gs>
                </a:gsLst>
                <a:lin ang="0" scaled="0"/>
              </a:gradFill>
              <a:ln w="7600" cap="flat">
                <a:noFill/>
                <a:bevel/>
              </a:ln>
            </p:spPr>
          </p:sp>
        </p:grpSp>
        <p:sp>
          <p:nvSpPr>
            <p:cNvPr id="5913" name="Text 5913"/>
            <p:cNvSpPr txBox="1"/>
            <p:nvPr/>
          </p:nvSpPr>
          <p:spPr>
            <a:xfrm>
              <a:off x="3209776" y="1042600"/>
              <a:ext cx="2319832" cy="182400"/>
            </a:xfrm>
            <a:prstGeom prst="rect">
              <a:avLst/>
            </a:prstGeom>
            <a:noFill/>
          </p:spPr>
          <p:txBody>
            <a:bodyPr wrap="square" lIns="36000" tIns="18000" rIns="36000" bIns="18000" rtlCol="0" anchor="ctr"/>
            <a:lstStyle/>
            <a:p>
              <a:pPr algn="l"/>
              <a:r>
                <a:rPr sz="912" b="1">
                  <a:solidFill>
                    <a:srgbClr val="000000"/>
                  </a:solidFill>
                  <a:latin typeface="Arial Narrow"/>
                </a:rPr>
                <a:t>Mandated Reporters</a:t>
              </a:r>
            </a:p>
            <a:p>
              <a:pPr algn="l"/>
              <a:r>
                <a:rPr sz="912" b="1">
                  <a:solidFill>
                    <a:srgbClr val="000000"/>
                  </a:solidFill>
                  <a:latin typeface="Arial Narrow"/>
                </a:rPr>
                <a:t>School Incidents or Problem Reports</a:t>
              </a:r>
            </a:p>
          </p:txBody>
        </p:sp>
        <p:sp>
          <p:nvSpPr>
            <p:cNvPr id="4630" name="Line"/>
            <p:cNvSpPr/>
            <p:nvPr/>
          </p:nvSpPr>
          <p:spPr>
            <a:xfrm rot="-2815626">
              <a:off x="4821515" y="2213000"/>
              <a:ext cx="1997576" cy="0"/>
            </a:xfrm>
            <a:custGeom>
              <a:avLst/>
              <a:gdLst/>
              <a:ahLst/>
              <a:cxnLst/>
              <a:pathLst>
                <a:path w="1997576" h="0" fill="none">
                  <a:moveTo>
                    <a:pt x="0" y="0"/>
                  </a:moveTo>
                  <a:cubicBezTo>
                    <a:pt x="566818" y="-323617"/>
                    <a:pt x="1460887" y="403786"/>
                    <a:pt x="1997576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4631" name="Line"/>
            <p:cNvSpPr/>
            <p:nvPr/>
          </p:nvSpPr>
          <p:spPr>
            <a:xfrm rot="-5419266">
              <a:off x="5506503" y="2608200"/>
              <a:ext cx="2614438" cy="0"/>
            </a:xfrm>
            <a:custGeom>
              <a:avLst/>
              <a:gdLst/>
              <a:ahLst/>
              <a:cxnLst/>
              <a:pathLst>
                <a:path w="2614438" h="0" fill="none">
                  <a:moveTo>
                    <a:pt x="0" y="0"/>
                  </a:moveTo>
                  <a:cubicBezTo>
                    <a:pt x="217870" y="710985"/>
                    <a:pt x="2178700" y="589385"/>
                    <a:pt x="2614438" y="0"/>
                  </a:cubicBezTo>
                </a:path>
              </a:pathLst>
            </a:custGeom>
            <a:solidFill>
              <a:srgbClr val="FFFFFF"/>
            </a:solidFill>
            <a:ln w="15200" cap="flat">
              <a:solidFill>
                <a:srgbClr val="006FBD"/>
              </a:solidFill>
              <a:custDash>
                <a:ds d="250000" sp="250000"/>
              </a:custDash>
              <a:bevel/>
              <a:headEnd type="stealth" w="med" len="med"/>
              <a:tailEnd type="stealth" w="med" len="med"/>
            </a:ln>
          </p:spPr>
        </p:sp>
        <p:sp>
          <p:nvSpPr>
            <p:cNvPr id="5914" name="Text 5914"/>
            <p:cNvSpPr txBox="1"/>
            <p:nvPr/>
          </p:nvSpPr>
          <p:spPr>
            <a:xfrm>
              <a:off x="2307200" y="1556413"/>
              <a:ext cx="3678400" cy="1003200"/>
            </a:xfrm>
            <a:prstGeom prst="rect">
              <a:avLst/>
            </a:prstGeom>
            <a:noFill/>
          </p:spPr>
          <p:txBody>
            <a:bodyPr wrap="square" lIns="36000" tIns="18000" rIns="36000" bIns="18000" rtlCol="0" anchor="ctr"/>
            <a:lstStyle/>
            <a:p>
              <a:pPr algn="ctr"/>
              <a:r>
                <a:rPr sz="836">
                  <a:solidFill>
                    <a:srgbClr val="000000"/>
                  </a:solidFill>
                  <a:latin typeface="Arial Narrow"/>
                </a:rPr>
                <a:t>Employees in public service roles must report to Police when a child </a:t>
              </a:r>
              <a:r>
                <a:rPr sz="836">
                  <a:solidFill>
                    <a:srgbClr val="000000"/>
                  </a:solidFill>
                  <a:latin typeface="Arial Narrow"/>
                </a:rPr>
                <a:t>shares any sexual or physical abuse irregardless of where the abuse has </a:t>
              </a:r>
              <a:r>
                <a:rPr sz="836">
                  <a:solidFill>
                    <a:srgbClr val="000000"/>
                  </a:solidFill>
                  <a:latin typeface="Arial Narrow"/>
                </a:rPr>
                <a:t>occurred.  </a:t>
              </a:r>
            </a:p>
            <a:p>
              <a:pPr algn="ctr"/>
              <a:r>
                <a:rPr sz="836">
                  <a:solidFill>
                    <a:srgbClr val="000000"/>
                  </a:solidFill>
                  <a:latin typeface="Arial Narrow"/>
                </a:rPr>
                <a:t>In cases of abuse, the line of questioning and methods used to inquire are </a:t>
              </a:r>
              <a:r>
                <a:rPr sz="836">
                  <a:solidFill>
                    <a:srgbClr val="000000"/>
                  </a:solidFill>
                  <a:latin typeface="Arial Narrow"/>
                </a:rPr>
                <a:t>far too sensitive and harmful to the child if an adult has any motivation other </a:t>
              </a:r>
              <a:r>
                <a:rPr sz="836">
                  <a:solidFill>
                    <a:srgbClr val="000000"/>
                  </a:solidFill>
                  <a:latin typeface="Arial Narrow"/>
                </a:rPr>
                <a:t>than the best interest of the child.  </a:t>
              </a:r>
            </a:p>
            <a:p>
              <a:pPr algn="ctr"/>
              <a:r>
                <a:rPr sz="836">
                  <a:solidFill>
                    <a:srgbClr val="000000"/>
                  </a:solidFill>
                  <a:latin typeface="Arial Narrow"/>
                </a:rPr>
                <a:t>Police are usually trained as first responders, not interviewing techniques </a:t>
              </a:r>
              <a:r>
                <a:rPr sz="836">
                  <a:solidFill>
                    <a:srgbClr val="000000"/>
                  </a:solidFill>
                  <a:latin typeface="Arial Narrow"/>
                </a:rPr>
                <a:t>although in a few cases the officer has attended specialized training for the </a:t>
              </a:r>
              <a:r>
                <a:rPr sz="836">
                  <a:solidFill>
                    <a:srgbClr val="000000"/>
                  </a:solidFill>
                  <a:latin typeface="Arial Narrow"/>
                </a:rPr>
                <a:t>purpose of having police with the specialization.  "</a:t>
              </a:r>
              <a:r>
                <a:rPr sz="836" i="1" b="1">
                  <a:solidFill>
                    <a:srgbClr val="000000"/>
                  </a:solidFill>
                  <a:latin typeface="Arial Narrow"/>
                </a:rPr>
                <a:t>POLICE ARE NOT </a:t>
              </a:r>
              <a:r>
                <a:rPr sz="836" i="1" b="1">
                  <a:solidFill>
                    <a:srgbClr val="000000"/>
                  </a:solidFill>
                  <a:latin typeface="Arial Narrow"/>
                </a:rPr>
                <a:t>THE EXPERTS"</a:t>
              </a:r>
              <a:r>
                <a:rPr sz="836">
                  <a:solidFill>
                    <a:srgbClr val="000000"/>
                  </a:solidFill>
                  <a:latin typeface="Arial Narrow"/>
                </a:rPr>
                <a:t> in these matters rather the enforcer of the laws. </a:t>
              </a:r>
            </a:p>
            <a:p>
              <a:pPr algn="ctr"/>
              <a:r>
                <a:rPr sz="836">
                  <a:solidFill>
                    <a:srgbClr val="000000"/>
                  </a:solidFill>
                  <a:latin typeface="Arial Narrow"/>
                </a:rPr>
                <a:t>Parents are informed by police after an incident or problem has been </a:t>
              </a:r>
              <a:r>
                <a:rPr sz="836">
                  <a:solidFill>
                    <a:srgbClr val="000000"/>
                  </a:solidFill>
                  <a:latin typeface="Arial Narrow"/>
                </a:rPr>
                <a:t>reported.  </a:t>
              </a:r>
            </a:p>
          </p:txBody>
        </p:sp>
        <p:sp>
          <p:nvSpPr>
            <p:cNvPr id="5915" name="Text 5915"/>
            <p:cNvSpPr txBox="1"/>
            <p:nvPr/>
          </p:nvSpPr>
          <p:spPr>
            <a:xfrm>
              <a:off x="7353600" y="1463541"/>
              <a:ext cx="1520000" cy="2340800"/>
            </a:xfrm>
            <a:prstGeom prst="rect">
              <a:avLst/>
            </a:prstGeom>
            <a:noFill/>
          </p:spPr>
          <p:txBody>
            <a:bodyPr wrap="square" lIns="36000" tIns="18000" rIns="36000" bIns="18000" rtlCol="0" anchor="ctr"/>
            <a:lstStyle/>
            <a:p>
              <a:pPr algn="ctr"/>
              <a:r>
                <a:rPr sz="912">
                  <a:solidFill>
                    <a:srgbClr val="000000"/>
                  </a:solidFill>
                  <a:latin typeface="Arial Narrow"/>
                </a:rPr>
                <a:t>1. Of course the child's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safety must be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considered first</a:t>
              </a:r>
            </a:p>
            <a:p>
              <a:pPr algn="ctr"/>
              <a:r>
                <a:rPr sz="912">
                  <a:solidFill>
                    <a:srgbClr val="000000"/>
                  </a:solidFill>
                  <a:latin typeface="Arial Narrow"/>
                </a:rPr>
                <a:t>2. An escalation path will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need to be developed.</a:t>
              </a:r>
            </a:p>
            <a:p>
              <a:pPr algn="ctr"/>
              <a:r>
                <a:rPr sz="912">
                  <a:solidFill>
                    <a:srgbClr val="000000"/>
                  </a:solidFill>
                  <a:latin typeface="Arial Narrow"/>
                </a:rPr>
                <a:t>3. The model proposed in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the learning tour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promotes local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community courts.</a:t>
              </a:r>
            </a:p>
            <a:p>
              <a:pPr algn="ctr"/>
              <a:r>
                <a:rPr sz="912">
                  <a:solidFill>
                    <a:srgbClr val="000000"/>
                  </a:solidFill>
                  <a:latin typeface="Arial Narrow"/>
                </a:rPr>
                <a:t>4. We have defaulted all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matters onto educators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and or transferred others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to parents without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knowing threats exist.  </a:t>
              </a:r>
            </a:p>
            <a:p>
              <a:pPr algn="ctr"/>
              <a:r>
                <a:rPr sz="912">
                  <a:solidFill>
                    <a:srgbClr val="000000"/>
                  </a:solidFill>
                  <a:latin typeface="Arial Narrow"/>
                </a:rPr>
                <a:t>5. We must factor single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parent and custodial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parent roles especially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when children are being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used.  </a:t>
              </a:r>
            </a:p>
            <a:p>
              <a:pPr algn="ctr"/>
              <a:r>
                <a:rPr sz="912">
                  <a:solidFill>
                    <a:srgbClr val="000000"/>
                  </a:solidFill>
                  <a:latin typeface="Arial Narrow"/>
                </a:rPr>
                <a:t>6. We must consider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grandparents as safe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places understanding an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abusive parent learns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behaviors, we must not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reward nor promote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another generation from a </a:t>
              </a:r>
              <a:r>
                <a:rPr sz="912">
                  <a:solidFill>
                    <a:srgbClr val="000000"/>
                  </a:solidFill>
                  <a:latin typeface="Arial Narrow"/>
                </a:rPr>
                <a:t>source.  </a:t>
              </a:r>
            </a:p>
          </p:txBody>
        </p:sp>
        <p:grpSp>
          <p:nvGrpSpPr>
            <p:cNvPr id="4641" name=""/>
            <p:cNvGrpSpPr/>
            <p:nvPr/>
          </p:nvGrpSpPr>
          <p:grpSpPr>
            <a:xfrm>
              <a:off x="373137" y="4340998"/>
              <a:ext cx="1812456" cy="851679"/>
              <a:chOff x="373137" y="4340998"/>
              <a:chExt cx="1812456" cy="851679"/>
            </a:xfrm>
          </p:grpSpPr>
          <p:sp>
            <p:nvSpPr>
              <p:cNvPr id="4632" name="Rectangle"/>
              <p:cNvSpPr/>
              <p:nvPr/>
            </p:nvSpPr>
            <p:spPr>
              <a:xfrm>
                <a:off x="373137" y="4340998"/>
                <a:ext cx="1763200" cy="851679"/>
              </a:xfrm>
              <a:custGeom>
                <a:avLst/>
                <a:gdLst>
                  <a:gd name="connsiteX0" fmla="*/ 0 w 1763200"/>
                  <a:gd name="connsiteY0" fmla="*/ 425838 h 851679"/>
                  <a:gd name="connsiteX1" fmla="*/ 881600 w 1763200"/>
                  <a:gd name="connsiteY1" fmla="*/ 0 h 851679"/>
                  <a:gd name="connsiteX2" fmla="*/ 1763200 w 1763200"/>
                  <a:gd name="connsiteY2" fmla="*/ 425838 h 851679"/>
                  <a:gd name="connsiteX3" fmla="*/ 881600 w 1763200"/>
                  <a:gd name="connsiteY3" fmla="*/ 851679 h 851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1763200" h="851679">
                    <a:moveTo>
                      <a:pt x="0" y="0"/>
                    </a:moveTo>
                    <a:lnTo>
                      <a:pt x="1763200" y="0"/>
                    </a:lnTo>
                    <a:lnTo>
                      <a:pt x="1763200" y="851679"/>
                    </a:lnTo>
                    <a:lnTo>
                      <a:pt x="0" y="8516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0080"/>
              </a:solidFill>
              <a:ln w="7600" cap="flat">
                <a:solidFill>
                  <a:srgbClr val="545454"/>
                </a:solidFill>
                <a:bevel/>
              </a:ln>
              <a:effectLst>
                <a:outerShdw blurRad="0" dist="21496" dir="2700000" algn="tl">
                  <a:srgbClr val="BEBEBE">
                    <a:alpha val="50000"/>
                  </a:srgbClr>
                </a:outerShdw>
              </a:effectLst>
            </p:spPr>
          </p:sp>
          <p:grpSp>
            <p:nvGrpSpPr>
              <p:cNvPr id="4178" name="Pupil"/>
              <p:cNvGrpSpPr/>
              <p:nvPr/>
            </p:nvGrpSpPr>
            <p:grpSpPr>
              <a:xfrm>
                <a:off x="1387859" y="4635351"/>
                <a:ext cx="499912" cy="562400"/>
                <a:chOff x="1387859" y="4635351"/>
                <a:chExt cx="499912" cy="562400"/>
              </a:xfrm>
            </p:grpSpPr>
            <p:sp>
              <p:nvSpPr>
                <p:cNvPr id="4179" name=""/>
                <p:cNvSpPr/>
                <p:nvPr/>
              </p:nvSpPr>
              <p:spPr>
                <a:xfrm>
                  <a:off x="1440941" y="4892775"/>
                  <a:ext cx="481119" cy="299895"/>
                </a:xfrm>
                <a:custGeom>
                  <a:avLst/>
                  <a:gdLst/>
                  <a:ahLst/>
                  <a:cxnLst/>
                  <a:pathLst>
                    <a:path w="481119" h="299895">
                      <a:moveTo>
                        <a:pt x="194902" y="976"/>
                      </a:moveTo>
                      <a:cubicBezTo>
                        <a:pt x="194902" y="976"/>
                        <a:pt x="124740" y="3894"/>
                        <a:pt x="76403" y="52142"/>
                      </a:cubicBezTo>
                      <a:cubicBezTo>
                        <a:pt x="28066" y="100389"/>
                        <a:pt x="0" y="204666"/>
                        <a:pt x="0" y="204666"/>
                      </a:cubicBezTo>
                      <a:cubicBezTo>
                        <a:pt x="0" y="204666"/>
                        <a:pt x="85755" y="266002"/>
                        <a:pt x="229206" y="287155"/>
                      </a:cubicBezTo>
                      <a:cubicBezTo>
                        <a:pt x="366419" y="307291"/>
                        <a:pt x="472445" y="302718"/>
                        <a:pt x="477124" y="280929"/>
                      </a:cubicBezTo>
                      <a:cubicBezTo>
                        <a:pt x="490472" y="218756"/>
                        <a:pt x="474005" y="77044"/>
                        <a:pt x="374214" y="27240"/>
                      </a:cubicBezTo>
                      <a:cubicBezTo>
                        <a:pt x="305750" y="-6930"/>
                        <a:pt x="194902" y="976"/>
                        <a:pt x="194902" y="976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9933"/>
                    </a:gs>
                    <a:gs pos="100000">
                      <a:srgbClr val="CC6600"/>
                    </a:gs>
                  </a:gsLst>
                  <a:lin ang="8100000" scaled="0"/>
                </a:gradFill>
                <a:ln w="4275" cap="flat">
                  <a:noFill/>
                  <a:miter lim="800000"/>
                </a:ln>
              </p:spPr>
            </p:sp>
            <p:sp>
              <p:nvSpPr>
                <p:cNvPr id="4180" name=""/>
                <p:cNvSpPr/>
                <p:nvPr/>
              </p:nvSpPr>
              <p:spPr>
                <a:xfrm>
                  <a:off x="1539241" y="4921956"/>
                  <a:ext cx="249270" cy="127710"/>
                </a:xfrm>
                <a:custGeom>
                  <a:avLst/>
                  <a:gdLst/>
                  <a:ahLst/>
                  <a:cxnLst/>
                  <a:pathLst>
                    <a:path w="249270" h="127710">
                      <a:moveTo>
                        <a:pt x="296" y="68658"/>
                      </a:moveTo>
                      <a:lnTo>
                        <a:pt x="12830" y="76626"/>
                      </a:lnTo>
                      <a:cubicBezTo>
                        <a:pt x="12830" y="76626"/>
                        <a:pt x="45822" y="69058"/>
                        <a:pt x="68733" y="78519"/>
                      </a:cubicBezTo>
                      <a:cubicBezTo>
                        <a:pt x="91644" y="87978"/>
                        <a:pt x="102641" y="95546"/>
                        <a:pt x="102641" y="95546"/>
                      </a:cubicBezTo>
                      <a:cubicBezTo>
                        <a:pt x="102641" y="95546"/>
                        <a:pt x="122802" y="82302"/>
                        <a:pt x="145713" y="89870"/>
                      </a:cubicBezTo>
                      <a:cubicBezTo>
                        <a:pt x="168624" y="97438"/>
                        <a:pt x="214445" y="127710"/>
                        <a:pt x="214445" y="127710"/>
                      </a:cubicBezTo>
                      <a:cubicBezTo>
                        <a:pt x="214445" y="127710"/>
                        <a:pt x="239189" y="70950"/>
                        <a:pt x="243772" y="47300"/>
                      </a:cubicBezTo>
                      <a:cubicBezTo>
                        <a:pt x="248354" y="23650"/>
                        <a:pt x="249270" y="3784"/>
                        <a:pt x="249270" y="3784"/>
                      </a:cubicBezTo>
                      <a:lnTo>
                        <a:pt x="241023" y="0"/>
                      </a:lnTo>
                      <a:lnTo>
                        <a:pt x="296" y="68658"/>
                      </a:lnTo>
                      <a:close/>
                    </a:path>
                  </a:pathLst>
                </a:custGeom>
                <a:solidFill>
                  <a:srgbClr val="5F5F5F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181" name=""/>
                <p:cNvSpPr/>
                <p:nvPr/>
              </p:nvSpPr>
              <p:spPr>
                <a:xfrm>
                  <a:off x="1615140" y="4963655"/>
                  <a:ext cx="90726" cy="123454"/>
                </a:xfrm>
                <a:custGeom>
                  <a:avLst/>
                  <a:gdLst/>
                  <a:ahLst/>
                  <a:cxnLst/>
                  <a:pathLst>
                    <a:path w="90726" h="123454">
                      <a:moveTo>
                        <a:pt x="0" y="38313"/>
                      </a:moveTo>
                      <a:lnTo>
                        <a:pt x="10997" y="123454"/>
                      </a:lnTo>
                      <a:lnTo>
                        <a:pt x="90726" y="25542"/>
                      </a:lnTo>
                      <a:lnTo>
                        <a:pt x="0" y="0"/>
                      </a:lnTo>
                      <a:lnTo>
                        <a:pt x="0" y="38313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182" name=""/>
                <p:cNvSpPr/>
                <p:nvPr/>
              </p:nvSpPr>
              <p:spPr>
                <a:xfrm>
                  <a:off x="1612400" y="4987337"/>
                  <a:ext cx="63318" cy="155111"/>
                </a:xfrm>
                <a:custGeom>
                  <a:avLst/>
                  <a:gdLst/>
                  <a:ahLst/>
                  <a:cxnLst/>
                  <a:pathLst>
                    <a:path w="63318" h="155111">
                      <a:moveTo>
                        <a:pt x="0" y="7751"/>
                      </a:moveTo>
                      <a:cubicBezTo>
                        <a:pt x="0" y="7751"/>
                        <a:pt x="-891" y="41308"/>
                        <a:pt x="6712" y="48603"/>
                      </a:cubicBezTo>
                      <a:cubicBezTo>
                        <a:pt x="14315" y="55898"/>
                        <a:pt x="19067" y="64652"/>
                        <a:pt x="16216" y="69029"/>
                      </a:cubicBezTo>
                      <a:cubicBezTo>
                        <a:pt x="13365" y="73406"/>
                        <a:pt x="6712" y="74865"/>
                        <a:pt x="6712" y="92373"/>
                      </a:cubicBezTo>
                      <a:cubicBezTo>
                        <a:pt x="6712" y="109882"/>
                        <a:pt x="20967" y="125930"/>
                        <a:pt x="20967" y="134684"/>
                      </a:cubicBezTo>
                      <a:cubicBezTo>
                        <a:pt x="20967" y="143439"/>
                        <a:pt x="20967" y="155111"/>
                        <a:pt x="20967" y="155111"/>
                      </a:cubicBezTo>
                      <a:cubicBezTo>
                        <a:pt x="20967" y="155111"/>
                        <a:pt x="26195" y="133225"/>
                        <a:pt x="26195" y="122282"/>
                      </a:cubicBezTo>
                      <a:cubicBezTo>
                        <a:pt x="26195" y="111340"/>
                        <a:pt x="35223" y="95291"/>
                        <a:pt x="35223" y="104046"/>
                      </a:cubicBezTo>
                      <a:cubicBezTo>
                        <a:pt x="35223" y="112799"/>
                        <a:pt x="37124" y="122282"/>
                        <a:pt x="37124" y="122282"/>
                      </a:cubicBezTo>
                      <a:cubicBezTo>
                        <a:pt x="37124" y="122282"/>
                        <a:pt x="48053" y="101857"/>
                        <a:pt x="51854" y="87267"/>
                      </a:cubicBezTo>
                      <a:cubicBezTo>
                        <a:pt x="55656" y="72677"/>
                        <a:pt x="44727" y="82161"/>
                        <a:pt x="49479" y="63193"/>
                      </a:cubicBezTo>
                      <a:cubicBezTo>
                        <a:pt x="54230" y="44226"/>
                        <a:pt x="59933" y="58816"/>
                        <a:pt x="62784" y="42767"/>
                      </a:cubicBezTo>
                      <a:cubicBezTo>
                        <a:pt x="65635" y="26718"/>
                        <a:pt x="55656" y="4103"/>
                        <a:pt x="53755" y="1185"/>
                      </a:cubicBezTo>
                      <a:cubicBezTo>
                        <a:pt x="51854" y="-1733"/>
                        <a:pt x="1960" y="4833"/>
                        <a:pt x="0" y="7751"/>
                      </a:cubicBezTo>
                      <a:close/>
                    </a:path>
                  </a:pathLst>
                </a:custGeom>
                <a:solidFill>
                  <a:srgbClr val="CC3300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183" name=""/>
                <p:cNvSpPr/>
                <p:nvPr/>
              </p:nvSpPr>
              <p:spPr>
                <a:xfrm>
                  <a:off x="1632058" y="5060147"/>
                  <a:ext cx="18815" cy="81593"/>
                </a:xfrm>
                <a:custGeom>
                  <a:avLst/>
                  <a:gdLst/>
                  <a:ahLst/>
                  <a:cxnLst/>
                  <a:pathLst>
                    <a:path w="18815" h="81593">
                      <a:moveTo>
                        <a:pt x="4383" y="0"/>
                      </a:moveTo>
                      <a:cubicBezTo>
                        <a:pt x="4383" y="0"/>
                        <a:pt x="3696" y="12771"/>
                        <a:pt x="947" y="24833"/>
                      </a:cubicBezTo>
                      <a:cubicBezTo>
                        <a:pt x="-1803" y="36894"/>
                        <a:pt x="2321" y="51794"/>
                        <a:pt x="2321" y="58889"/>
                      </a:cubicBezTo>
                      <a:cubicBezTo>
                        <a:pt x="2321" y="65984"/>
                        <a:pt x="1293" y="82303"/>
                        <a:pt x="2321" y="81593"/>
                      </a:cubicBezTo>
                      <a:cubicBezTo>
                        <a:pt x="2321" y="81593"/>
                        <a:pt x="6445" y="76626"/>
                        <a:pt x="6445" y="60308"/>
                      </a:cubicBezTo>
                      <a:cubicBezTo>
                        <a:pt x="6445" y="43989"/>
                        <a:pt x="7820" y="34056"/>
                        <a:pt x="11944" y="29799"/>
                      </a:cubicBezTo>
                      <a:cubicBezTo>
                        <a:pt x="16068" y="25542"/>
                        <a:pt x="18815" y="22704"/>
                        <a:pt x="18815" y="22704"/>
                      </a:cubicBezTo>
                      <a:lnTo>
                        <a:pt x="15380" y="4257"/>
                      </a:lnTo>
                      <a:lnTo>
                        <a:pt x="4383" y="0"/>
                      </a:lnTo>
                      <a:close/>
                    </a:path>
                  </a:pathLst>
                </a:custGeom>
                <a:solidFill>
                  <a:srgbClr val="663300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184" name=""/>
                <p:cNvSpPr/>
                <p:nvPr/>
              </p:nvSpPr>
              <p:spPr>
                <a:xfrm>
                  <a:off x="1611703" y="4984228"/>
                  <a:ext cx="44031" cy="123454"/>
                </a:xfrm>
                <a:custGeom>
                  <a:avLst/>
                  <a:gdLst/>
                  <a:ahLst/>
                  <a:cxnLst/>
                  <a:pathLst>
                    <a:path w="44031" h="123454">
                      <a:moveTo>
                        <a:pt x="3437" y="14900"/>
                      </a:moveTo>
                      <a:cubicBezTo>
                        <a:pt x="3437" y="14900"/>
                        <a:pt x="2063" y="31928"/>
                        <a:pt x="8249" y="42570"/>
                      </a:cubicBezTo>
                      <a:cubicBezTo>
                        <a:pt x="14435" y="53213"/>
                        <a:pt x="27494" y="58179"/>
                        <a:pt x="27494" y="58179"/>
                      </a:cubicBezTo>
                      <a:cubicBezTo>
                        <a:pt x="27494" y="58179"/>
                        <a:pt x="19246" y="62436"/>
                        <a:pt x="23370" y="66693"/>
                      </a:cubicBezTo>
                      <a:cubicBezTo>
                        <a:pt x="27494" y="70950"/>
                        <a:pt x="45364" y="74498"/>
                        <a:pt x="43646" y="79110"/>
                      </a:cubicBezTo>
                      <a:cubicBezTo>
                        <a:pt x="41927" y="83722"/>
                        <a:pt x="37116" y="123454"/>
                        <a:pt x="37116" y="123454"/>
                      </a:cubicBezTo>
                      <a:cubicBezTo>
                        <a:pt x="37116" y="123454"/>
                        <a:pt x="34367" y="85850"/>
                        <a:pt x="32992" y="83722"/>
                      </a:cubicBezTo>
                      <a:cubicBezTo>
                        <a:pt x="31618" y="81593"/>
                        <a:pt x="16903" y="72950"/>
                        <a:pt x="16903" y="69112"/>
                      </a:cubicBezTo>
                      <a:cubicBezTo>
                        <a:pt x="16903" y="65274"/>
                        <a:pt x="15809" y="61727"/>
                        <a:pt x="9623" y="54632"/>
                      </a:cubicBezTo>
                      <a:cubicBezTo>
                        <a:pt x="3437" y="47537"/>
                        <a:pt x="0" y="36894"/>
                        <a:pt x="0" y="27671"/>
                      </a:cubicBezTo>
                      <a:cubicBezTo>
                        <a:pt x="0" y="18447"/>
                        <a:pt x="0" y="0"/>
                        <a:pt x="0" y="0"/>
                      </a:cubicBezTo>
                      <a:lnTo>
                        <a:pt x="3437" y="1490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185" name=""/>
                <p:cNvSpPr/>
                <p:nvPr/>
              </p:nvSpPr>
              <p:spPr>
                <a:xfrm>
                  <a:off x="1650888" y="5001262"/>
                  <a:ext cx="26634" cy="39688"/>
                </a:xfrm>
                <a:custGeom>
                  <a:avLst/>
                  <a:gdLst/>
                  <a:ahLst/>
                  <a:cxnLst/>
                  <a:pathLst>
                    <a:path w="26634" h="39688">
                      <a:moveTo>
                        <a:pt x="16492" y="4256"/>
                      </a:moveTo>
                      <a:cubicBezTo>
                        <a:pt x="16492" y="4256"/>
                        <a:pt x="21304" y="21994"/>
                        <a:pt x="16492" y="26960"/>
                      </a:cubicBezTo>
                      <a:cubicBezTo>
                        <a:pt x="11681" y="31927"/>
                        <a:pt x="0" y="36893"/>
                        <a:pt x="0" y="36893"/>
                      </a:cubicBezTo>
                      <a:cubicBezTo>
                        <a:pt x="0" y="36893"/>
                        <a:pt x="16492" y="43279"/>
                        <a:pt x="20616" y="36893"/>
                      </a:cubicBezTo>
                      <a:cubicBezTo>
                        <a:pt x="24740" y="30508"/>
                        <a:pt x="27940" y="24122"/>
                        <a:pt x="26115" y="14189"/>
                      </a:cubicBezTo>
                      <a:cubicBezTo>
                        <a:pt x="24289" y="4256"/>
                        <a:pt x="24740" y="0"/>
                        <a:pt x="22678" y="0"/>
                      </a:cubicBezTo>
                      <a:cubicBezTo>
                        <a:pt x="20616" y="0"/>
                        <a:pt x="17867" y="2837"/>
                        <a:pt x="16492" y="425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186" name=""/>
                <p:cNvSpPr/>
                <p:nvPr/>
              </p:nvSpPr>
              <p:spPr>
                <a:xfrm>
                  <a:off x="1539535" y="4898378"/>
                  <a:ext cx="244771" cy="141900"/>
                </a:xfrm>
                <a:custGeom>
                  <a:avLst/>
                  <a:gdLst/>
                  <a:ahLst/>
                  <a:cxnLst/>
                  <a:pathLst>
                    <a:path w="244771" h="141900">
                      <a:moveTo>
                        <a:pt x="92101" y="0"/>
                      </a:moveTo>
                      <a:cubicBezTo>
                        <a:pt x="92101" y="0"/>
                        <a:pt x="41239" y="15609"/>
                        <a:pt x="20620" y="48246"/>
                      </a:cubicBezTo>
                      <a:cubicBezTo>
                        <a:pt x="0" y="80883"/>
                        <a:pt x="0" y="92235"/>
                        <a:pt x="0" y="92235"/>
                      </a:cubicBezTo>
                      <a:cubicBezTo>
                        <a:pt x="0" y="92235"/>
                        <a:pt x="20620" y="89397"/>
                        <a:pt x="46738" y="92235"/>
                      </a:cubicBezTo>
                      <a:cubicBezTo>
                        <a:pt x="72856" y="95073"/>
                        <a:pt x="101724" y="112103"/>
                        <a:pt x="101724" y="112103"/>
                      </a:cubicBezTo>
                      <a:cubicBezTo>
                        <a:pt x="101724" y="112103"/>
                        <a:pt x="123717" y="103586"/>
                        <a:pt x="148461" y="107844"/>
                      </a:cubicBezTo>
                      <a:cubicBezTo>
                        <a:pt x="173204" y="112103"/>
                        <a:pt x="210319" y="141900"/>
                        <a:pt x="210319" y="141900"/>
                      </a:cubicBezTo>
                      <a:cubicBezTo>
                        <a:pt x="210319" y="141900"/>
                        <a:pt x="232314" y="96493"/>
                        <a:pt x="239186" y="66693"/>
                      </a:cubicBezTo>
                      <a:cubicBezTo>
                        <a:pt x="246058" y="36894"/>
                        <a:pt x="244771" y="25542"/>
                        <a:pt x="244771" y="25542"/>
                      </a:cubicBezTo>
                      <a:lnTo>
                        <a:pt x="235063" y="14191"/>
                      </a:lnTo>
                      <a:lnTo>
                        <a:pt x="9210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187" name=""/>
                <p:cNvSpPr/>
                <p:nvPr/>
              </p:nvSpPr>
              <p:spPr>
                <a:xfrm>
                  <a:off x="1631634" y="4898381"/>
                  <a:ext cx="142962" cy="112102"/>
                </a:xfrm>
                <a:custGeom>
                  <a:avLst/>
                  <a:gdLst/>
                  <a:ahLst/>
                  <a:cxnLst/>
                  <a:pathLst>
                    <a:path w="142962" h="112102">
                      <a:moveTo>
                        <a:pt x="0" y="0"/>
                      </a:moveTo>
                      <a:lnTo>
                        <a:pt x="9622" y="112102"/>
                      </a:lnTo>
                      <a:lnTo>
                        <a:pt x="142962" y="141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996600"/>
                    </a:gs>
                    <a:gs pos="100000">
                      <a:srgbClr val="996633"/>
                    </a:gs>
                  </a:gsLst>
                  <a:lin ang="8100000" scaled="0"/>
                </a:gradFill>
                <a:ln w="4275" cap="flat">
                  <a:noFill/>
                  <a:miter lim="800000"/>
                </a:ln>
              </p:spPr>
            </p:sp>
            <p:sp>
              <p:nvSpPr>
                <p:cNvPr id="4188" name=""/>
                <p:cNvSpPr/>
                <p:nvPr/>
              </p:nvSpPr>
              <p:spPr>
                <a:xfrm>
                  <a:off x="1582144" y="4658568"/>
                  <a:ext cx="261182" cy="269611"/>
                </a:xfrm>
                <a:custGeom>
                  <a:avLst/>
                  <a:gdLst/>
                  <a:ahLst/>
                  <a:cxnLst/>
                  <a:pathLst>
                    <a:path w="261182" h="269611">
                      <a:moveTo>
                        <a:pt x="0" y="134806"/>
                      </a:moveTo>
                      <a:cubicBezTo>
                        <a:pt x="0" y="60355"/>
                        <a:pt x="58467" y="0"/>
                        <a:pt x="130591" y="0"/>
                      </a:cubicBezTo>
                      <a:cubicBezTo>
                        <a:pt x="202714" y="0"/>
                        <a:pt x="261182" y="60355"/>
                        <a:pt x="261182" y="134806"/>
                      </a:cubicBezTo>
                      <a:cubicBezTo>
                        <a:pt x="261182" y="209256"/>
                        <a:pt x="202714" y="269611"/>
                        <a:pt x="130591" y="269611"/>
                      </a:cubicBezTo>
                      <a:cubicBezTo>
                        <a:pt x="58467" y="269611"/>
                        <a:pt x="0" y="209256"/>
                        <a:pt x="0" y="134806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C66"/>
                    </a:gs>
                    <a:gs pos="100000">
                      <a:srgbClr val="CC6600"/>
                    </a:gs>
                  </a:gsLst>
                  <a:lin ang="8100000" scaled="0"/>
                </a:gradFill>
                <a:ln w="4275" cap="flat">
                  <a:noFill/>
                  <a:miter lim="800000"/>
                </a:ln>
              </p:spPr>
            </p:sp>
            <p:sp>
              <p:nvSpPr>
                <p:cNvPr id="4189" name=""/>
                <p:cNvSpPr/>
                <p:nvPr/>
              </p:nvSpPr>
              <p:spPr>
                <a:xfrm>
                  <a:off x="1590544" y="4635316"/>
                  <a:ext cx="278136" cy="300043"/>
                </a:xfrm>
                <a:custGeom>
                  <a:avLst/>
                  <a:gdLst/>
                  <a:ahLst/>
                  <a:cxnLst/>
                  <a:pathLst>
                    <a:path w="278136" h="300043">
                      <a:moveTo>
                        <a:pt x="-1069" y="95549"/>
                      </a:moveTo>
                      <a:cubicBezTo>
                        <a:pt x="-1069" y="90504"/>
                        <a:pt x="14816" y="23653"/>
                        <a:pt x="77132" y="7255"/>
                      </a:cubicBezTo>
                      <a:cubicBezTo>
                        <a:pt x="139449" y="-9142"/>
                        <a:pt x="204210" y="-313"/>
                        <a:pt x="243311" y="47618"/>
                      </a:cubicBezTo>
                      <a:cubicBezTo>
                        <a:pt x="282411" y="95549"/>
                        <a:pt x="279969" y="246910"/>
                        <a:pt x="275080" y="246910"/>
                      </a:cubicBezTo>
                      <a:cubicBezTo>
                        <a:pt x="270192" y="246910"/>
                        <a:pt x="179772" y="300043"/>
                        <a:pt x="179772" y="300043"/>
                      </a:cubicBezTo>
                      <a:cubicBezTo>
                        <a:pt x="179772" y="300043"/>
                        <a:pt x="196879" y="209069"/>
                        <a:pt x="184659" y="171229"/>
                      </a:cubicBezTo>
                      <a:cubicBezTo>
                        <a:pt x="172441" y="133389"/>
                        <a:pt x="174884" y="128344"/>
                        <a:pt x="174884" y="128344"/>
                      </a:cubicBezTo>
                      <a:cubicBezTo>
                        <a:pt x="174884" y="128344"/>
                        <a:pt x="106458" y="158616"/>
                        <a:pt x="64913" y="135912"/>
                      </a:cubicBezTo>
                      <a:cubicBezTo>
                        <a:pt x="23369" y="113208"/>
                        <a:pt x="-1069" y="95549"/>
                        <a:pt x="-1069" y="9554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C6600"/>
                    </a:gs>
                    <a:gs pos="100000">
                      <a:srgbClr val="993300"/>
                    </a:gs>
                  </a:gsLst>
                  <a:lin ang="27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190" name=""/>
                <p:cNvSpPr/>
                <p:nvPr/>
              </p:nvSpPr>
              <p:spPr>
                <a:xfrm>
                  <a:off x="1683490" y="5078364"/>
                  <a:ext cx="99661" cy="60426"/>
                </a:xfrm>
                <a:custGeom>
                  <a:avLst/>
                  <a:gdLst/>
                  <a:ahLst/>
                  <a:cxnLst/>
                  <a:pathLst>
                    <a:path w="99661" h="60426">
                      <a:moveTo>
                        <a:pt x="48341" y="0"/>
                      </a:moveTo>
                      <a:lnTo>
                        <a:pt x="8018" y="0"/>
                      </a:lnTo>
                      <a:cubicBezTo>
                        <a:pt x="8018" y="0"/>
                        <a:pt x="-2979" y="45408"/>
                        <a:pt x="-230" y="50138"/>
                      </a:cubicBezTo>
                      <a:cubicBezTo>
                        <a:pt x="2519" y="54868"/>
                        <a:pt x="88663" y="64328"/>
                        <a:pt x="94162" y="58652"/>
                      </a:cubicBezTo>
                      <a:cubicBezTo>
                        <a:pt x="99661" y="52976"/>
                        <a:pt x="99661" y="3784"/>
                        <a:pt x="99661" y="3784"/>
                      </a:cubicBezTo>
                      <a:lnTo>
                        <a:pt x="4834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5700" cap="flat">
                  <a:solidFill>
                    <a:srgbClr val="C00000"/>
                  </a:solidFill>
                  <a:miter lim="800000"/>
                </a:ln>
              </p:spPr>
            </p:sp>
            <p:sp>
              <p:nvSpPr>
                <p:cNvPr id="4191" name=""/>
                <p:cNvSpPr/>
                <p:nvPr/>
              </p:nvSpPr>
              <p:spPr>
                <a:xfrm>
                  <a:off x="1731826" y="5063227"/>
                  <a:ext cx="25660" cy="35948"/>
                </a:xfrm>
                <a:custGeom>
                  <a:avLst/>
                  <a:gdLst/>
                  <a:ahLst/>
                  <a:cxnLst/>
                  <a:pathLst>
                    <a:path w="25660" h="35948">
                      <a:moveTo>
                        <a:pt x="0" y="0"/>
                      </a:moveTo>
                      <a:lnTo>
                        <a:pt x="25660" y="0"/>
                      </a:lnTo>
                      <a:lnTo>
                        <a:pt x="20161" y="35948"/>
                      </a:lnTo>
                      <a:lnTo>
                        <a:pt x="0" y="3216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192" name=""/>
                <p:cNvSpPr/>
                <p:nvPr/>
              </p:nvSpPr>
              <p:spPr>
                <a:xfrm>
                  <a:off x="1687226" y="5100434"/>
                  <a:ext cx="89199" cy="34056"/>
                </a:xfrm>
                <a:custGeom>
                  <a:avLst/>
                  <a:gdLst/>
                  <a:ahLst/>
                  <a:cxnLst/>
                  <a:pathLst>
                    <a:path w="89199" h="34056">
                      <a:moveTo>
                        <a:pt x="89199" y="2523"/>
                      </a:moveTo>
                      <a:cubicBezTo>
                        <a:pt x="86756" y="2523"/>
                        <a:pt x="85533" y="11352"/>
                        <a:pt x="64761" y="11352"/>
                      </a:cubicBezTo>
                      <a:cubicBezTo>
                        <a:pt x="43989" y="11352"/>
                        <a:pt x="7331" y="0"/>
                        <a:pt x="7331" y="0"/>
                      </a:cubicBezTo>
                      <a:lnTo>
                        <a:pt x="0" y="22704"/>
                      </a:lnTo>
                      <a:cubicBezTo>
                        <a:pt x="0" y="22704"/>
                        <a:pt x="4888" y="18920"/>
                        <a:pt x="32381" y="25857"/>
                      </a:cubicBezTo>
                      <a:cubicBezTo>
                        <a:pt x="59873" y="32795"/>
                        <a:pt x="73925" y="37209"/>
                        <a:pt x="79424" y="31533"/>
                      </a:cubicBezTo>
                      <a:cubicBezTo>
                        <a:pt x="84922" y="25857"/>
                        <a:pt x="89199" y="2523"/>
                        <a:pt x="89199" y="252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EDF0F7"/>
                    </a:gs>
                    <a:gs pos="50000">
                      <a:srgbClr val="B2B2B2"/>
                    </a:gs>
                    <a:gs pos="100000">
                      <a:srgbClr val="EDF0F7"/>
                    </a:gs>
                  </a:gsLst>
                  <a:lin ang="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193" name=""/>
                <p:cNvSpPr/>
                <p:nvPr/>
              </p:nvSpPr>
              <p:spPr>
                <a:xfrm>
                  <a:off x="1392222" y="4974303"/>
                  <a:ext cx="43628" cy="60004"/>
                </a:xfrm>
                <a:custGeom>
                  <a:avLst/>
                  <a:gdLst/>
                  <a:ahLst/>
                  <a:cxnLst/>
                  <a:pathLst>
                    <a:path w="43628" h="60004">
                      <a:moveTo>
                        <a:pt x="1569" y="1622"/>
                      </a:moveTo>
                      <a:cubicBezTo>
                        <a:pt x="1569" y="1622"/>
                        <a:pt x="0" y="11352"/>
                        <a:pt x="0" y="16758"/>
                      </a:cubicBezTo>
                      <a:cubicBezTo>
                        <a:pt x="0" y="22163"/>
                        <a:pt x="40321" y="60004"/>
                        <a:pt x="40321" y="60004"/>
                      </a:cubicBezTo>
                      <a:cubicBezTo>
                        <a:pt x="40321" y="60004"/>
                        <a:pt x="44510" y="57301"/>
                        <a:pt x="43463" y="56760"/>
                      </a:cubicBezTo>
                      <a:cubicBezTo>
                        <a:pt x="42415" y="56220"/>
                        <a:pt x="3926" y="19190"/>
                        <a:pt x="3926" y="15947"/>
                      </a:cubicBezTo>
                      <a:cubicBezTo>
                        <a:pt x="3926" y="12703"/>
                        <a:pt x="5758" y="0"/>
                        <a:pt x="5758" y="0"/>
                      </a:cubicBezTo>
                      <a:lnTo>
                        <a:pt x="1569" y="1622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194" name=""/>
                <p:cNvSpPr/>
                <p:nvPr/>
              </p:nvSpPr>
              <p:spPr>
                <a:xfrm>
                  <a:off x="1389306" y="4955068"/>
                  <a:ext cx="151286" cy="205914"/>
                </a:xfrm>
                <a:custGeom>
                  <a:avLst/>
                  <a:gdLst/>
                  <a:ahLst/>
                  <a:cxnLst/>
                  <a:pathLst>
                    <a:path w="151286" h="205914">
                      <a:moveTo>
                        <a:pt x="998" y="14190"/>
                      </a:moveTo>
                      <a:lnTo>
                        <a:pt x="142738" y="205914"/>
                      </a:lnTo>
                      <a:lnTo>
                        <a:pt x="151286" y="197085"/>
                      </a:lnTo>
                      <a:lnTo>
                        <a:pt x="18104" y="1577"/>
                      </a:lnTo>
                      <a:cubicBezTo>
                        <a:pt x="18104" y="1577"/>
                        <a:pt x="998" y="-3469"/>
                        <a:pt x="998" y="4099"/>
                      </a:cubicBezTo>
                      <a:cubicBezTo>
                        <a:pt x="998" y="11667"/>
                        <a:pt x="-1446" y="14190"/>
                        <a:pt x="998" y="1419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3470B9"/>
                    </a:gs>
                    <a:gs pos="100000">
                      <a:srgbClr val="000099"/>
                    </a:gs>
                  </a:gsLst>
                  <a:lin ang="81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195" name=""/>
                <p:cNvSpPr/>
                <p:nvPr/>
              </p:nvSpPr>
              <p:spPr>
                <a:xfrm>
                  <a:off x="1394308" y="4958629"/>
                  <a:ext cx="138249" cy="195146"/>
                </a:xfrm>
                <a:custGeom>
                  <a:avLst/>
                  <a:gdLst/>
                  <a:ahLst/>
                  <a:cxnLst/>
                  <a:pathLst>
                    <a:path w="138249" h="195146">
                      <a:moveTo>
                        <a:pt x="138249" y="195146"/>
                      </a:moveTo>
                      <a:lnTo>
                        <a:pt x="0" y="2162"/>
                      </a:lnTo>
                      <a:lnTo>
                        <a:pt x="2095" y="0"/>
                      </a:lnTo>
                      <a:lnTo>
                        <a:pt x="138249" y="1951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196" name=""/>
                <p:cNvSpPr/>
                <p:nvPr/>
              </p:nvSpPr>
              <p:spPr>
                <a:xfrm>
                  <a:off x="1389078" y="4956429"/>
                  <a:ext cx="25136" cy="20542"/>
                </a:xfrm>
                <a:custGeom>
                  <a:avLst/>
                  <a:gdLst/>
                  <a:ahLst/>
                  <a:cxnLst/>
                  <a:pathLst>
                    <a:path w="25136" h="20542">
                      <a:moveTo>
                        <a:pt x="23388" y="215"/>
                      </a:moveTo>
                      <a:cubicBezTo>
                        <a:pt x="20947" y="215"/>
                        <a:pt x="18328" y="-1049"/>
                        <a:pt x="11521" y="2735"/>
                      </a:cubicBezTo>
                      <a:cubicBezTo>
                        <a:pt x="4713" y="6519"/>
                        <a:pt x="0" y="14628"/>
                        <a:pt x="0" y="14628"/>
                      </a:cubicBezTo>
                      <a:lnTo>
                        <a:pt x="3928" y="20304"/>
                      </a:lnTo>
                      <a:cubicBezTo>
                        <a:pt x="3928" y="20304"/>
                        <a:pt x="5760" y="16790"/>
                        <a:pt x="11521" y="14087"/>
                      </a:cubicBezTo>
                      <a:cubicBezTo>
                        <a:pt x="17281" y="11384"/>
                        <a:pt x="25051" y="7148"/>
                        <a:pt x="25051" y="7148"/>
                      </a:cubicBezTo>
                      <a:lnTo>
                        <a:pt x="23388" y="215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197" name=""/>
                <p:cNvSpPr/>
                <p:nvPr/>
              </p:nvSpPr>
              <p:spPr>
                <a:xfrm>
                  <a:off x="1532056" y="5152149"/>
                  <a:ext cx="30897" cy="22163"/>
                </a:xfrm>
                <a:custGeom>
                  <a:avLst/>
                  <a:gdLst/>
                  <a:ahLst/>
                  <a:cxnLst/>
                  <a:pathLst>
                    <a:path w="30897" h="22163">
                      <a:moveTo>
                        <a:pt x="8556" y="0"/>
                      </a:moveTo>
                      <a:cubicBezTo>
                        <a:pt x="7331" y="0"/>
                        <a:pt x="30897" y="22163"/>
                        <a:pt x="30897" y="22163"/>
                      </a:cubicBezTo>
                      <a:cubicBezTo>
                        <a:pt x="30897" y="22163"/>
                        <a:pt x="12044" y="16217"/>
                        <a:pt x="7331" y="14055"/>
                      </a:cubicBezTo>
                      <a:cubicBezTo>
                        <a:pt x="2618" y="11892"/>
                        <a:pt x="0" y="6494"/>
                        <a:pt x="0" y="6494"/>
                      </a:cubicBezTo>
                      <a:lnTo>
                        <a:pt x="8556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CC00"/>
                    </a:gs>
                    <a:gs pos="100000">
                      <a:srgbClr val="CC9900"/>
                    </a:gs>
                  </a:gsLst>
                  <a:lin ang="81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198" name=""/>
                <p:cNvSpPr/>
                <p:nvPr/>
              </p:nvSpPr>
              <p:spPr>
                <a:xfrm>
                  <a:off x="1415220" y="5017135"/>
                  <a:ext cx="92940" cy="111549"/>
                </a:xfrm>
                <a:custGeom>
                  <a:avLst/>
                  <a:gdLst/>
                  <a:ahLst/>
                  <a:cxnLst/>
                  <a:pathLst>
                    <a:path w="92940" h="111549">
                      <a:moveTo>
                        <a:pt x="0" y="49921"/>
                      </a:moveTo>
                      <a:cubicBezTo>
                        <a:pt x="-1697" y="22759"/>
                        <a:pt x="24831" y="-125"/>
                        <a:pt x="53985" y="-125"/>
                      </a:cubicBezTo>
                      <a:cubicBezTo>
                        <a:pt x="100068" y="11768"/>
                        <a:pt x="96054" y="47986"/>
                        <a:pt x="88547" y="79880"/>
                      </a:cubicBezTo>
                      <a:cubicBezTo>
                        <a:pt x="82263" y="77177"/>
                        <a:pt x="69171" y="78258"/>
                        <a:pt x="79121" y="92854"/>
                      </a:cubicBezTo>
                      <a:cubicBezTo>
                        <a:pt x="70742" y="103124"/>
                        <a:pt x="6856" y="146371"/>
                        <a:pt x="0" y="4992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C66"/>
                    </a:gs>
                    <a:gs pos="100000">
                      <a:srgbClr val="FF9900"/>
                    </a:gs>
                  </a:gsLst>
                  <a:lin ang="8100000" scaled="0"/>
                </a:gradFill>
                <a:ln w="4275" cap="flat">
                  <a:solidFill>
                    <a:srgbClr val="7B4B23"/>
                  </a:solidFill>
                  <a:miter lim="800000"/>
                </a:ln>
              </p:spPr>
            </p:sp>
          </p:grpSp>
          <p:grpSp>
            <p:nvGrpSpPr>
              <p:cNvPr id="4232" name="Hoopman"/>
              <p:cNvGrpSpPr/>
              <p:nvPr/>
            </p:nvGrpSpPr>
            <p:grpSpPr>
              <a:xfrm>
                <a:off x="545148" y="4657201"/>
                <a:ext cx="518700" cy="518700"/>
                <a:chOff x="545148" y="4657201"/>
                <a:chExt cx="518700" cy="518700"/>
              </a:xfrm>
            </p:grpSpPr>
            <p:sp>
              <p:nvSpPr>
                <p:cNvPr id="4233" name=""/>
                <p:cNvSpPr/>
                <p:nvPr/>
              </p:nvSpPr>
              <p:spPr>
                <a:xfrm>
                  <a:off x="644246" y="4846592"/>
                  <a:ext cx="419398" cy="328999"/>
                </a:xfrm>
                <a:custGeom>
                  <a:avLst/>
                  <a:gdLst/>
                  <a:ahLst/>
                  <a:cxnLst/>
                  <a:pathLst>
                    <a:path w="419398" h="328999">
                      <a:moveTo>
                        <a:pt x="145407" y="10391"/>
                      </a:moveTo>
                      <a:cubicBezTo>
                        <a:pt x="145407" y="10391"/>
                        <a:pt x="62715" y="30384"/>
                        <a:pt x="31232" y="96566"/>
                      </a:cubicBezTo>
                      <a:cubicBezTo>
                        <a:pt x="0" y="162749"/>
                        <a:pt x="0" y="268558"/>
                        <a:pt x="0" y="268558"/>
                      </a:cubicBezTo>
                      <a:cubicBezTo>
                        <a:pt x="0" y="268558"/>
                        <a:pt x="48875" y="306434"/>
                        <a:pt x="157046" y="322754"/>
                      </a:cubicBezTo>
                      <a:cubicBezTo>
                        <a:pt x="265216" y="339070"/>
                        <a:pt x="339520" y="320918"/>
                        <a:pt x="366930" y="304622"/>
                      </a:cubicBezTo>
                      <a:cubicBezTo>
                        <a:pt x="394375" y="288303"/>
                        <a:pt x="416977" y="259291"/>
                        <a:pt x="416977" y="259291"/>
                      </a:cubicBezTo>
                      <a:cubicBezTo>
                        <a:pt x="416977" y="259291"/>
                        <a:pt x="433122" y="110762"/>
                        <a:pt x="381459" y="62530"/>
                      </a:cubicBezTo>
                      <a:cubicBezTo>
                        <a:pt x="341254" y="24997"/>
                        <a:pt x="286205" y="0"/>
                        <a:pt x="286205" y="0"/>
                      </a:cubicBezTo>
                      <a:lnTo>
                        <a:pt x="145407" y="1039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3300"/>
                    </a:gs>
                    <a:gs pos="100000">
                      <a:srgbClr val="990000"/>
                    </a:gs>
                  </a:gsLst>
                  <a:lin ang="5400000" scaled="0"/>
                </a:gradFill>
                <a:ln w="3750" cap="flat">
                  <a:noFill/>
                  <a:miter lim="800000"/>
                </a:ln>
              </p:spPr>
            </p:sp>
            <p:sp>
              <p:nvSpPr>
                <p:cNvPr id="4234" name=""/>
                <p:cNvSpPr/>
                <p:nvPr/>
              </p:nvSpPr>
              <p:spPr>
                <a:xfrm>
                  <a:off x="787947" y="4856976"/>
                  <a:ext cx="159010" cy="156552"/>
                </a:xfrm>
                <a:custGeom>
                  <a:avLst/>
                  <a:gdLst/>
                  <a:ahLst/>
                  <a:cxnLst/>
                  <a:pathLst>
                    <a:path w="159010" h="156552">
                      <a:moveTo>
                        <a:pt x="0" y="0"/>
                      </a:moveTo>
                      <a:cubicBezTo>
                        <a:pt x="0" y="0"/>
                        <a:pt x="6803" y="87824"/>
                        <a:pt x="15306" y="111611"/>
                      </a:cubicBezTo>
                      <a:cubicBezTo>
                        <a:pt x="23809" y="135396"/>
                        <a:pt x="33162" y="149119"/>
                        <a:pt x="46768" y="152778"/>
                      </a:cubicBezTo>
                      <a:cubicBezTo>
                        <a:pt x="60373" y="156552"/>
                        <a:pt x="70577" y="159183"/>
                        <a:pt x="89283" y="152778"/>
                      </a:cubicBezTo>
                      <a:cubicBezTo>
                        <a:pt x="107991" y="146374"/>
                        <a:pt x="120746" y="127162"/>
                        <a:pt x="125422" y="113897"/>
                      </a:cubicBezTo>
                      <a:cubicBezTo>
                        <a:pt x="130099" y="100632"/>
                        <a:pt x="159010" y="0"/>
                        <a:pt x="159010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5700" cap="flat">
                  <a:solidFill>
                    <a:srgbClr val="3C5C74"/>
                  </a:solidFill>
                  <a:miter lim="800000"/>
                </a:ln>
              </p:spPr>
            </p:sp>
            <p:sp>
              <p:nvSpPr>
                <p:cNvPr id="4235" name=""/>
                <p:cNvSpPr/>
                <p:nvPr/>
              </p:nvSpPr>
              <p:spPr>
                <a:xfrm>
                  <a:off x="793474" y="4855610"/>
                  <a:ext cx="147957" cy="151379"/>
                </a:xfrm>
                <a:custGeom>
                  <a:avLst/>
                  <a:gdLst/>
                  <a:ahLst/>
                  <a:cxnLst/>
                  <a:pathLst>
                    <a:path w="147957" h="151379">
                      <a:moveTo>
                        <a:pt x="0" y="2745"/>
                      </a:moveTo>
                      <a:cubicBezTo>
                        <a:pt x="0" y="2745"/>
                        <a:pt x="4464" y="107723"/>
                        <a:pt x="28061" y="133110"/>
                      </a:cubicBezTo>
                      <a:cubicBezTo>
                        <a:pt x="51657" y="158498"/>
                        <a:pt x="84182" y="156438"/>
                        <a:pt x="102039" y="133110"/>
                      </a:cubicBezTo>
                      <a:cubicBezTo>
                        <a:pt x="119896" y="109782"/>
                        <a:pt x="147957" y="0"/>
                        <a:pt x="147957" y="0"/>
                      </a:cubicBezTo>
                      <a:lnTo>
                        <a:pt x="0" y="2745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996633"/>
                    </a:gs>
                    <a:gs pos="100000">
                      <a:srgbClr val="D7B395"/>
                    </a:gs>
                  </a:gsLst>
                  <a:lin ang="162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236" name=""/>
                <p:cNvSpPr/>
                <p:nvPr/>
              </p:nvSpPr>
              <p:spPr>
                <a:xfrm>
                  <a:off x="937497" y="4861553"/>
                  <a:ext cx="125104" cy="193148"/>
                </a:xfrm>
                <a:custGeom>
                  <a:avLst/>
                  <a:gdLst/>
                  <a:ahLst/>
                  <a:cxnLst/>
                  <a:pathLst>
                    <a:path w="125104" h="193148">
                      <a:moveTo>
                        <a:pt x="17111" y="-457"/>
                      </a:moveTo>
                      <a:cubicBezTo>
                        <a:pt x="17111" y="-457"/>
                        <a:pt x="-1596" y="73187"/>
                        <a:pt x="0" y="104293"/>
                      </a:cubicBezTo>
                      <a:cubicBezTo>
                        <a:pt x="1805" y="135397"/>
                        <a:pt x="529" y="152322"/>
                        <a:pt x="12859" y="165587"/>
                      </a:cubicBezTo>
                      <a:cubicBezTo>
                        <a:pt x="25189" y="178852"/>
                        <a:pt x="44321" y="191203"/>
                        <a:pt x="58777" y="193148"/>
                      </a:cubicBezTo>
                      <a:cubicBezTo>
                        <a:pt x="73232" y="194862"/>
                        <a:pt x="124252" y="176565"/>
                        <a:pt x="124252" y="176565"/>
                      </a:cubicBezTo>
                      <a:lnTo>
                        <a:pt x="125104" y="169703"/>
                      </a:lnTo>
                      <a:lnTo>
                        <a:pt x="17111" y="-4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37" name=""/>
                <p:cNvSpPr/>
                <p:nvPr/>
              </p:nvSpPr>
              <p:spPr>
                <a:xfrm>
                  <a:off x="760146" y="4657998"/>
                  <a:ext cx="220601" cy="232556"/>
                </a:xfrm>
                <a:custGeom>
                  <a:avLst/>
                  <a:gdLst/>
                  <a:ahLst/>
                  <a:cxnLst/>
                  <a:pathLst>
                    <a:path w="220601" h="232556">
                      <a:moveTo>
                        <a:pt x="-441" y="116278"/>
                      </a:moveTo>
                      <a:cubicBezTo>
                        <a:pt x="-441" y="52059"/>
                        <a:pt x="48942" y="0"/>
                        <a:pt x="109859" y="0"/>
                      </a:cubicBezTo>
                      <a:cubicBezTo>
                        <a:pt x="170776" y="0"/>
                        <a:pt x="220159" y="52059"/>
                        <a:pt x="220159" y="116278"/>
                      </a:cubicBezTo>
                      <a:cubicBezTo>
                        <a:pt x="220159" y="180496"/>
                        <a:pt x="170776" y="232556"/>
                        <a:pt x="109859" y="232556"/>
                      </a:cubicBezTo>
                      <a:cubicBezTo>
                        <a:pt x="48942" y="232556"/>
                        <a:pt x="-441" y="180496"/>
                        <a:pt x="-441" y="116278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D9B6A"/>
                    </a:gs>
                    <a:gs pos="100000">
                      <a:srgbClr val="663300"/>
                    </a:gs>
                  </a:gsLst>
                  <a:lin ang="8100000" scaled="0"/>
                </a:gradFill>
                <a:ln w="3750" cap="flat">
                  <a:noFill/>
                  <a:miter lim="800000"/>
                </a:ln>
              </p:spPr>
            </p:sp>
            <p:sp>
              <p:nvSpPr>
                <p:cNvPr id="4238" name=""/>
                <p:cNvSpPr/>
                <p:nvPr/>
              </p:nvSpPr>
              <p:spPr>
                <a:xfrm>
                  <a:off x="708867" y="4867043"/>
                  <a:ext cx="57344" cy="139058"/>
                </a:xfrm>
                <a:custGeom>
                  <a:avLst/>
                  <a:gdLst/>
                  <a:ahLst/>
                  <a:cxnLst/>
                  <a:pathLst>
                    <a:path w="57344" h="139058">
                      <a:moveTo>
                        <a:pt x="56121" y="0"/>
                      </a:moveTo>
                      <a:cubicBezTo>
                        <a:pt x="56121" y="0"/>
                        <a:pt x="62074" y="89656"/>
                        <a:pt x="47618" y="113442"/>
                      </a:cubicBezTo>
                      <a:cubicBezTo>
                        <a:pt x="33163" y="137228"/>
                        <a:pt x="23809" y="139058"/>
                        <a:pt x="22108" y="139058"/>
                      </a:cubicBezTo>
                      <a:cubicBezTo>
                        <a:pt x="20408" y="139058"/>
                        <a:pt x="0" y="130824"/>
                        <a:pt x="0" y="130824"/>
                      </a:cubicBezTo>
                      <a:lnTo>
                        <a:pt x="38689" y="16010"/>
                      </a:lnTo>
                      <a:lnTo>
                        <a:pt x="44217" y="2744"/>
                      </a:lnTo>
                      <a:lnTo>
                        <a:pt x="5612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39" name=""/>
                <p:cNvSpPr/>
                <p:nvPr/>
              </p:nvSpPr>
              <p:spPr>
                <a:xfrm>
                  <a:off x="655294" y="4869329"/>
                  <a:ext cx="103900" cy="134769"/>
                </a:xfrm>
                <a:custGeom>
                  <a:avLst/>
                  <a:gdLst/>
                  <a:ahLst/>
                  <a:cxnLst/>
                  <a:pathLst>
                    <a:path w="103900" h="134769">
                      <a:moveTo>
                        <a:pt x="102464" y="0"/>
                      </a:moveTo>
                      <a:cubicBezTo>
                        <a:pt x="102464" y="0"/>
                        <a:pt x="110118" y="87825"/>
                        <a:pt x="90985" y="115271"/>
                      </a:cubicBezTo>
                      <a:cubicBezTo>
                        <a:pt x="71853" y="142716"/>
                        <a:pt x="0" y="135053"/>
                        <a:pt x="0" y="129450"/>
                      </a:cubicBezTo>
                      <a:cubicBezTo>
                        <a:pt x="0" y="123961"/>
                        <a:pt x="14686" y="76785"/>
                        <a:pt x="36139" y="48029"/>
                      </a:cubicBezTo>
                      <a:cubicBezTo>
                        <a:pt x="62075" y="13265"/>
                        <a:pt x="102464" y="0"/>
                        <a:pt x="10246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DCCD93"/>
                    </a:gs>
                    <a:gs pos="100000">
                      <a:srgbClr val="996633"/>
                    </a:gs>
                  </a:gsLst>
                  <a:lin ang="27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240" name=""/>
                <p:cNvSpPr/>
                <p:nvPr/>
              </p:nvSpPr>
              <p:spPr>
                <a:xfrm>
                  <a:off x="557507" y="4958745"/>
                  <a:ext cx="188771" cy="192117"/>
                </a:xfrm>
                <a:custGeom>
                  <a:avLst/>
                  <a:gdLst/>
                  <a:ahLst/>
                  <a:cxnLst/>
                  <a:pathLst>
                    <a:path w="188771" h="192117">
                      <a:moveTo>
                        <a:pt x="0" y="96058"/>
                      </a:moveTo>
                      <a:cubicBezTo>
                        <a:pt x="0" y="43007"/>
                        <a:pt x="42258" y="0"/>
                        <a:pt x="94385" y="0"/>
                      </a:cubicBezTo>
                      <a:cubicBezTo>
                        <a:pt x="146513" y="0"/>
                        <a:pt x="188771" y="43007"/>
                        <a:pt x="188771" y="96058"/>
                      </a:cubicBezTo>
                      <a:cubicBezTo>
                        <a:pt x="188771" y="149110"/>
                        <a:pt x="146513" y="192117"/>
                        <a:pt x="94385" y="192117"/>
                      </a:cubicBezTo>
                      <a:cubicBezTo>
                        <a:pt x="42258" y="192117"/>
                        <a:pt x="0" y="149110"/>
                        <a:pt x="0" y="96058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A2800"/>
                    </a:gs>
                    <a:gs pos="100000">
                      <a:srgbClr val="FF9933"/>
                    </a:gs>
                  </a:gsLst>
                  <a:lin ang="189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241" name=""/>
                <p:cNvSpPr/>
                <p:nvPr/>
              </p:nvSpPr>
              <p:spPr>
                <a:xfrm>
                  <a:off x="944891" y="4861097"/>
                  <a:ext cx="117823" cy="185829"/>
                </a:xfrm>
                <a:custGeom>
                  <a:avLst/>
                  <a:gdLst/>
                  <a:ahLst/>
                  <a:cxnLst/>
                  <a:pathLst>
                    <a:path w="117823" h="185829">
                      <a:moveTo>
                        <a:pt x="13120" y="0"/>
                      </a:moveTo>
                      <a:cubicBezTo>
                        <a:pt x="13120" y="0"/>
                        <a:pt x="-7287" y="123504"/>
                        <a:pt x="2916" y="146832"/>
                      </a:cubicBezTo>
                      <a:cubicBezTo>
                        <a:pt x="13120" y="170161"/>
                        <a:pt x="48833" y="190744"/>
                        <a:pt x="70517" y="185256"/>
                      </a:cubicBezTo>
                      <a:cubicBezTo>
                        <a:pt x="92199" y="179767"/>
                        <a:pt x="117823" y="170161"/>
                        <a:pt x="117823" y="170161"/>
                      </a:cubicBezTo>
                      <a:cubicBezTo>
                        <a:pt x="117823" y="170161"/>
                        <a:pt x="122267" y="83931"/>
                        <a:pt x="80812" y="48023"/>
                      </a:cubicBezTo>
                      <a:cubicBezTo>
                        <a:pt x="45434" y="17379"/>
                        <a:pt x="15671" y="0"/>
                        <a:pt x="1312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996633"/>
                    </a:gs>
                    <a:gs pos="100000">
                      <a:srgbClr val="DCCD93"/>
                    </a:gs>
                  </a:gsLst>
                  <a:lin ang="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242" name=""/>
                <p:cNvSpPr/>
                <p:nvPr/>
              </p:nvSpPr>
              <p:spPr>
                <a:xfrm>
                  <a:off x="550771" y="5019829"/>
                  <a:ext cx="31020" cy="10978"/>
                </a:xfrm>
                <a:custGeom>
                  <a:avLst/>
                  <a:gdLst/>
                  <a:ahLst/>
                  <a:cxnLst/>
                  <a:pathLst>
                    <a:path w="31020" h="10978">
                      <a:moveTo>
                        <a:pt x="0" y="5489"/>
                      </a:moveTo>
                      <a:cubicBezTo>
                        <a:pt x="0" y="2458"/>
                        <a:pt x="6944" y="0"/>
                        <a:pt x="15510" y="0"/>
                      </a:cubicBezTo>
                      <a:cubicBezTo>
                        <a:pt x="24076" y="0"/>
                        <a:pt x="31020" y="2458"/>
                        <a:pt x="31020" y="5489"/>
                      </a:cubicBezTo>
                      <a:cubicBezTo>
                        <a:pt x="31020" y="8521"/>
                        <a:pt x="24076" y="10978"/>
                        <a:pt x="15510" y="10978"/>
                      </a:cubicBezTo>
                      <a:cubicBezTo>
                        <a:pt x="6944" y="10978"/>
                        <a:pt x="0" y="8521"/>
                        <a:pt x="0" y="5489"/>
                      </a:cubicBezTo>
                      <a:close/>
                    </a:path>
                  </a:pathLst>
                </a:custGeom>
                <a:solidFill>
                  <a:srgbClr val="FFCC66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43" name=""/>
                <p:cNvSpPr/>
                <p:nvPr/>
              </p:nvSpPr>
              <p:spPr>
                <a:xfrm>
                  <a:off x="564648" y="4981031"/>
                  <a:ext cx="27582" cy="108684"/>
                </a:xfrm>
                <a:custGeom>
                  <a:avLst/>
                  <a:gdLst/>
                  <a:ahLst/>
                  <a:cxnLst/>
                  <a:pathLst>
                    <a:path w="27582" h="108684">
                      <a:moveTo>
                        <a:pt x="27550" y="0"/>
                      </a:moveTo>
                      <a:cubicBezTo>
                        <a:pt x="27550" y="0"/>
                        <a:pt x="28060" y="53793"/>
                        <a:pt x="24489" y="71358"/>
                      </a:cubicBezTo>
                      <a:cubicBezTo>
                        <a:pt x="20918" y="88923"/>
                        <a:pt x="0" y="108684"/>
                        <a:pt x="0" y="108684"/>
                      </a:cubicBezTo>
                      <a:cubicBezTo>
                        <a:pt x="0" y="108684"/>
                        <a:pt x="16326" y="90020"/>
                        <a:pt x="18622" y="77670"/>
                      </a:cubicBezTo>
                      <a:cubicBezTo>
                        <a:pt x="20918" y="65320"/>
                        <a:pt x="27550" y="0"/>
                        <a:pt x="27550" y="0"/>
                      </a:cubicBezTo>
                      <a:close/>
                    </a:path>
                  </a:pathLst>
                </a:custGeom>
                <a:solidFill>
                  <a:srgbClr val="3F2A0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44" name=""/>
                <p:cNvSpPr/>
                <p:nvPr/>
              </p:nvSpPr>
              <p:spPr>
                <a:xfrm>
                  <a:off x="546021" y="5039953"/>
                  <a:ext cx="32312" cy="9148"/>
                </a:xfrm>
                <a:custGeom>
                  <a:avLst/>
                  <a:gdLst/>
                  <a:ahLst/>
                  <a:cxnLst/>
                  <a:pathLst>
                    <a:path w="32312" h="9148">
                      <a:moveTo>
                        <a:pt x="0" y="4574"/>
                      </a:moveTo>
                      <a:cubicBezTo>
                        <a:pt x="0" y="2048"/>
                        <a:pt x="7233" y="0"/>
                        <a:pt x="16156" y="0"/>
                      </a:cubicBezTo>
                      <a:cubicBezTo>
                        <a:pt x="25079" y="0"/>
                        <a:pt x="32312" y="2048"/>
                        <a:pt x="32312" y="4574"/>
                      </a:cubicBezTo>
                      <a:cubicBezTo>
                        <a:pt x="32312" y="7100"/>
                        <a:pt x="25079" y="9148"/>
                        <a:pt x="16156" y="9148"/>
                      </a:cubicBezTo>
                      <a:cubicBezTo>
                        <a:pt x="7233" y="9148"/>
                        <a:pt x="0" y="7100"/>
                        <a:pt x="0" y="4574"/>
                      </a:cubicBezTo>
                      <a:close/>
                    </a:path>
                  </a:pathLst>
                </a:custGeom>
                <a:solidFill>
                  <a:srgbClr val="FFCC66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45" name=""/>
                <p:cNvSpPr/>
                <p:nvPr/>
              </p:nvSpPr>
              <p:spPr>
                <a:xfrm>
                  <a:off x="550329" y="5061902"/>
                  <a:ext cx="33389" cy="10063"/>
                </a:xfrm>
                <a:custGeom>
                  <a:avLst/>
                  <a:gdLst/>
                  <a:ahLst/>
                  <a:cxnLst/>
                  <a:pathLst>
                    <a:path w="33389" h="10063">
                      <a:moveTo>
                        <a:pt x="0" y="5032"/>
                      </a:moveTo>
                      <a:cubicBezTo>
                        <a:pt x="0" y="2253"/>
                        <a:pt x="7474" y="0"/>
                        <a:pt x="16695" y="0"/>
                      </a:cubicBezTo>
                      <a:cubicBezTo>
                        <a:pt x="25915" y="0"/>
                        <a:pt x="33389" y="2253"/>
                        <a:pt x="33389" y="5032"/>
                      </a:cubicBezTo>
                      <a:cubicBezTo>
                        <a:pt x="33389" y="7811"/>
                        <a:pt x="25915" y="10063"/>
                        <a:pt x="16695" y="10063"/>
                      </a:cubicBezTo>
                      <a:cubicBezTo>
                        <a:pt x="7474" y="10063"/>
                        <a:pt x="0" y="7811"/>
                        <a:pt x="0" y="5032"/>
                      </a:cubicBezTo>
                      <a:close/>
                    </a:path>
                  </a:pathLst>
                </a:custGeom>
                <a:solidFill>
                  <a:srgbClr val="FFCC66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46" name=""/>
                <p:cNvSpPr/>
                <p:nvPr/>
              </p:nvSpPr>
              <p:spPr>
                <a:xfrm>
                  <a:off x="551944" y="5080202"/>
                  <a:ext cx="30158" cy="10978"/>
                </a:xfrm>
                <a:custGeom>
                  <a:avLst/>
                  <a:gdLst/>
                  <a:ahLst/>
                  <a:cxnLst/>
                  <a:pathLst>
                    <a:path w="30158" h="10978">
                      <a:moveTo>
                        <a:pt x="0" y="5489"/>
                      </a:moveTo>
                      <a:cubicBezTo>
                        <a:pt x="0" y="2458"/>
                        <a:pt x="6751" y="0"/>
                        <a:pt x="15079" y="0"/>
                      </a:cubicBezTo>
                      <a:cubicBezTo>
                        <a:pt x="23407" y="0"/>
                        <a:pt x="30158" y="2458"/>
                        <a:pt x="30158" y="5489"/>
                      </a:cubicBezTo>
                      <a:cubicBezTo>
                        <a:pt x="30158" y="8521"/>
                        <a:pt x="23407" y="10978"/>
                        <a:pt x="15079" y="10978"/>
                      </a:cubicBezTo>
                      <a:cubicBezTo>
                        <a:pt x="6751" y="10978"/>
                        <a:pt x="0" y="8521"/>
                        <a:pt x="0" y="5489"/>
                      </a:cubicBezTo>
                      <a:close/>
                    </a:path>
                  </a:pathLst>
                </a:custGeom>
                <a:solidFill>
                  <a:srgbClr val="FFCC66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47" name=""/>
                <p:cNvSpPr/>
                <p:nvPr/>
              </p:nvSpPr>
              <p:spPr>
                <a:xfrm>
                  <a:off x="560033" y="5001519"/>
                  <a:ext cx="34466" cy="10978"/>
                </a:xfrm>
                <a:custGeom>
                  <a:avLst/>
                  <a:gdLst/>
                  <a:ahLst/>
                  <a:cxnLst/>
                  <a:pathLst>
                    <a:path w="34466" h="10978">
                      <a:moveTo>
                        <a:pt x="0" y="5489"/>
                      </a:moveTo>
                      <a:cubicBezTo>
                        <a:pt x="0" y="2458"/>
                        <a:pt x="7716" y="0"/>
                        <a:pt x="17233" y="0"/>
                      </a:cubicBezTo>
                      <a:cubicBezTo>
                        <a:pt x="26751" y="0"/>
                        <a:pt x="34466" y="2458"/>
                        <a:pt x="34466" y="5489"/>
                      </a:cubicBezTo>
                      <a:cubicBezTo>
                        <a:pt x="34466" y="8521"/>
                        <a:pt x="26751" y="10978"/>
                        <a:pt x="17233" y="10978"/>
                      </a:cubicBezTo>
                      <a:cubicBezTo>
                        <a:pt x="7716" y="10978"/>
                        <a:pt x="0" y="8521"/>
                        <a:pt x="0" y="5489"/>
                      </a:cubicBezTo>
                      <a:close/>
                    </a:path>
                  </a:pathLst>
                </a:custGeom>
                <a:solidFill>
                  <a:srgbClr val="FFCC66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48" name=""/>
                <p:cNvSpPr/>
                <p:nvPr/>
              </p:nvSpPr>
              <p:spPr>
                <a:xfrm>
                  <a:off x="596741" y="4960350"/>
                  <a:ext cx="44961" cy="183884"/>
                </a:xfrm>
                <a:custGeom>
                  <a:avLst/>
                  <a:gdLst/>
                  <a:ahLst/>
                  <a:cxnLst/>
                  <a:pathLst>
                    <a:path w="44961" h="183884">
                      <a:moveTo>
                        <a:pt x="44961" y="0"/>
                      </a:moveTo>
                      <a:cubicBezTo>
                        <a:pt x="44961" y="0"/>
                        <a:pt x="9576" y="28362"/>
                        <a:pt x="3624" y="66786"/>
                      </a:cubicBezTo>
                      <a:cubicBezTo>
                        <a:pt x="-2329" y="105210"/>
                        <a:pt x="-968" y="124970"/>
                        <a:pt x="7538" y="157356"/>
                      </a:cubicBezTo>
                      <a:cubicBezTo>
                        <a:pt x="13387" y="179628"/>
                        <a:pt x="19442" y="182972"/>
                        <a:pt x="19442" y="182972"/>
                      </a:cubicBezTo>
                      <a:lnTo>
                        <a:pt x="21480" y="183884"/>
                      </a:lnTo>
                      <a:cubicBezTo>
                        <a:pt x="21480" y="183884"/>
                        <a:pt x="9914" y="159551"/>
                        <a:pt x="7195" y="138692"/>
                      </a:cubicBezTo>
                      <a:cubicBezTo>
                        <a:pt x="1946" y="98417"/>
                        <a:pt x="8895" y="60565"/>
                        <a:pt x="14848" y="43183"/>
                      </a:cubicBezTo>
                      <a:cubicBezTo>
                        <a:pt x="20800" y="25800"/>
                        <a:pt x="46652" y="0"/>
                        <a:pt x="44961" y="0"/>
                      </a:cubicBezTo>
                      <a:close/>
                    </a:path>
                  </a:pathLst>
                </a:custGeom>
                <a:solidFill>
                  <a:srgbClr val="3F2A0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49" name=""/>
                <p:cNvSpPr/>
                <p:nvPr/>
              </p:nvSpPr>
              <p:spPr>
                <a:xfrm>
                  <a:off x="557507" y="5048001"/>
                  <a:ext cx="188261" cy="25421"/>
                </a:xfrm>
                <a:custGeom>
                  <a:avLst/>
                  <a:gdLst/>
                  <a:ahLst/>
                  <a:cxnLst/>
                  <a:pathLst>
                    <a:path w="188261" h="25421">
                      <a:moveTo>
                        <a:pt x="0" y="2737"/>
                      </a:moveTo>
                      <a:cubicBezTo>
                        <a:pt x="0" y="2737"/>
                        <a:pt x="51019" y="23595"/>
                        <a:pt x="79080" y="25242"/>
                      </a:cubicBezTo>
                      <a:cubicBezTo>
                        <a:pt x="107140" y="26889"/>
                        <a:pt x="135918" y="17669"/>
                        <a:pt x="147445" y="14264"/>
                      </a:cubicBezTo>
                      <a:cubicBezTo>
                        <a:pt x="173465" y="6579"/>
                        <a:pt x="188261" y="0"/>
                        <a:pt x="188261" y="0"/>
                      </a:cubicBezTo>
                      <a:cubicBezTo>
                        <a:pt x="188261" y="0"/>
                        <a:pt x="148466" y="21949"/>
                        <a:pt x="80100" y="18655"/>
                      </a:cubicBezTo>
                      <a:cubicBezTo>
                        <a:pt x="42298" y="16834"/>
                        <a:pt x="0" y="2737"/>
                        <a:pt x="0" y="2737"/>
                      </a:cubicBezTo>
                      <a:close/>
                    </a:path>
                  </a:pathLst>
                </a:custGeom>
                <a:solidFill>
                  <a:srgbClr val="3F2A0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50" name=""/>
                <p:cNvSpPr/>
                <p:nvPr/>
              </p:nvSpPr>
              <p:spPr>
                <a:xfrm>
                  <a:off x="613123" y="4964565"/>
                  <a:ext cx="68877" cy="186079"/>
                </a:xfrm>
                <a:custGeom>
                  <a:avLst/>
                  <a:gdLst/>
                  <a:ahLst/>
                  <a:cxnLst/>
                  <a:pathLst>
                    <a:path w="68877" h="186079">
                      <a:moveTo>
                        <a:pt x="68877" y="0"/>
                      </a:moveTo>
                      <a:cubicBezTo>
                        <a:pt x="67856" y="0"/>
                        <a:pt x="18877" y="43364"/>
                        <a:pt x="11735" y="59282"/>
                      </a:cubicBezTo>
                      <a:cubicBezTo>
                        <a:pt x="4592" y="75200"/>
                        <a:pt x="-1993" y="91112"/>
                        <a:pt x="510" y="111428"/>
                      </a:cubicBezTo>
                      <a:cubicBezTo>
                        <a:pt x="6122" y="156987"/>
                        <a:pt x="33673" y="186293"/>
                        <a:pt x="33673" y="186293"/>
                      </a:cubicBezTo>
                      <a:cubicBezTo>
                        <a:pt x="33673" y="186293"/>
                        <a:pt x="7653" y="156438"/>
                        <a:pt x="5612" y="113075"/>
                      </a:cubicBezTo>
                      <a:cubicBezTo>
                        <a:pt x="4834" y="96547"/>
                        <a:pt x="8163" y="66967"/>
                        <a:pt x="18877" y="53244"/>
                      </a:cubicBezTo>
                      <a:cubicBezTo>
                        <a:pt x="29592" y="39521"/>
                        <a:pt x="68877" y="0"/>
                        <a:pt x="68877" y="0"/>
                      </a:cubicBezTo>
                      <a:close/>
                    </a:path>
                  </a:pathLst>
                </a:custGeom>
                <a:solidFill>
                  <a:srgbClr val="3F2A0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251" name=""/>
                <p:cNvSpPr/>
                <p:nvPr/>
              </p:nvSpPr>
              <p:spPr>
                <a:xfrm>
                  <a:off x="672814" y="5004086"/>
                  <a:ext cx="36734" cy="39521"/>
                </a:xfrm>
                <a:custGeom>
                  <a:avLst/>
                  <a:gdLst/>
                  <a:ahLst/>
                  <a:cxnLst/>
                  <a:pathLst>
                    <a:path w="36734" h="39521">
                      <a:moveTo>
                        <a:pt x="510" y="19761"/>
                      </a:moveTo>
                      <a:cubicBezTo>
                        <a:pt x="510" y="8847"/>
                        <a:pt x="8733" y="0"/>
                        <a:pt x="18877" y="0"/>
                      </a:cubicBezTo>
                      <a:cubicBezTo>
                        <a:pt x="29021" y="0"/>
                        <a:pt x="37244" y="8847"/>
                        <a:pt x="37244" y="19761"/>
                      </a:cubicBezTo>
                      <a:cubicBezTo>
                        <a:pt x="37244" y="30674"/>
                        <a:pt x="29021" y="39521"/>
                        <a:pt x="18877" y="39521"/>
                      </a:cubicBezTo>
                      <a:cubicBezTo>
                        <a:pt x="8733" y="39521"/>
                        <a:pt x="510" y="30674"/>
                        <a:pt x="510" y="19761"/>
                      </a:cubicBezTo>
                      <a:close/>
                    </a:path>
                  </a:pathLst>
                </a:custGeom>
                <a:solidFill>
                  <a:srgbClr val="FFCC66"/>
                </a:solidFill>
                <a:ln w="5700" cap="flat">
                  <a:noFill/>
                  <a:miter lim="800000"/>
                </a:ln>
              </p:spPr>
            </p:sp>
          </p:grpSp>
          <p:sp>
            <p:nvSpPr>
              <p:cNvPr id="5916" name="Text 5916"/>
              <p:cNvSpPr txBox="1"/>
              <p:nvPr/>
            </p:nvSpPr>
            <p:spPr>
              <a:xfrm>
                <a:off x="999992" y="4427663"/>
                <a:ext cx="1185600" cy="1824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l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Any Child</a:t>
                </a:r>
              </a:p>
            </p:txBody>
          </p:sp>
        </p:grpSp>
        <p:grpSp>
          <p:nvGrpSpPr>
            <p:cNvPr id="4642" name=""/>
            <p:cNvGrpSpPr/>
            <p:nvPr/>
          </p:nvGrpSpPr>
          <p:grpSpPr>
            <a:xfrm>
              <a:off x="4119800" y="2942600"/>
              <a:ext cx="2036800" cy="1945600"/>
              <a:chOff x="4119800" y="2942600"/>
              <a:chExt cx="2036800" cy="1945600"/>
            </a:xfrm>
          </p:grpSpPr>
          <p:sp>
            <p:nvSpPr>
              <p:cNvPr id="4621" name="Rectangle"/>
              <p:cNvSpPr/>
              <p:nvPr/>
            </p:nvSpPr>
            <p:spPr>
              <a:xfrm>
                <a:off x="4119800" y="2942600"/>
                <a:ext cx="2036800" cy="1945600"/>
              </a:xfrm>
              <a:custGeom>
                <a:avLst/>
                <a:gdLst>
                  <a:gd name="connsiteX0" fmla="*/ 0 w 2036800"/>
                  <a:gd name="connsiteY0" fmla="*/ 972800 h 1945600"/>
                  <a:gd name="connsiteX1" fmla="*/ 1018400 w 2036800"/>
                  <a:gd name="connsiteY1" fmla="*/ 0 h 1945600"/>
                  <a:gd name="connsiteX2" fmla="*/ 2036800 w 2036800"/>
                  <a:gd name="connsiteY2" fmla="*/ 972800 h 1945600"/>
                  <a:gd name="connsiteX3" fmla="*/ 1018400 w 2036800"/>
                  <a:gd name="connsiteY3" fmla="*/ 1945600 h 194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2036800" h="1945600">
                    <a:moveTo>
                      <a:pt x="0" y="0"/>
                    </a:moveTo>
                    <a:lnTo>
                      <a:pt x="2036800" y="0"/>
                    </a:lnTo>
                    <a:lnTo>
                      <a:pt x="2036800" y="1945600"/>
                    </a:lnTo>
                    <a:lnTo>
                      <a:pt x="0" y="1945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ACF57"/>
              </a:solidFill>
              <a:ln w="7600" cap="flat">
                <a:solidFill>
                  <a:srgbClr val="545454"/>
                </a:solidFill>
                <a:bevel/>
              </a:ln>
              <a:effectLst>
                <a:outerShdw blurRad="0" dist="21496" dir="2700000" algn="tl">
                  <a:srgbClr val="BEBEBE">
                    <a:alpha val="50000"/>
                  </a:srgbClr>
                </a:outerShdw>
              </a:effectLst>
            </p:spPr>
          </p:sp>
          <p:grpSp>
            <p:nvGrpSpPr>
              <p:cNvPr id="4199" name="Teacher"/>
              <p:cNvGrpSpPr/>
              <p:nvPr/>
            </p:nvGrpSpPr>
            <p:grpSpPr>
              <a:xfrm>
                <a:off x="4302336" y="3269101"/>
                <a:ext cx="691614" cy="611748"/>
                <a:chOff x="4302336" y="3269101"/>
                <a:chExt cx="691614" cy="611748"/>
              </a:xfrm>
            </p:grpSpPr>
            <p:sp>
              <p:nvSpPr>
                <p:cNvPr id="4200" name=""/>
                <p:cNvSpPr/>
                <p:nvPr/>
              </p:nvSpPr>
              <p:spPr>
                <a:xfrm>
                  <a:off x="4302999" y="3638619"/>
                  <a:ext cx="109080" cy="119689"/>
                </a:xfrm>
                <a:custGeom>
                  <a:avLst/>
                  <a:gdLst/>
                  <a:ahLst/>
                  <a:cxnLst/>
                  <a:pathLst>
                    <a:path w="109080" h="119689">
                      <a:moveTo>
                        <a:pt x="103925" y="-178"/>
                      </a:moveTo>
                      <a:lnTo>
                        <a:pt x="0" y="106866"/>
                      </a:lnTo>
                      <a:lnTo>
                        <a:pt x="11307" y="118977"/>
                      </a:lnTo>
                      <a:lnTo>
                        <a:pt x="109080" y="19948"/>
                      </a:lnTo>
                      <a:lnTo>
                        <a:pt x="103925" y="-178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666699"/>
                    </a:gs>
                    <a:gs pos="100000">
                      <a:srgbClr val="292929"/>
                    </a:gs>
                  </a:gsLst>
                  <a:lin ang="189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201" name=""/>
                <p:cNvSpPr/>
                <p:nvPr/>
              </p:nvSpPr>
              <p:spPr>
                <a:xfrm>
                  <a:off x="4302999" y="3729812"/>
                  <a:ext cx="26605" cy="28497"/>
                </a:xfrm>
                <a:custGeom>
                  <a:avLst/>
                  <a:gdLst/>
                  <a:ahLst/>
                  <a:cxnLst/>
                  <a:pathLst>
                    <a:path w="26605" h="28497">
                      <a:moveTo>
                        <a:pt x="15963" y="0"/>
                      </a:moveTo>
                      <a:lnTo>
                        <a:pt x="26605" y="15674"/>
                      </a:lnTo>
                      <a:lnTo>
                        <a:pt x="11307" y="27785"/>
                      </a:lnTo>
                      <a:lnTo>
                        <a:pt x="0" y="15674"/>
                      </a:lnTo>
                      <a:lnTo>
                        <a:pt x="1596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5700" cap="flat">
                  <a:noFill/>
                  <a:miter lim="800000"/>
                </a:ln>
              </p:spPr>
            </p:sp>
            <p:grpSp>
              <p:nvGrpSpPr>
                <p:cNvPr id="4202" name=""/>
                <p:cNvGrpSpPr/>
                <p:nvPr/>
              </p:nvGrpSpPr>
              <p:grpSpPr>
                <a:xfrm>
                  <a:off x="4384034" y="3268150"/>
                  <a:ext cx="610027" cy="613650"/>
                  <a:chOff x="4384034" y="3268150"/>
                  <a:chExt cx="610027" cy="613650"/>
                </a:xfrm>
              </p:grpSpPr>
              <p:sp>
                <p:nvSpPr>
                  <p:cNvPr id="4203" name=""/>
                  <p:cNvSpPr/>
                  <p:nvPr/>
                </p:nvSpPr>
                <p:spPr>
                  <a:xfrm>
                    <a:off x="4571708" y="3688490"/>
                    <a:ext cx="45228" cy="35711"/>
                  </a:xfrm>
                  <a:custGeom>
                    <a:avLst/>
                    <a:gdLst/>
                    <a:ahLst/>
                    <a:cxnLst/>
                    <a:pathLst>
                      <a:path w="45228" h="35711">
                        <a:moveTo>
                          <a:pt x="0" y="14249"/>
                        </a:moveTo>
                        <a:cubicBezTo>
                          <a:pt x="0" y="14249"/>
                          <a:pt x="29265" y="34198"/>
                          <a:pt x="25275" y="35622"/>
                        </a:cubicBezTo>
                        <a:cubicBezTo>
                          <a:pt x="21284" y="37047"/>
                          <a:pt x="45228" y="21374"/>
                          <a:pt x="45228" y="21374"/>
                        </a:cubicBezTo>
                        <a:lnTo>
                          <a:pt x="13302" y="0"/>
                        </a:lnTo>
                        <a:lnTo>
                          <a:pt x="0" y="14249"/>
                        </a:lnTo>
                        <a:close/>
                      </a:path>
                    </a:pathLst>
                  </a:custGeom>
                  <a:solidFill>
                    <a:srgbClr val="0C0C0C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04" name=""/>
                  <p:cNvSpPr/>
                  <p:nvPr/>
                </p:nvSpPr>
                <p:spPr>
                  <a:xfrm>
                    <a:off x="4445336" y="3736938"/>
                    <a:ext cx="37247" cy="143913"/>
                  </a:xfrm>
                  <a:custGeom>
                    <a:avLst/>
                    <a:gdLst/>
                    <a:ahLst/>
                    <a:cxnLst/>
                    <a:pathLst>
                      <a:path w="37247" h="143913">
                        <a:moveTo>
                          <a:pt x="18623" y="11399"/>
                        </a:moveTo>
                        <a:cubicBezTo>
                          <a:pt x="18623" y="14249"/>
                          <a:pt x="0" y="141064"/>
                          <a:pt x="0" y="141064"/>
                        </a:cubicBezTo>
                        <a:lnTo>
                          <a:pt x="21284" y="143913"/>
                        </a:lnTo>
                        <a:lnTo>
                          <a:pt x="37247" y="0"/>
                        </a:lnTo>
                        <a:lnTo>
                          <a:pt x="18623" y="11399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666699"/>
                      </a:gs>
                      <a:gs pos="100000">
                        <a:srgbClr val="292929"/>
                      </a:gs>
                    </a:gsLst>
                    <a:lin ang="189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05" name=""/>
                  <p:cNvSpPr/>
                  <p:nvPr/>
                </p:nvSpPr>
                <p:spPr>
                  <a:xfrm>
                    <a:off x="4383080" y="3268150"/>
                    <a:ext cx="402264" cy="512958"/>
                  </a:xfrm>
                  <a:custGeom>
                    <a:avLst/>
                    <a:gdLst/>
                    <a:ahLst/>
                    <a:cxnLst/>
                    <a:pathLst>
                      <a:path w="402264" h="512958">
                        <a:moveTo>
                          <a:pt x="485" y="163214"/>
                        </a:moveTo>
                        <a:lnTo>
                          <a:pt x="25732" y="484979"/>
                        </a:lnTo>
                        <a:lnTo>
                          <a:pt x="6312" y="496636"/>
                        </a:lnTo>
                        <a:lnTo>
                          <a:pt x="14080" y="512958"/>
                        </a:lnTo>
                        <a:lnTo>
                          <a:pt x="402795" y="341972"/>
                        </a:lnTo>
                        <a:lnTo>
                          <a:pt x="386949" y="0"/>
                        </a:lnTo>
                        <a:lnTo>
                          <a:pt x="485" y="163214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3470B9"/>
                      </a:gs>
                      <a:gs pos="100000">
                        <a:srgbClr val="1C1C1C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06" name=""/>
                  <p:cNvSpPr/>
                  <p:nvPr/>
                </p:nvSpPr>
                <p:spPr>
                  <a:xfrm>
                    <a:off x="4408620" y="3322865"/>
                    <a:ext cx="342670" cy="424046"/>
                  </a:xfrm>
                  <a:custGeom>
                    <a:avLst/>
                    <a:gdLst/>
                    <a:ahLst/>
                    <a:cxnLst/>
                    <a:pathLst>
                      <a:path w="342670" h="424046">
                        <a:moveTo>
                          <a:pt x="328765" y="0"/>
                        </a:moveTo>
                        <a:lnTo>
                          <a:pt x="449" y="139069"/>
                        </a:lnTo>
                        <a:cubicBezTo>
                          <a:pt x="449" y="139069"/>
                          <a:pt x="9002" y="424046"/>
                          <a:pt x="13929" y="424046"/>
                        </a:cubicBezTo>
                        <a:cubicBezTo>
                          <a:pt x="18857" y="424046"/>
                          <a:pt x="343119" y="271298"/>
                          <a:pt x="343119" y="271298"/>
                        </a:cubicBezTo>
                        <a:lnTo>
                          <a:pt x="328765" y="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EDF0F7"/>
                      </a:gs>
                      <a:gs pos="100000">
                        <a:srgbClr val="9999FF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07" name=""/>
                  <p:cNvSpPr/>
                  <p:nvPr/>
                </p:nvSpPr>
                <p:spPr>
                  <a:xfrm>
                    <a:off x="4486128" y="3577112"/>
                    <a:ext cx="36249" cy="69166"/>
                  </a:xfrm>
                  <a:custGeom>
                    <a:avLst/>
                    <a:gdLst/>
                    <a:ahLst/>
                    <a:cxnLst/>
                    <a:pathLst>
                      <a:path w="36249" h="69166">
                        <a:moveTo>
                          <a:pt x="0" y="7362"/>
                        </a:moveTo>
                        <a:cubicBezTo>
                          <a:pt x="0" y="7362"/>
                          <a:pt x="22170" y="-7837"/>
                          <a:pt x="28378" y="5462"/>
                        </a:cubicBezTo>
                        <a:cubicBezTo>
                          <a:pt x="34586" y="18761"/>
                          <a:pt x="14189" y="32060"/>
                          <a:pt x="14189" y="32060"/>
                        </a:cubicBezTo>
                        <a:cubicBezTo>
                          <a:pt x="14189" y="32060"/>
                          <a:pt x="28378" y="23511"/>
                          <a:pt x="31925" y="32060"/>
                        </a:cubicBezTo>
                        <a:cubicBezTo>
                          <a:pt x="35473" y="40609"/>
                          <a:pt x="41681" y="64358"/>
                          <a:pt x="26604" y="68157"/>
                        </a:cubicBezTo>
                        <a:cubicBezTo>
                          <a:pt x="11528" y="71957"/>
                          <a:pt x="7981" y="64358"/>
                          <a:pt x="7981" y="64358"/>
                        </a:cubicBezTo>
                        <a:lnTo>
                          <a:pt x="11972" y="60083"/>
                        </a:lnTo>
                        <a:cubicBezTo>
                          <a:pt x="11972" y="60083"/>
                          <a:pt x="19510" y="68157"/>
                          <a:pt x="23057" y="64358"/>
                        </a:cubicBezTo>
                        <a:cubicBezTo>
                          <a:pt x="26604" y="60558"/>
                          <a:pt x="42567" y="43459"/>
                          <a:pt x="28378" y="39660"/>
                        </a:cubicBezTo>
                        <a:cubicBezTo>
                          <a:pt x="14189" y="35860"/>
                          <a:pt x="7981" y="41559"/>
                          <a:pt x="7981" y="41559"/>
                        </a:cubicBezTo>
                        <a:cubicBezTo>
                          <a:pt x="7981" y="41559"/>
                          <a:pt x="1773" y="33960"/>
                          <a:pt x="3547" y="32060"/>
                        </a:cubicBezTo>
                        <a:cubicBezTo>
                          <a:pt x="5321" y="30160"/>
                          <a:pt x="25718" y="21611"/>
                          <a:pt x="19953" y="14487"/>
                        </a:cubicBezTo>
                        <a:cubicBezTo>
                          <a:pt x="14189" y="7362"/>
                          <a:pt x="1773" y="14487"/>
                          <a:pt x="0" y="7362"/>
                        </a:cubicBez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08" name=""/>
                  <p:cNvSpPr/>
                  <p:nvPr/>
                </p:nvSpPr>
                <p:spPr>
                  <a:xfrm>
                    <a:off x="4502536" y="3622947"/>
                    <a:ext cx="95777" cy="125747"/>
                  </a:xfrm>
                  <a:custGeom>
                    <a:avLst/>
                    <a:gdLst/>
                    <a:ahLst/>
                    <a:cxnLst/>
                    <a:pathLst>
                      <a:path w="95777" h="125747">
                        <a:moveTo>
                          <a:pt x="0" y="0"/>
                        </a:moveTo>
                        <a:cubicBezTo>
                          <a:pt x="0" y="0"/>
                          <a:pt x="63218" y="110598"/>
                          <a:pt x="77154" y="122541"/>
                        </a:cubicBezTo>
                        <a:cubicBezTo>
                          <a:pt x="90456" y="133942"/>
                          <a:pt x="96442" y="111854"/>
                          <a:pt x="96442" y="111854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5D5FB"/>
                      </a:gs>
                      <a:gs pos="100000">
                        <a:srgbClr val="234B7B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09" name=""/>
                  <p:cNvSpPr/>
                  <p:nvPr/>
                </p:nvSpPr>
                <p:spPr>
                  <a:xfrm>
                    <a:off x="4583519" y="3598077"/>
                    <a:ext cx="410462" cy="274558"/>
                  </a:xfrm>
                  <a:custGeom>
                    <a:avLst/>
                    <a:gdLst/>
                    <a:ahLst/>
                    <a:cxnLst/>
                    <a:pathLst>
                      <a:path w="410462" h="274558">
                        <a:moveTo>
                          <a:pt x="166279" y="893"/>
                        </a:moveTo>
                        <a:cubicBezTo>
                          <a:pt x="166279" y="893"/>
                          <a:pt x="106421" y="3565"/>
                          <a:pt x="65182" y="47736"/>
                        </a:cubicBezTo>
                        <a:cubicBezTo>
                          <a:pt x="23944" y="91908"/>
                          <a:pt x="0" y="187375"/>
                          <a:pt x="0" y="187375"/>
                        </a:cubicBezTo>
                        <a:cubicBezTo>
                          <a:pt x="0" y="187375"/>
                          <a:pt x="73162" y="243528"/>
                          <a:pt x="195546" y="262894"/>
                        </a:cubicBezTo>
                        <a:cubicBezTo>
                          <a:pt x="312607" y="281328"/>
                          <a:pt x="403063" y="277142"/>
                          <a:pt x="407055" y="257193"/>
                        </a:cubicBezTo>
                        <a:cubicBezTo>
                          <a:pt x="418442" y="200274"/>
                          <a:pt x="404394" y="70535"/>
                          <a:pt x="319258" y="24938"/>
                        </a:cubicBezTo>
                        <a:cubicBezTo>
                          <a:pt x="260849" y="-6344"/>
                          <a:pt x="166279" y="893"/>
                          <a:pt x="166279" y="893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9933"/>
                      </a:gs>
                      <a:gs pos="100000">
                        <a:srgbClr val="CC6600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0" name=""/>
                  <p:cNvSpPr/>
                  <p:nvPr/>
                </p:nvSpPr>
                <p:spPr>
                  <a:xfrm>
                    <a:off x="4656400" y="3622469"/>
                    <a:ext cx="241219" cy="128239"/>
                  </a:xfrm>
                  <a:custGeom>
                    <a:avLst/>
                    <a:gdLst/>
                    <a:ahLst/>
                    <a:cxnLst/>
                    <a:pathLst>
                      <a:path w="241219" h="128239">
                        <a:moveTo>
                          <a:pt x="286" y="68942"/>
                        </a:moveTo>
                        <a:lnTo>
                          <a:pt x="12416" y="76944"/>
                        </a:lnTo>
                        <a:cubicBezTo>
                          <a:pt x="12416" y="76944"/>
                          <a:pt x="44342" y="69344"/>
                          <a:pt x="66512" y="78843"/>
                        </a:cubicBezTo>
                        <a:cubicBezTo>
                          <a:pt x="88684" y="88342"/>
                          <a:pt x="99325" y="95942"/>
                          <a:pt x="99325" y="95942"/>
                        </a:cubicBezTo>
                        <a:cubicBezTo>
                          <a:pt x="99325" y="95942"/>
                          <a:pt x="118836" y="82643"/>
                          <a:pt x="141007" y="90242"/>
                        </a:cubicBezTo>
                        <a:cubicBezTo>
                          <a:pt x="163177" y="97842"/>
                          <a:pt x="207519" y="128239"/>
                          <a:pt x="207519" y="128239"/>
                        </a:cubicBezTo>
                        <a:cubicBezTo>
                          <a:pt x="207519" y="128239"/>
                          <a:pt x="231463" y="71244"/>
                          <a:pt x="235898" y="47496"/>
                        </a:cubicBezTo>
                        <a:cubicBezTo>
                          <a:pt x="240332" y="23748"/>
                          <a:pt x="241219" y="3800"/>
                          <a:pt x="241219" y="3800"/>
                        </a:cubicBezTo>
                        <a:lnTo>
                          <a:pt x="233237" y="0"/>
                        </a:lnTo>
                        <a:lnTo>
                          <a:pt x="286" y="68942"/>
                        </a:lnTo>
                        <a:close/>
                      </a:path>
                    </a:pathLst>
                  </a:custGeom>
                  <a:solidFill>
                    <a:srgbClr val="5F5F5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1" name=""/>
                  <p:cNvSpPr/>
                  <p:nvPr/>
                </p:nvSpPr>
                <p:spPr>
                  <a:xfrm>
                    <a:off x="4729847" y="3664342"/>
                    <a:ext cx="87796" cy="123964"/>
                  </a:xfrm>
                  <a:custGeom>
                    <a:avLst/>
                    <a:gdLst/>
                    <a:ahLst/>
                    <a:cxnLst/>
                    <a:pathLst>
                      <a:path w="87796" h="123964">
                        <a:moveTo>
                          <a:pt x="0" y="38472"/>
                        </a:moveTo>
                        <a:lnTo>
                          <a:pt x="10642" y="123964"/>
                        </a:lnTo>
                        <a:lnTo>
                          <a:pt x="87796" y="25648"/>
                        </a:lnTo>
                        <a:lnTo>
                          <a:pt x="0" y="0"/>
                        </a:lnTo>
                        <a:lnTo>
                          <a:pt x="0" y="38472"/>
                        </a:lnTo>
                        <a:close/>
                      </a:path>
                    </a:pathLst>
                  </a:custGeom>
                  <a:solidFill>
                    <a:srgbClr val="F2F2F2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2" name=""/>
                  <p:cNvSpPr/>
                  <p:nvPr/>
                </p:nvSpPr>
                <p:spPr>
                  <a:xfrm>
                    <a:off x="4727190" y="3688123"/>
                    <a:ext cx="61274" cy="155754"/>
                  </a:xfrm>
                  <a:custGeom>
                    <a:avLst/>
                    <a:gdLst/>
                    <a:ahLst/>
                    <a:cxnLst/>
                    <a:pathLst>
                      <a:path w="61274" h="155754">
                        <a:moveTo>
                          <a:pt x="0" y="7783"/>
                        </a:moveTo>
                        <a:cubicBezTo>
                          <a:pt x="0" y="7783"/>
                          <a:pt x="-862" y="41479"/>
                          <a:pt x="6495" y="48805"/>
                        </a:cubicBezTo>
                        <a:cubicBezTo>
                          <a:pt x="13853" y="56130"/>
                          <a:pt x="18451" y="64920"/>
                          <a:pt x="15692" y="69315"/>
                        </a:cubicBezTo>
                        <a:cubicBezTo>
                          <a:pt x="12933" y="73710"/>
                          <a:pt x="6495" y="75176"/>
                          <a:pt x="6495" y="92756"/>
                        </a:cubicBezTo>
                        <a:cubicBezTo>
                          <a:pt x="6495" y="110337"/>
                          <a:pt x="20290" y="126453"/>
                          <a:pt x="20290" y="135243"/>
                        </a:cubicBezTo>
                        <a:cubicBezTo>
                          <a:pt x="20290" y="144033"/>
                          <a:pt x="20290" y="155754"/>
                          <a:pt x="20290" y="155754"/>
                        </a:cubicBezTo>
                        <a:cubicBezTo>
                          <a:pt x="20290" y="155754"/>
                          <a:pt x="25349" y="133777"/>
                          <a:pt x="25349" y="122789"/>
                        </a:cubicBezTo>
                        <a:cubicBezTo>
                          <a:pt x="25349" y="111802"/>
                          <a:pt x="34086" y="95686"/>
                          <a:pt x="34086" y="104476"/>
                        </a:cubicBezTo>
                        <a:cubicBezTo>
                          <a:pt x="34086" y="113267"/>
                          <a:pt x="35925" y="122789"/>
                          <a:pt x="35925" y="122789"/>
                        </a:cubicBezTo>
                        <a:cubicBezTo>
                          <a:pt x="35925" y="122789"/>
                          <a:pt x="46501" y="102279"/>
                          <a:pt x="50180" y="87629"/>
                        </a:cubicBezTo>
                        <a:cubicBezTo>
                          <a:pt x="53859" y="72978"/>
                          <a:pt x="43282" y="82501"/>
                          <a:pt x="47881" y="63455"/>
                        </a:cubicBezTo>
                        <a:cubicBezTo>
                          <a:pt x="52479" y="44409"/>
                          <a:pt x="57997" y="59060"/>
                          <a:pt x="60756" y="42944"/>
                        </a:cubicBezTo>
                        <a:cubicBezTo>
                          <a:pt x="63516" y="26829"/>
                          <a:pt x="53859" y="4120"/>
                          <a:pt x="52019" y="1190"/>
                        </a:cubicBezTo>
                        <a:cubicBezTo>
                          <a:pt x="50180" y="-1740"/>
                          <a:pt x="1897" y="4853"/>
                          <a:pt x="0" y="7783"/>
                        </a:cubicBezTo>
                        <a:close/>
                      </a:path>
                    </a:pathLst>
                  </a:custGeom>
                  <a:solidFill>
                    <a:srgbClr val="CC3300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3" name=""/>
                  <p:cNvSpPr/>
                  <p:nvPr/>
                </p:nvSpPr>
                <p:spPr>
                  <a:xfrm>
                    <a:off x="4746223" y="3761232"/>
                    <a:ext cx="18208" cy="81931"/>
                  </a:xfrm>
                  <a:custGeom>
                    <a:avLst/>
                    <a:gdLst/>
                    <a:ahLst/>
                    <a:cxnLst/>
                    <a:pathLst>
                      <a:path w="18208" h="81931">
                        <a:moveTo>
                          <a:pt x="4242" y="0"/>
                        </a:moveTo>
                        <a:cubicBezTo>
                          <a:pt x="4242" y="0"/>
                          <a:pt x="3577" y="12824"/>
                          <a:pt x="916" y="24936"/>
                        </a:cubicBezTo>
                        <a:cubicBezTo>
                          <a:pt x="-1744" y="37047"/>
                          <a:pt x="2246" y="52008"/>
                          <a:pt x="2246" y="59133"/>
                        </a:cubicBezTo>
                        <a:cubicBezTo>
                          <a:pt x="2246" y="66257"/>
                          <a:pt x="1252" y="82644"/>
                          <a:pt x="2246" y="81931"/>
                        </a:cubicBezTo>
                        <a:cubicBezTo>
                          <a:pt x="2246" y="81931"/>
                          <a:pt x="6237" y="76944"/>
                          <a:pt x="6237" y="60558"/>
                        </a:cubicBezTo>
                        <a:cubicBezTo>
                          <a:pt x="6237" y="44171"/>
                          <a:pt x="7567" y="34197"/>
                          <a:pt x="11558" y="29923"/>
                        </a:cubicBezTo>
                        <a:cubicBezTo>
                          <a:pt x="15549" y="25648"/>
                          <a:pt x="18208" y="22798"/>
                          <a:pt x="18208" y="22798"/>
                        </a:cubicBezTo>
                        <a:lnTo>
                          <a:pt x="14884" y="4275"/>
                        </a:lnTo>
                        <a:lnTo>
                          <a:pt x="4242" y="0"/>
                        </a:lnTo>
                        <a:close/>
                      </a:path>
                    </a:pathLst>
                  </a:custGeom>
                  <a:solidFill>
                    <a:srgbClr val="663300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4" name=""/>
                  <p:cNvSpPr/>
                  <p:nvPr/>
                </p:nvSpPr>
                <p:spPr>
                  <a:xfrm>
                    <a:off x="4726519" y="3685000"/>
                    <a:ext cx="42609" cy="123964"/>
                  </a:xfrm>
                  <a:custGeom>
                    <a:avLst/>
                    <a:gdLst/>
                    <a:ahLst/>
                    <a:cxnLst/>
                    <a:pathLst>
                      <a:path w="42609" h="123964">
                        <a:moveTo>
                          <a:pt x="3326" y="14961"/>
                        </a:moveTo>
                        <a:cubicBezTo>
                          <a:pt x="3326" y="14961"/>
                          <a:pt x="1996" y="32060"/>
                          <a:pt x="7982" y="42747"/>
                        </a:cubicBezTo>
                        <a:cubicBezTo>
                          <a:pt x="13968" y="53433"/>
                          <a:pt x="26606" y="58420"/>
                          <a:pt x="26606" y="58420"/>
                        </a:cubicBezTo>
                        <a:cubicBezTo>
                          <a:pt x="26606" y="58420"/>
                          <a:pt x="18624" y="62695"/>
                          <a:pt x="22615" y="66969"/>
                        </a:cubicBezTo>
                        <a:cubicBezTo>
                          <a:pt x="26606" y="71244"/>
                          <a:pt x="43899" y="74806"/>
                          <a:pt x="42236" y="79437"/>
                        </a:cubicBezTo>
                        <a:cubicBezTo>
                          <a:pt x="40573" y="84068"/>
                          <a:pt x="35917" y="123964"/>
                          <a:pt x="35917" y="123964"/>
                        </a:cubicBezTo>
                        <a:cubicBezTo>
                          <a:pt x="35917" y="123964"/>
                          <a:pt x="33257" y="86205"/>
                          <a:pt x="31927" y="84068"/>
                        </a:cubicBezTo>
                        <a:cubicBezTo>
                          <a:pt x="30596" y="81931"/>
                          <a:pt x="16357" y="73252"/>
                          <a:pt x="16357" y="69398"/>
                        </a:cubicBezTo>
                        <a:cubicBezTo>
                          <a:pt x="16357" y="65545"/>
                          <a:pt x="15299" y="61982"/>
                          <a:pt x="9313" y="54858"/>
                        </a:cubicBezTo>
                        <a:cubicBezTo>
                          <a:pt x="3326" y="47733"/>
                          <a:pt x="0" y="37047"/>
                          <a:pt x="0" y="27785"/>
                        </a:cubicBezTo>
                        <a:cubicBezTo>
                          <a:pt x="0" y="18523"/>
                          <a:pt x="0" y="0"/>
                          <a:pt x="0" y="0"/>
                        </a:cubicBezTo>
                        <a:lnTo>
                          <a:pt x="3326" y="14961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5" name=""/>
                  <p:cNvSpPr/>
                  <p:nvPr/>
                </p:nvSpPr>
                <p:spPr>
                  <a:xfrm>
                    <a:off x="4764441" y="3702101"/>
                    <a:ext cx="25773" cy="39852"/>
                  </a:xfrm>
                  <a:custGeom>
                    <a:avLst/>
                    <a:gdLst/>
                    <a:ahLst/>
                    <a:cxnLst/>
                    <a:pathLst>
                      <a:path w="25773" h="39852">
                        <a:moveTo>
                          <a:pt x="15960" y="4274"/>
                        </a:moveTo>
                        <a:cubicBezTo>
                          <a:pt x="15960" y="4274"/>
                          <a:pt x="20615" y="22085"/>
                          <a:pt x="15960" y="27072"/>
                        </a:cubicBezTo>
                        <a:cubicBezTo>
                          <a:pt x="11304" y="32059"/>
                          <a:pt x="0" y="37046"/>
                          <a:pt x="0" y="37046"/>
                        </a:cubicBezTo>
                        <a:cubicBezTo>
                          <a:pt x="0" y="37046"/>
                          <a:pt x="15960" y="43458"/>
                          <a:pt x="19950" y="37046"/>
                        </a:cubicBezTo>
                        <a:cubicBezTo>
                          <a:pt x="23941" y="30634"/>
                          <a:pt x="27038" y="24222"/>
                          <a:pt x="25271" y="14248"/>
                        </a:cubicBezTo>
                        <a:cubicBezTo>
                          <a:pt x="23505" y="4274"/>
                          <a:pt x="23941" y="0"/>
                          <a:pt x="21946" y="0"/>
                        </a:cubicBezTo>
                        <a:cubicBezTo>
                          <a:pt x="19950" y="0"/>
                          <a:pt x="17290" y="2849"/>
                          <a:pt x="15960" y="4274"/>
                        </a:cubicBezTo>
                        <a:close/>
                      </a:path>
                    </a:pathLst>
                  </a:custGeom>
                  <a:solidFill>
                    <a:srgbClr val="800000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6" name=""/>
                  <p:cNvSpPr/>
                  <p:nvPr/>
                </p:nvSpPr>
                <p:spPr>
                  <a:xfrm>
                    <a:off x="4656687" y="3598795"/>
                    <a:ext cx="236866" cy="142489"/>
                  </a:xfrm>
                  <a:custGeom>
                    <a:avLst/>
                    <a:gdLst/>
                    <a:ahLst/>
                    <a:cxnLst/>
                    <a:pathLst>
                      <a:path w="236866" h="142489">
                        <a:moveTo>
                          <a:pt x="89127" y="0"/>
                        </a:moveTo>
                        <a:cubicBezTo>
                          <a:pt x="89127" y="0"/>
                          <a:pt x="39908" y="15674"/>
                          <a:pt x="19954" y="48446"/>
                        </a:cubicBezTo>
                        <a:cubicBezTo>
                          <a:pt x="0" y="81218"/>
                          <a:pt x="0" y="92617"/>
                          <a:pt x="0" y="92617"/>
                        </a:cubicBezTo>
                        <a:cubicBezTo>
                          <a:pt x="0" y="92617"/>
                          <a:pt x="19954" y="89767"/>
                          <a:pt x="45229" y="92617"/>
                        </a:cubicBezTo>
                        <a:cubicBezTo>
                          <a:pt x="70503" y="95467"/>
                          <a:pt x="98438" y="112567"/>
                          <a:pt x="98438" y="112567"/>
                        </a:cubicBezTo>
                        <a:cubicBezTo>
                          <a:pt x="98438" y="112567"/>
                          <a:pt x="119722" y="104015"/>
                          <a:pt x="143667" y="108291"/>
                        </a:cubicBezTo>
                        <a:cubicBezTo>
                          <a:pt x="167610" y="112567"/>
                          <a:pt x="203527" y="142489"/>
                          <a:pt x="203527" y="142489"/>
                        </a:cubicBezTo>
                        <a:cubicBezTo>
                          <a:pt x="203527" y="142489"/>
                          <a:pt x="224811" y="96892"/>
                          <a:pt x="231462" y="66970"/>
                        </a:cubicBezTo>
                        <a:cubicBezTo>
                          <a:pt x="238112" y="37047"/>
                          <a:pt x="236866" y="25648"/>
                          <a:pt x="236866" y="25648"/>
                        </a:cubicBezTo>
                        <a:lnTo>
                          <a:pt x="227471" y="14250"/>
                        </a:lnTo>
                        <a:lnTo>
                          <a:pt x="89127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7" name=""/>
                  <p:cNvSpPr/>
                  <p:nvPr/>
                </p:nvSpPr>
                <p:spPr>
                  <a:xfrm>
                    <a:off x="4745810" y="3598797"/>
                    <a:ext cx="138345" cy="112566"/>
                  </a:xfrm>
                  <a:custGeom>
                    <a:avLst/>
                    <a:gdLst/>
                    <a:ahLst/>
                    <a:cxnLst/>
                    <a:pathLst>
                      <a:path w="138345" h="112566">
                        <a:moveTo>
                          <a:pt x="0" y="0"/>
                        </a:moveTo>
                        <a:lnTo>
                          <a:pt x="9312" y="112566"/>
                        </a:lnTo>
                        <a:lnTo>
                          <a:pt x="138345" y="1424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996600"/>
                      </a:gs>
                      <a:gs pos="100000">
                        <a:srgbClr val="996633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8" name=""/>
                  <p:cNvSpPr/>
                  <p:nvPr/>
                </p:nvSpPr>
                <p:spPr>
                  <a:xfrm>
                    <a:off x="4697921" y="3357990"/>
                    <a:ext cx="252746" cy="270728"/>
                  </a:xfrm>
                  <a:custGeom>
                    <a:avLst/>
                    <a:gdLst/>
                    <a:ahLst/>
                    <a:cxnLst/>
                    <a:pathLst>
                      <a:path w="252746" h="270728">
                        <a:moveTo>
                          <a:pt x="0" y="135364"/>
                        </a:moveTo>
                        <a:cubicBezTo>
                          <a:pt x="0" y="60605"/>
                          <a:pt x="56579" y="0"/>
                          <a:pt x="126373" y="0"/>
                        </a:cubicBezTo>
                        <a:cubicBezTo>
                          <a:pt x="196167" y="0"/>
                          <a:pt x="252746" y="60605"/>
                          <a:pt x="252746" y="135364"/>
                        </a:cubicBezTo>
                        <a:cubicBezTo>
                          <a:pt x="252746" y="210123"/>
                          <a:pt x="196167" y="270728"/>
                          <a:pt x="126373" y="270728"/>
                        </a:cubicBezTo>
                        <a:cubicBezTo>
                          <a:pt x="56579" y="270728"/>
                          <a:pt x="0" y="210123"/>
                          <a:pt x="0" y="13536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9933"/>
                      </a:gs>
                      <a:gs pos="100000">
                        <a:srgbClr val="663300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19" name=""/>
                  <p:cNvSpPr/>
                  <p:nvPr/>
                </p:nvSpPr>
                <p:spPr>
                  <a:xfrm>
                    <a:off x="4884153" y="3361374"/>
                    <a:ext cx="94780" cy="90658"/>
                  </a:xfrm>
                  <a:custGeom>
                    <a:avLst/>
                    <a:gdLst/>
                    <a:ahLst/>
                    <a:cxnLst/>
                    <a:pathLst>
                      <a:path w="94780" h="90658">
                        <a:moveTo>
                          <a:pt x="0" y="6589"/>
                        </a:moveTo>
                        <a:cubicBezTo>
                          <a:pt x="0" y="6589"/>
                          <a:pt x="46558" y="-4810"/>
                          <a:pt x="69172" y="2315"/>
                        </a:cubicBezTo>
                        <a:cubicBezTo>
                          <a:pt x="91786" y="9439"/>
                          <a:pt x="102428" y="46486"/>
                          <a:pt x="89126" y="60735"/>
                        </a:cubicBezTo>
                        <a:cubicBezTo>
                          <a:pt x="75823" y="74984"/>
                          <a:pt x="65181" y="90658"/>
                          <a:pt x="65181" y="90658"/>
                        </a:cubicBezTo>
                        <a:lnTo>
                          <a:pt x="0" y="6589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333333"/>
                      </a:gs>
                      <a:gs pos="100000">
                        <a:srgbClr val="1C1C1C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0" name=""/>
                  <p:cNvSpPr/>
                  <p:nvPr/>
                </p:nvSpPr>
                <p:spPr>
                  <a:xfrm>
                    <a:off x="4717880" y="3356923"/>
                    <a:ext cx="238530" cy="253629"/>
                  </a:xfrm>
                  <a:custGeom>
                    <a:avLst/>
                    <a:gdLst/>
                    <a:ahLst/>
                    <a:cxnLst/>
                    <a:pathLst>
                      <a:path w="238530" h="253629">
                        <a:moveTo>
                          <a:pt x="0" y="63763"/>
                        </a:moveTo>
                        <a:cubicBezTo>
                          <a:pt x="0" y="63763"/>
                          <a:pt x="1330" y="96536"/>
                          <a:pt x="54539" y="96536"/>
                        </a:cubicBezTo>
                        <a:cubicBezTo>
                          <a:pt x="107749" y="96536"/>
                          <a:pt x="144996" y="95111"/>
                          <a:pt x="148987" y="116484"/>
                        </a:cubicBezTo>
                        <a:cubicBezTo>
                          <a:pt x="152977" y="137858"/>
                          <a:pt x="144996" y="172055"/>
                          <a:pt x="160959" y="176330"/>
                        </a:cubicBezTo>
                        <a:cubicBezTo>
                          <a:pt x="176921" y="180604"/>
                          <a:pt x="183573" y="163506"/>
                          <a:pt x="183573" y="182029"/>
                        </a:cubicBezTo>
                        <a:cubicBezTo>
                          <a:pt x="183573" y="200553"/>
                          <a:pt x="168940" y="253273"/>
                          <a:pt x="168940" y="253273"/>
                        </a:cubicBezTo>
                        <a:cubicBezTo>
                          <a:pt x="168940" y="253273"/>
                          <a:pt x="210177" y="226200"/>
                          <a:pt x="220820" y="193428"/>
                        </a:cubicBezTo>
                        <a:cubicBezTo>
                          <a:pt x="231461" y="160656"/>
                          <a:pt x="255406" y="93686"/>
                          <a:pt x="219490" y="55214"/>
                        </a:cubicBezTo>
                        <a:cubicBezTo>
                          <a:pt x="183573" y="16742"/>
                          <a:pt x="164949" y="-6056"/>
                          <a:pt x="106419" y="1069"/>
                        </a:cubicBezTo>
                        <a:cubicBezTo>
                          <a:pt x="47888" y="8193"/>
                          <a:pt x="39906" y="19592"/>
                          <a:pt x="21283" y="35266"/>
                        </a:cubicBezTo>
                        <a:cubicBezTo>
                          <a:pt x="2660" y="50940"/>
                          <a:pt x="0" y="66613"/>
                          <a:pt x="0" y="63763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333333"/>
                      </a:gs>
                      <a:gs pos="100000">
                        <a:srgbClr val="1C1C1C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1" name=""/>
                  <p:cNvSpPr/>
                  <p:nvPr/>
                </p:nvSpPr>
                <p:spPr>
                  <a:xfrm>
                    <a:off x="4540953" y="3705016"/>
                    <a:ext cx="102162" cy="123110"/>
                  </a:xfrm>
                  <a:custGeom>
                    <a:avLst/>
                    <a:gdLst/>
                    <a:ahLst/>
                    <a:cxnLst/>
                    <a:pathLst>
                      <a:path w="102162" h="123110">
                        <a:moveTo>
                          <a:pt x="0" y="60985"/>
                        </a:moveTo>
                        <a:cubicBezTo>
                          <a:pt x="0" y="26674"/>
                          <a:pt x="35640" y="-206"/>
                          <a:pt x="63851" y="-206"/>
                        </a:cubicBezTo>
                        <a:cubicBezTo>
                          <a:pt x="92063" y="-206"/>
                          <a:pt x="102162" y="26674"/>
                          <a:pt x="102162" y="60985"/>
                        </a:cubicBezTo>
                        <a:cubicBezTo>
                          <a:pt x="102162" y="95296"/>
                          <a:pt x="79292" y="123110"/>
                          <a:pt x="51081" y="123110"/>
                        </a:cubicBezTo>
                        <a:cubicBezTo>
                          <a:pt x="22870" y="123110"/>
                          <a:pt x="0" y="95296"/>
                          <a:pt x="0" y="60985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CC66"/>
                      </a:gs>
                      <a:gs pos="100000">
                        <a:srgbClr val="FF9900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2" name=""/>
                  <p:cNvSpPr/>
                  <p:nvPr/>
                </p:nvSpPr>
                <p:spPr>
                  <a:xfrm>
                    <a:off x="4445337" y="3855202"/>
                    <a:ext cx="22614" cy="25648"/>
                  </a:xfrm>
                  <a:custGeom>
                    <a:avLst/>
                    <a:gdLst/>
                    <a:ahLst/>
                    <a:cxnLst/>
                    <a:pathLst>
                      <a:path w="22614" h="25648">
                        <a:moveTo>
                          <a:pt x="3991" y="0"/>
                        </a:moveTo>
                        <a:lnTo>
                          <a:pt x="22614" y="2850"/>
                        </a:lnTo>
                        <a:lnTo>
                          <a:pt x="21284" y="25648"/>
                        </a:lnTo>
                        <a:lnTo>
                          <a:pt x="0" y="22798"/>
                        </a:lnTo>
                        <a:lnTo>
                          <a:pt x="399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3" name=""/>
                  <p:cNvSpPr/>
                  <p:nvPr/>
                </p:nvSpPr>
                <p:spPr>
                  <a:xfrm>
                    <a:off x="4604964" y="3779238"/>
                    <a:ext cx="74493" cy="91727"/>
                  </a:xfrm>
                  <a:custGeom>
                    <a:avLst/>
                    <a:gdLst/>
                    <a:ahLst/>
                    <a:cxnLst/>
                    <a:pathLst>
                      <a:path w="74493" h="91727">
                        <a:moveTo>
                          <a:pt x="18623" y="445"/>
                        </a:moveTo>
                        <a:cubicBezTo>
                          <a:pt x="18623" y="445"/>
                          <a:pt x="0" y="-2405"/>
                          <a:pt x="0" y="6145"/>
                        </a:cubicBezTo>
                        <a:cubicBezTo>
                          <a:pt x="0" y="14694"/>
                          <a:pt x="58531" y="91727"/>
                          <a:pt x="58531" y="91727"/>
                        </a:cubicBezTo>
                        <a:cubicBezTo>
                          <a:pt x="58531" y="91727"/>
                          <a:pt x="70503" y="93063"/>
                          <a:pt x="74493" y="81664"/>
                        </a:cubicBezTo>
                        <a:cubicBezTo>
                          <a:pt x="78484" y="70265"/>
                          <a:pt x="15963" y="445"/>
                          <a:pt x="18623" y="445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B5D5FB"/>
                      </a:gs>
                      <a:gs pos="100000">
                        <a:srgbClr val="234B7B"/>
                      </a:gs>
                    </a:gsLst>
                    <a:lin ang="8100000" scaled="0"/>
                  </a:gra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4" name=""/>
                  <p:cNvSpPr/>
                  <p:nvPr/>
                </p:nvSpPr>
                <p:spPr>
                  <a:xfrm>
                    <a:off x="4471053" y="3473095"/>
                    <a:ext cx="47002" cy="74213"/>
                  </a:xfrm>
                  <a:custGeom>
                    <a:avLst/>
                    <a:gdLst/>
                    <a:ahLst/>
                    <a:cxnLst/>
                    <a:pathLst>
                      <a:path w="47002" h="74213">
                        <a:moveTo>
                          <a:pt x="0" y="16386"/>
                        </a:moveTo>
                        <a:cubicBezTo>
                          <a:pt x="0" y="16386"/>
                          <a:pt x="7981" y="-1663"/>
                          <a:pt x="17737" y="237"/>
                        </a:cubicBezTo>
                        <a:cubicBezTo>
                          <a:pt x="27492" y="2137"/>
                          <a:pt x="39020" y="17336"/>
                          <a:pt x="31926" y="31585"/>
                        </a:cubicBezTo>
                        <a:cubicBezTo>
                          <a:pt x="24831" y="45833"/>
                          <a:pt x="15963" y="61982"/>
                          <a:pt x="15963" y="61982"/>
                        </a:cubicBezTo>
                        <a:lnTo>
                          <a:pt x="44341" y="44884"/>
                        </a:lnTo>
                        <a:lnTo>
                          <a:pt x="47002" y="50583"/>
                        </a:lnTo>
                        <a:lnTo>
                          <a:pt x="2217" y="73856"/>
                        </a:lnTo>
                        <a:cubicBezTo>
                          <a:pt x="2217" y="73856"/>
                          <a:pt x="27492" y="38234"/>
                          <a:pt x="25275" y="27310"/>
                        </a:cubicBezTo>
                        <a:cubicBezTo>
                          <a:pt x="23057" y="16386"/>
                          <a:pt x="17737" y="3087"/>
                          <a:pt x="11529" y="9736"/>
                        </a:cubicBezTo>
                        <a:cubicBezTo>
                          <a:pt x="5321" y="16386"/>
                          <a:pt x="0" y="16386"/>
                          <a:pt x="0" y="16386"/>
                        </a:cubicBez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5" name=""/>
                  <p:cNvSpPr/>
                  <p:nvPr/>
                </p:nvSpPr>
                <p:spPr>
                  <a:xfrm>
                    <a:off x="4530471" y="3463832"/>
                    <a:ext cx="51436" cy="49396"/>
                  </a:xfrm>
                  <a:custGeom>
                    <a:avLst/>
                    <a:gdLst/>
                    <a:ahLst/>
                    <a:cxnLst/>
                    <a:pathLst>
                      <a:path w="51436" h="49396">
                        <a:moveTo>
                          <a:pt x="2660" y="0"/>
                        </a:moveTo>
                        <a:lnTo>
                          <a:pt x="0" y="8549"/>
                        </a:lnTo>
                        <a:lnTo>
                          <a:pt x="48775" y="49396"/>
                        </a:lnTo>
                        <a:lnTo>
                          <a:pt x="51436" y="42747"/>
                        </a:lnTo>
                        <a:lnTo>
                          <a:pt x="2660" y="0"/>
                        </a:ln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6" name=""/>
                  <p:cNvSpPr/>
                  <p:nvPr/>
                </p:nvSpPr>
                <p:spPr>
                  <a:xfrm>
                    <a:off x="4534905" y="3452433"/>
                    <a:ext cx="29265" cy="66495"/>
                  </a:xfrm>
                  <a:custGeom>
                    <a:avLst/>
                    <a:gdLst/>
                    <a:ahLst/>
                    <a:cxnLst/>
                    <a:pathLst>
                      <a:path w="29265" h="66495">
                        <a:moveTo>
                          <a:pt x="21284" y="0"/>
                        </a:moveTo>
                        <a:lnTo>
                          <a:pt x="0" y="64595"/>
                        </a:lnTo>
                        <a:lnTo>
                          <a:pt x="4434" y="66495"/>
                        </a:lnTo>
                        <a:lnTo>
                          <a:pt x="29265" y="0"/>
                        </a:lnTo>
                        <a:lnTo>
                          <a:pt x="21284" y="0"/>
                        </a:ln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7" name=""/>
                  <p:cNvSpPr/>
                  <p:nvPr/>
                </p:nvSpPr>
                <p:spPr>
                  <a:xfrm>
                    <a:off x="4605407" y="3421799"/>
                    <a:ext cx="47002" cy="74213"/>
                  </a:xfrm>
                  <a:custGeom>
                    <a:avLst/>
                    <a:gdLst/>
                    <a:ahLst/>
                    <a:cxnLst/>
                    <a:pathLst>
                      <a:path w="47002" h="74213">
                        <a:moveTo>
                          <a:pt x="0" y="16386"/>
                        </a:moveTo>
                        <a:cubicBezTo>
                          <a:pt x="0" y="16386"/>
                          <a:pt x="7981" y="-1663"/>
                          <a:pt x="17737" y="237"/>
                        </a:cubicBezTo>
                        <a:cubicBezTo>
                          <a:pt x="27492" y="2137"/>
                          <a:pt x="39020" y="17336"/>
                          <a:pt x="31926" y="31585"/>
                        </a:cubicBezTo>
                        <a:cubicBezTo>
                          <a:pt x="24831" y="45833"/>
                          <a:pt x="15963" y="61982"/>
                          <a:pt x="15963" y="61982"/>
                        </a:cubicBezTo>
                        <a:lnTo>
                          <a:pt x="44341" y="44884"/>
                        </a:lnTo>
                        <a:lnTo>
                          <a:pt x="47002" y="50583"/>
                        </a:lnTo>
                        <a:lnTo>
                          <a:pt x="2217" y="73856"/>
                        </a:lnTo>
                        <a:cubicBezTo>
                          <a:pt x="2217" y="73856"/>
                          <a:pt x="27492" y="38234"/>
                          <a:pt x="25275" y="27310"/>
                        </a:cubicBezTo>
                        <a:cubicBezTo>
                          <a:pt x="23057" y="16386"/>
                          <a:pt x="17737" y="3087"/>
                          <a:pt x="11529" y="9736"/>
                        </a:cubicBezTo>
                        <a:cubicBezTo>
                          <a:pt x="5321" y="16386"/>
                          <a:pt x="0" y="16386"/>
                          <a:pt x="0" y="16386"/>
                        </a:cubicBez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8" name=""/>
                  <p:cNvSpPr/>
                  <p:nvPr/>
                </p:nvSpPr>
                <p:spPr>
                  <a:xfrm>
                    <a:off x="4550868" y="3572123"/>
                    <a:ext cx="51436" cy="49396"/>
                  </a:xfrm>
                  <a:custGeom>
                    <a:avLst/>
                    <a:gdLst/>
                    <a:ahLst/>
                    <a:cxnLst/>
                    <a:pathLst>
                      <a:path w="51436" h="49396">
                        <a:moveTo>
                          <a:pt x="2660" y="0"/>
                        </a:moveTo>
                        <a:lnTo>
                          <a:pt x="0" y="8549"/>
                        </a:lnTo>
                        <a:lnTo>
                          <a:pt x="48775" y="49396"/>
                        </a:lnTo>
                        <a:lnTo>
                          <a:pt x="51436" y="42747"/>
                        </a:lnTo>
                        <a:lnTo>
                          <a:pt x="2660" y="0"/>
                        </a:ln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29" name=""/>
                  <p:cNvSpPr/>
                  <p:nvPr/>
                </p:nvSpPr>
                <p:spPr>
                  <a:xfrm>
                    <a:off x="4555302" y="3560724"/>
                    <a:ext cx="29265" cy="66495"/>
                  </a:xfrm>
                  <a:custGeom>
                    <a:avLst/>
                    <a:gdLst/>
                    <a:ahLst/>
                    <a:cxnLst/>
                    <a:pathLst>
                      <a:path w="29265" h="66495">
                        <a:moveTo>
                          <a:pt x="21284" y="0"/>
                        </a:moveTo>
                        <a:lnTo>
                          <a:pt x="0" y="64595"/>
                        </a:lnTo>
                        <a:lnTo>
                          <a:pt x="4434" y="66495"/>
                        </a:lnTo>
                        <a:lnTo>
                          <a:pt x="29265" y="0"/>
                        </a:lnTo>
                        <a:lnTo>
                          <a:pt x="21284" y="0"/>
                        </a:ln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30" name=""/>
                  <p:cNvSpPr/>
                  <p:nvPr/>
                </p:nvSpPr>
                <p:spPr>
                  <a:xfrm>
                    <a:off x="4625750" y="3532226"/>
                    <a:ext cx="48388" cy="60795"/>
                  </a:xfrm>
                  <a:custGeom>
                    <a:avLst/>
                    <a:gdLst/>
                    <a:ahLst/>
                    <a:cxnLst/>
                    <a:pathLst>
                      <a:path w="48388" h="60795">
                        <a:moveTo>
                          <a:pt x="6706" y="5700"/>
                        </a:moveTo>
                        <a:cubicBezTo>
                          <a:pt x="9367" y="5700"/>
                          <a:pt x="19122" y="0"/>
                          <a:pt x="17348" y="0"/>
                        </a:cubicBezTo>
                        <a:cubicBezTo>
                          <a:pt x="15575" y="0"/>
                          <a:pt x="4933" y="52246"/>
                          <a:pt x="4933" y="52246"/>
                        </a:cubicBezTo>
                        <a:lnTo>
                          <a:pt x="45727" y="33247"/>
                        </a:lnTo>
                        <a:lnTo>
                          <a:pt x="48388" y="39897"/>
                        </a:lnTo>
                        <a:cubicBezTo>
                          <a:pt x="48388" y="39897"/>
                          <a:pt x="3159" y="61745"/>
                          <a:pt x="499" y="60795"/>
                        </a:cubicBezTo>
                        <a:cubicBezTo>
                          <a:pt x="-2162" y="59845"/>
                          <a:pt x="6706" y="5700"/>
                          <a:pt x="6706" y="5700"/>
                        </a:cubicBez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  <p:sp>
                <p:nvSpPr>
                  <p:cNvPr id="4231" name=""/>
                  <p:cNvSpPr/>
                  <p:nvPr/>
                </p:nvSpPr>
                <p:spPr>
                  <a:xfrm>
                    <a:off x="4638664" y="3532228"/>
                    <a:ext cx="23058" cy="73144"/>
                  </a:xfrm>
                  <a:custGeom>
                    <a:avLst/>
                    <a:gdLst/>
                    <a:ahLst/>
                    <a:cxnLst/>
                    <a:pathLst>
                      <a:path w="23058" h="73144">
                        <a:moveTo>
                          <a:pt x="4434" y="0"/>
                        </a:moveTo>
                        <a:lnTo>
                          <a:pt x="23058" y="69344"/>
                        </a:lnTo>
                        <a:lnTo>
                          <a:pt x="16850" y="73144"/>
                        </a:lnTo>
                        <a:lnTo>
                          <a:pt x="0" y="7599"/>
                        </a:lnTo>
                        <a:lnTo>
                          <a:pt x="4434" y="0"/>
                        </a:lnTo>
                        <a:close/>
                      </a:path>
                    </a:pathLst>
                  </a:custGeom>
                  <a:solidFill>
                    <a:srgbClr val="6666FF"/>
                  </a:solidFill>
                  <a:ln w="5700" cap="flat">
                    <a:noFill/>
                    <a:miter lim="800000"/>
                  </a:ln>
                </p:spPr>
              </p:sp>
            </p:grpSp>
          </p:grpSp>
          <p:grpSp>
            <p:nvGrpSpPr>
              <p:cNvPr id="4331" name="Secretary"/>
              <p:cNvGrpSpPr/>
              <p:nvPr/>
            </p:nvGrpSpPr>
            <p:grpSpPr>
              <a:xfrm>
                <a:off x="5376414" y="3294048"/>
                <a:ext cx="608001" cy="561852"/>
                <a:chOff x="5376414" y="3294048"/>
                <a:chExt cx="608001" cy="561852"/>
              </a:xfrm>
            </p:grpSpPr>
            <p:sp>
              <p:nvSpPr>
                <p:cNvPr id="4332" name=""/>
                <p:cNvSpPr/>
                <p:nvPr/>
              </p:nvSpPr>
              <p:spPr>
                <a:xfrm>
                  <a:off x="5604570" y="3518470"/>
                  <a:ext cx="43876" cy="87753"/>
                </a:xfrm>
                <a:custGeom>
                  <a:avLst/>
                  <a:gdLst/>
                  <a:ahLst/>
                  <a:cxnLst/>
                  <a:pathLst>
                    <a:path w="43876" h="87753">
                      <a:moveTo>
                        <a:pt x="0" y="0"/>
                      </a:moveTo>
                      <a:lnTo>
                        <a:pt x="43876" y="0"/>
                      </a:lnTo>
                      <a:lnTo>
                        <a:pt x="43876" y="87753"/>
                      </a:lnTo>
                      <a:lnTo>
                        <a:pt x="0" y="8775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95959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33" name=""/>
                <p:cNvSpPr/>
                <p:nvPr/>
              </p:nvSpPr>
              <p:spPr>
                <a:xfrm>
                  <a:off x="5536829" y="3435734"/>
                  <a:ext cx="202667" cy="119299"/>
                </a:xfrm>
                <a:custGeom>
                  <a:avLst/>
                  <a:gdLst/>
                  <a:ahLst/>
                  <a:cxnLst/>
                  <a:pathLst>
                    <a:path w="202667" h="119299">
                      <a:moveTo>
                        <a:pt x="16715" y="0"/>
                      </a:moveTo>
                      <a:lnTo>
                        <a:pt x="185952" y="0"/>
                      </a:lnTo>
                      <a:cubicBezTo>
                        <a:pt x="195184" y="0"/>
                        <a:pt x="202667" y="9289"/>
                        <a:pt x="202667" y="20748"/>
                      </a:cubicBezTo>
                      <a:lnTo>
                        <a:pt x="202667" y="98552"/>
                      </a:lnTo>
                      <a:cubicBezTo>
                        <a:pt x="202667" y="110011"/>
                        <a:pt x="195184" y="119299"/>
                        <a:pt x="185952" y="119299"/>
                      </a:cubicBezTo>
                      <a:lnTo>
                        <a:pt x="16715" y="119299"/>
                      </a:lnTo>
                      <a:cubicBezTo>
                        <a:pt x="7483" y="119299"/>
                        <a:pt x="0" y="110011"/>
                        <a:pt x="0" y="98552"/>
                      </a:cubicBezTo>
                      <a:lnTo>
                        <a:pt x="0" y="20748"/>
                      </a:lnTo>
                      <a:cubicBezTo>
                        <a:pt x="0" y="9289"/>
                        <a:pt x="7483" y="0"/>
                        <a:pt x="16715" y="0"/>
                      </a:cubicBezTo>
                      <a:close/>
                    </a:path>
                  </a:pathLst>
                </a:custGeom>
                <a:solidFill>
                  <a:srgbClr val="3F3F3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34" name=""/>
                <p:cNvSpPr/>
                <p:nvPr/>
              </p:nvSpPr>
              <p:spPr>
                <a:xfrm>
                  <a:off x="5844523" y="3431535"/>
                  <a:ext cx="39175" cy="86186"/>
                </a:xfrm>
                <a:custGeom>
                  <a:avLst/>
                  <a:gdLst/>
                  <a:ahLst/>
                  <a:cxnLst/>
                  <a:pathLst>
                    <a:path w="39175" h="86186">
                      <a:moveTo>
                        <a:pt x="38979" y="-294"/>
                      </a:moveTo>
                      <a:lnTo>
                        <a:pt x="35845" y="27912"/>
                      </a:lnTo>
                      <a:lnTo>
                        <a:pt x="0" y="86186"/>
                      </a:lnTo>
                      <a:lnTo>
                        <a:pt x="3722" y="55335"/>
                      </a:lnTo>
                      <a:lnTo>
                        <a:pt x="38979" y="-294"/>
                      </a:lnTo>
                      <a:close/>
                    </a:path>
                  </a:pathLst>
                </a:custGeom>
                <a:solidFill>
                  <a:srgbClr val="D8D8D8"/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35" name=""/>
                <p:cNvSpPr/>
                <p:nvPr/>
              </p:nvSpPr>
              <p:spPr>
                <a:xfrm>
                  <a:off x="5615931" y="3334479"/>
                  <a:ext cx="87753" cy="74107"/>
                </a:xfrm>
                <a:custGeom>
                  <a:avLst/>
                  <a:gdLst/>
                  <a:ahLst/>
                  <a:cxnLst/>
                  <a:pathLst>
                    <a:path w="87753" h="74107">
                      <a:moveTo>
                        <a:pt x="82660" y="0"/>
                      </a:moveTo>
                      <a:cubicBezTo>
                        <a:pt x="82660" y="0"/>
                        <a:pt x="81822" y="16425"/>
                        <a:pt x="81445" y="23074"/>
                      </a:cubicBezTo>
                      <a:cubicBezTo>
                        <a:pt x="80270" y="43837"/>
                        <a:pt x="81407" y="53199"/>
                        <a:pt x="87753" y="60721"/>
                      </a:cubicBezTo>
                      <a:cubicBezTo>
                        <a:pt x="79526" y="68243"/>
                        <a:pt x="80571" y="68034"/>
                        <a:pt x="66206" y="71769"/>
                      </a:cubicBezTo>
                      <a:cubicBezTo>
                        <a:pt x="34769" y="79944"/>
                        <a:pt x="0" y="65109"/>
                        <a:pt x="0" y="65109"/>
                      </a:cubicBezTo>
                      <a:lnTo>
                        <a:pt x="9951" y="17471"/>
                      </a:lnTo>
                      <a:lnTo>
                        <a:pt x="82660" y="0"/>
                      </a:lnTo>
                      <a:close/>
                    </a:path>
                  </a:pathLst>
                </a:custGeom>
                <a:solidFill>
                  <a:srgbClr val="7B4B23"/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36" name=""/>
                <p:cNvSpPr/>
                <p:nvPr/>
              </p:nvSpPr>
              <p:spPr>
                <a:xfrm>
                  <a:off x="5627296" y="3381375"/>
                  <a:ext cx="94020" cy="93580"/>
                </a:xfrm>
                <a:custGeom>
                  <a:avLst/>
                  <a:gdLst/>
                  <a:ahLst/>
                  <a:cxnLst/>
                  <a:pathLst>
                    <a:path w="94020" h="93580">
                      <a:moveTo>
                        <a:pt x="52494" y="1811"/>
                      </a:moveTo>
                      <a:cubicBezTo>
                        <a:pt x="52494" y="9124"/>
                        <a:pt x="58240" y="24090"/>
                        <a:pt x="58240" y="28269"/>
                      </a:cubicBezTo>
                      <a:cubicBezTo>
                        <a:pt x="58240" y="32448"/>
                        <a:pt x="93758" y="44642"/>
                        <a:pt x="93758" y="44642"/>
                      </a:cubicBezTo>
                      <a:cubicBezTo>
                        <a:pt x="93758" y="44642"/>
                        <a:pt x="73388" y="84341"/>
                        <a:pt x="73388" y="85386"/>
                      </a:cubicBezTo>
                      <a:cubicBezTo>
                        <a:pt x="73388" y="86430"/>
                        <a:pt x="15931" y="96355"/>
                        <a:pt x="15931" y="93221"/>
                      </a:cubicBezTo>
                      <a:cubicBezTo>
                        <a:pt x="15931" y="90087"/>
                        <a:pt x="0" y="13825"/>
                        <a:pt x="0" y="13825"/>
                      </a:cubicBezTo>
                      <a:cubicBezTo>
                        <a:pt x="0" y="13825"/>
                        <a:pt x="24810" y="23488"/>
                        <a:pt x="28988" y="20877"/>
                      </a:cubicBezTo>
                      <a:cubicBezTo>
                        <a:pt x="33167" y="18265"/>
                        <a:pt x="31261" y="1289"/>
                        <a:pt x="30125" y="97"/>
                      </a:cubicBezTo>
                      <a:cubicBezTo>
                        <a:pt x="28989" y="-982"/>
                        <a:pt x="52494" y="1811"/>
                        <a:pt x="52494" y="1811"/>
                      </a:cubicBez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37" name=""/>
                <p:cNvSpPr/>
                <p:nvPr/>
              </p:nvSpPr>
              <p:spPr>
                <a:xfrm>
                  <a:off x="5649493" y="3426541"/>
                  <a:ext cx="50732" cy="78155"/>
                </a:xfrm>
                <a:custGeom>
                  <a:avLst/>
                  <a:gdLst/>
                  <a:ahLst/>
                  <a:cxnLst/>
                  <a:pathLst>
                    <a:path w="50732" h="78155">
                      <a:moveTo>
                        <a:pt x="0" y="0"/>
                      </a:moveTo>
                      <a:cubicBezTo>
                        <a:pt x="0" y="0"/>
                        <a:pt x="29251" y="22983"/>
                        <a:pt x="44921" y="10447"/>
                      </a:cubicBezTo>
                      <a:cubicBezTo>
                        <a:pt x="60591" y="-2089"/>
                        <a:pt x="39698" y="74172"/>
                        <a:pt x="39698" y="74172"/>
                      </a:cubicBezTo>
                      <a:cubicBezTo>
                        <a:pt x="39698" y="74172"/>
                        <a:pt x="0" y="80440"/>
                        <a:pt x="0" y="77306"/>
                      </a:cubicBezTo>
                      <a:cubicBezTo>
                        <a:pt x="0" y="74172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38" name=""/>
                <p:cNvSpPr/>
                <p:nvPr/>
              </p:nvSpPr>
              <p:spPr>
                <a:xfrm>
                  <a:off x="5658158" y="3379451"/>
                  <a:ext cx="24445" cy="23564"/>
                </a:xfrm>
                <a:custGeom>
                  <a:avLst/>
                  <a:gdLst/>
                  <a:ahLst/>
                  <a:cxnLst/>
                  <a:pathLst>
                    <a:path w="24445" h="23564">
                      <a:moveTo>
                        <a:pt x="0" y="3526"/>
                      </a:moveTo>
                      <a:cubicBezTo>
                        <a:pt x="0" y="3526"/>
                        <a:pt x="1884" y="18256"/>
                        <a:pt x="943" y="20136"/>
                      </a:cubicBezTo>
                      <a:cubicBezTo>
                        <a:pt x="0" y="22017"/>
                        <a:pt x="14733" y="27658"/>
                        <a:pt x="24445" y="18256"/>
                      </a:cubicBezTo>
                      <a:cubicBezTo>
                        <a:pt x="23508" y="14809"/>
                        <a:pt x="20688" y="1959"/>
                        <a:pt x="19121" y="392"/>
                      </a:cubicBezTo>
                      <a:cubicBezTo>
                        <a:pt x="19121" y="-1488"/>
                        <a:pt x="0" y="2899"/>
                        <a:pt x="0" y="3526"/>
                      </a:cubicBezTo>
                      <a:close/>
                    </a:path>
                  </a:pathLst>
                </a:custGeom>
                <a:solidFill>
                  <a:srgbClr val="CEB286">
                    <a:alpha val="60000"/>
                  </a:srgbClr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39" name=""/>
                <p:cNvSpPr/>
                <p:nvPr/>
              </p:nvSpPr>
              <p:spPr>
                <a:xfrm>
                  <a:off x="5634453" y="3303922"/>
                  <a:ext cx="55368" cy="89841"/>
                </a:xfrm>
                <a:custGeom>
                  <a:avLst/>
                  <a:gdLst/>
                  <a:ahLst/>
                  <a:cxnLst/>
                  <a:pathLst>
                    <a:path w="55368" h="89841">
                      <a:moveTo>
                        <a:pt x="5114" y="48968"/>
                      </a:moveTo>
                      <a:cubicBezTo>
                        <a:pt x="-10164" y="18804"/>
                        <a:pt x="11860" y="0"/>
                        <a:pt x="26140" y="0"/>
                      </a:cubicBezTo>
                      <a:cubicBezTo>
                        <a:pt x="40419" y="0"/>
                        <a:pt x="55259" y="13118"/>
                        <a:pt x="55259" y="37999"/>
                      </a:cubicBezTo>
                      <a:cubicBezTo>
                        <a:pt x="55259" y="62880"/>
                        <a:pt x="52125" y="77696"/>
                        <a:pt x="35150" y="89632"/>
                      </a:cubicBezTo>
                      <a:cubicBezTo>
                        <a:pt x="20576" y="80935"/>
                        <a:pt x="16083" y="83834"/>
                        <a:pt x="5114" y="48968"/>
                      </a:cubicBez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40" name=""/>
                <p:cNvSpPr/>
                <p:nvPr/>
              </p:nvSpPr>
              <p:spPr>
                <a:xfrm>
                  <a:off x="5623388" y="3293935"/>
                  <a:ext cx="75440" cy="91559"/>
                </a:xfrm>
                <a:custGeom>
                  <a:avLst/>
                  <a:gdLst/>
                  <a:ahLst/>
                  <a:cxnLst/>
                  <a:pathLst>
                    <a:path w="75440" h="91559">
                      <a:moveTo>
                        <a:pt x="50921" y="29182"/>
                      </a:moveTo>
                      <a:cubicBezTo>
                        <a:pt x="50921" y="29182"/>
                        <a:pt x="37371" y="31868"/>
                        <a:pt x="27416" y="53862"/>
                      </a:cubicBezTo>
                      <a:cubicBezTo>
                        <a:pt x="27745" y="45300"/>
                        <a:pt x="28864" y="43957"/>
                        <a:pt x="30431" y="37465"/>
                      </a:cubicBezTo>
                      <a:cubicBezTo>
                        <a:pt x="25059" y="46643"/>
                        <a:pt x="22372" y="56045"/>
                        <a:pt x="22372" y="56045"/>
                      </a:cubicBezTo>
                      <a:cubicBezTo>
                        <a:pt x="22372" y="56045"/>
                        <a:pt x="21189" y="53582"/>
                        <a:pt x="21477" y="49777"/>
                      </a:cubicBezTo>
                      <a:cubicBezTo>
                        <a:pt x="17895" y="54702"/>
                        <a:pt x="16328" y="58284"/>
                        <a:pt x="17000" y="70596"/>
                      </a:cubicBezTo>
                      <a:cubicBezTo>
                        <a:pt x="17616" y="81886"/>
                        <a:pt x="19973" y="91559"/>
                        <a:pt x="19973" y="91559"/>
                      </a:cubicBezTo>
                      <a:cubicBezTo>
                        <a:pt x="19973" y="91559"/>
                        <a:pt x="4107" y="88141"/>
                        <a:pt x="777" y="84811"/>
                      </a:cubicBezTo>
                      <a:cubicBezTo>
                        <a:pt x="-2553" y="81481"/>
                        <a:pt x="5086" y="40542"/>
                        <a:pt x="5086" y="33491"/>
                      </a:cubicBezTo>
                      <a:cubicBezTo>
                        <a:pt x="5086" y="26439"/>
                        <a:pt x="10282" y="8291"/>
                        <a:pt x="29767" y="2542"/>
                      </a:cubicBezTo>
                      <a:cubicBezTo>
                        <a:pt x="53663" y="-4510"/>
                        <a:pt x="51704" y="5284"/>
                        <a:pt x="54839" y="7243"/>
                      </a:cubicBezTo>
                      <a:cubicBezTo>
                        <a:pt x="59148" y="2934"/>
                        <a:pt x="76196" y="10181"/>
                        <a:pt x="75440" y="30748"/>
                      </a:cubicBezTo>
                      <a:cubicBezTo>
                        <a:pt x="74230" y="51316"/>
                        <a:pt x="75996" y="49945"/>
                        <a:pt x="73447" y="55429"/>
                      </a:cubicBezTo>
                      <a:cubicBezTo>
                        <a:pt x="69504" y="63922"/>
                        <a:pt x="68428" y="52504"/>
                        <a:pt x="66024" y="43957"/>
                      </a:cubicBezTo>
                      <a:cubicBezTo>
                        <a:pt x="64010" y="36793"/>
                        <a:pt x="59309" y="32987"/>
                        <a:pt x="50921" y="29182"/>
                      </a:cubicBezTo>
                      <a:close/>
                    </a:path>
                  </a:pathLst>
                </a:custGeom>
                <a:solidFill>
                  <a:srgbClr val="7B4B23"/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41" name=""/>
                <p:cNvSpPr/>
                <p:nvPr/>
              </p:nvSpPr>
              <p:spPr>
                <a:xfrm>
                  <a:off x="5647315" y="3297103"/>
                  <a:ext cx="29326" cy="8647"/>
                </a:xfrm>
                <a:custGeom>
                  <a:avLst/>
                  <a:gdLst/>
                  <a:ahLst/>
                  <a:cxnLst/>
                  <a:pathLst>
                    <a:path w="29326" h="8647">
                      <a:moveTo>
                        <a:pt x="29381" y="7317"/>
                      </a:moveTo>
                      <a:cubicBezTo>
                        <a:pt x="29381" y="11496"/>
                        <a:pt x="21728" y="-7117"/>
                        <a:pt x="0" y="8553"/>
                      </a:cubicBezTo>
                      <a:cubicBezTo>
                        <a:pt x="9890" y="-844"/>
                        <a:pt x="15684" y="-177"/>
                        <a:pt x="18146" y="46"/>
                      </a:cubicBezTo>
                      <a:cubicBezTo>
                        <a:pt x="28241" y="964"/>
                        <a:pt x="28325" y="4378"/>
                        <a:pt x="29115" y="5153"/>
                      </a:cubicBezTo>
                      <a:lnTo>
                        <a:pt x="29381" y="731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7B4B23"/>
                    </a:gs>
                    <a:gs pos="100000">
                      <a:srgbClr val="948138"/>
                    </a:gs>
                  </a:gsLst>
                  <a:lin ang="10800000" scaled="0"/>
                </a:gradFill>
                <a:ln w="4750" cap="flat">
                  <a:noFill/>
                  <a:miter lim="800000"/>
                </a:ln>
              </p:spPr>
            </p:sp>
            <p:sp>
              <p:nvSpPr>
                <p:cNvPr id="4342" name=""/>
                <p:cNvSpPr/>
                <p:nvPr/>
              </p:nvSpPr>
              <p:spPr>
                <a:xfrm>
                  <a:off x="5651986" y="3321033"/>
                  <a:ext cx="21714" cy="24247"/>
                </a:xfrm>
                <a:custGeom>
                  <a:avLst/>
                  <a:gdLst/>
                  <a:ahLst/>
                  <a:cxnLst/>
                  <a:pathLst>
                    <a:path w="21714" h="24247">
                      <a:moveTo>
                        <a:pt x="21755" y="965"/>
                      </a:moveTo>
                      <a:cubicBezTo>
                        <a:pt x="21755" y="965"/>
                        <a:pt x="6980" y="7457"/>
                        <a:pt x="40" y="24247"/>
                      </a:cubicBezTo>
                      <a:cubicBezTo>
                        <a:pt x="2055" y="16188"/>
                        <a:pt x="6308" y="8576"/>
                        <a:pt x="12129" y="3875"/>
                      </a:cubicBezTo>
                      <a:cubicBezTo>
                        <a:pt x="17949" y="-826"/>
                        <a:pt x="18956" y="70"/>
                        <a:pt x="20187" y="70"/>
                      </a:cubicBezTo>
                      <a:cubicBezTo>
                        <a:pt x="21418" y="70"/>
                        <a:pt x="21755" y="965"/>
                        <a:pt x="21755" y="96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7B4B23"/>
                    </a:gs>
                    <a:gs pos="100000">
                      <a:srgbClr val="DCCD93"/>
                    </a:gs>
                  </a:gsLst>
                  <a:lin ang="5400000" scaled="0"/>
                </a:gradFill>
                <a:ln w="4750" cap="flat">
                  <a:noFill/>
                  <a:miter lim="800000"/>
                </a:ln>
              </p:spPr>
            </p:sp>
            <p:sp>
              <p:nvSpPr>
                <p:cNvPr id="4343" name=""/>
                <p:cNvSpPr/>
                <p:nvPr/>
              </p:nvSpPr>
              <p:spPr>
                <a:xfrm>
                  <a:off x="5642998" y="3319487"/>
                  <a:ext cx="24195" cy="17551"/>
                </a:xfrm>
                <a:custGeom>
                  <a:avLst/>
                  <a:gdLst/>
                  <a:ahLst/>
                  <a:cxnLst/>
                  <a:pathLst>
                    <a:path w="24195" h="17551">
                      <a:moveTo>
                        <a:pt x="24239" y="2063"/>
                      </a:moveTo>
                      <a:cubicBezTo>
                        <a:pt x="24239" y="2063"/>
                        <a:pt x="10839" y="3128"/>
                        <a:pt x="58" y="17551"/>
                      </a:cubicBezTo>
                      <a:cubicBezTo>
                        <a:pt x="4983" y="11270"/>
                        <a:pt x="7487" y="7847"/>
                        <a:pt x="10337" y="5510"/>
                      </a:cubicBezTo>
                      <a:cubicBezTo>
                        <a:pt x="16605" y="370"/>
                        <a:pt x="20891" y="57"/>
                        <a:pt x="22122" y="57"/>
                      </a:cubicBezTo>
                      <a:cubicBezTo>
                        <a:pt x="23353" y="57"/>
                        <a:pt x="24239" y="2063"/>
                        <a:pt x="24239" y="206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7B4B23">
                        <a:alpha val="61000"/>
                      </a:srgbClr>
                    </a:gs>
                    <a:gs pos="100000">
                      <a:srgbClr val="DCCD93">
                        <a:alpha val="61000"/>
                      </a:srgbClr>
                    </a:gs>
                  </a:gsLst>
                  <a:lin ang="5400000" scaled="0"/>
                </a:gradFill>
                <a:ln w="4750" cap="flat">
                  <a:noFill/>
                  <a:miter lim="800000"/>
                </a:ln>
              </p:spPr>
            </p:sp>
            <p:sp>
              <p:nvSpPr>
                <p:cNvPr id="4344" name=""/>
                <p:cNvSpPr/>
                <p:nvPr/>
              </p:nvSpPr>
              <p:spPr>
                <a:xfrm>
                  <a:off x="5607751" y="3355387"/>
                  <a:ext cx="115813" cy="248713"/>
                </a:xfrm>
                <a:custGeom>
                  <a:avLst/>
                  <a:gdLst/>
                  <a:ahLst/>
                  <a:cxnLst/>
                  <a:pathLst>
                    <a:path w="115813" h="248713">
                      <a:moveTo>
                        <a:pt x="48529" y="46864"/>
                      </a:moveTo>
                      <a:cubicBezTo>
                        <a:pt x="48529" y="44514"/>
                        <a:pt x="41478" y="27277"/>
                        <a:pt x="32859" y="21792"/>
                      </a:cubicBezTo>
                      <a:cubicBezTo>
                        <a:pt x="24240" y="16308"/>
                        <a:pt x="11704" y="-3280"/>
                        <a:pt x="5436" y="441"/>
                      </a:cubicBezTo>
                      <a:cubicBezTo>
                        <a:pt x="-832" y="4555"/>
                        <a:pt x="7235" y="97666"/>
                        <a:pt x="17973" y="132267"/>
                      </a:cubicBezTo>
                      <a:cubicBezTo>
                        <a:pt x="32076" y="177709"/>
                        <a:pt x="3478" y="232946"/>
                        <a:pt x="0" y="236472"/>
                      </a:cubicBezTo>
                      <a:cubicBezTo>
                        <a:pt x="-3573" y="239997"/>
                        <a:pt x="116894" y="258043"/>
                        <a:pt x="114344" y="242740"/>
                      </a:cubicBezTo>
                      <a:cubicBezTo>
                        <a:pt x="113561" y="238039"/>
                        <a:pt x="101025" y="197297"/>
                        <a:pt x="101025" y="176926"/>
                      </a:cubicBezTo>
                      <a:cubicBezTo>
                        <a:pt x="101025" y="156555"/>
                        <a:pt x="101807" y="130699"/>
                        <a:pt x="107292" y="117380"/>
                      </a:cubicBezTo>
                      <a:cubicBezTo>
                        <a:pt x="112777" y="104060"/>
                        <a:pt x="119306" y="76638"/>
                        <a:pt x="113299" y="70630"/>
                      </a:cubicBezTo>
                      <a:cubicBezTo>
                        <a:pt x="107292" y="64623"/>
                        <a:pt x="81958" y="54257"/>
                        <a:pt x="79869" y="54257"/>
                      </a:cubicBezTo>
                      <a:cubicBezTo>
                        <a:pt x="77781" y="54257"/>
                        <a:pt x="83787" y="100926"/>
                        <a:pt x="79869" y="111111"/>
                      </a:cubicBezTo>
                      <a:cubicBezTo>
                        <a:pt x="75952" y="121298"/>
                        <a:pt x="66942" y="135009"/>
                        <a:pt x="64983" y="136967"/>
                      </a:cubicBezTo>
                      <a:cubicBezTo>
                        <a:pt x="63024" y="138926"/>
                        <a:pt x="60282" y="110328"/>
                        <a:pt x="57148" y="100142"/>
                      </a:cubicBezTo>
                      <a:cubicBezTo>
                        <a:pt x="54014" y="89957"/>
                        <a:pt x="48529" y="46864"/>
                        <a:pt x="48529" y="46864"/>
                      </a:cubicBezTo>
                      <a:close/>
                    </a:path>
                  </a:pathLst>
                </a:custGeom>
                <a:solidFill>
                  <a:srgbClr val="CCCCFF"/>
                </a:solidFill>
                <a:ln w="9500" cap="flat">
                  <a:noFill/>
                  <a:miter lim="800000"/>
                </a:ln>
              </p:spPr>
            </p:sp>
            <p:sp>
              <p:nvSpPr>
                <p:cNvPr id="4345" name=""/>
                <p:cNvSpPr/>
                <p:nvPr/>
              </p:nvSpPr>
              <p:spPr>
                <a:xfrm>
                  <a:off x="5569167" y="3356284"/>
                  <a:ext cx="64966" cy="150042"/>
                </a:xfrm>
                <a:custGeom>
                  <a:avLst/>
                  <a:gdLst/>
                  <a:ahLst/>
                  <a:cxnLst/>
                  <a:pathLst>
                    <a:path w="64966" h="150042">
                      <a:moveTo>
                        <a:pt x="44023" y="-260"/>
                      </a:moveTo>
                      <a:cubicBezTo>
                        <a:pt x="38539" y="2874"/>
                        <a:pt x="3281" y="118832"/>
                        <a:pt x="930" y="128235"/>
                      </a:cubicBezTo>
                      <a:cubicBezTo>
                        <a:pt x="-1420" y="137637"/>
                        <a:pt x="2374" y="145897"/>
                        <a:pt x="4848" y="147822"/>
                      </a:cubicBezTo>
                      <a:cubicBezTo>
                        <a:pt x="16601" y="156964"/>
                        <a:pt x="32271" y="140250"/>
                        <a:pt x="63611" y="114133"/>
                      </a:cubicBezTo>
                      <a:cubicBezTo>
                        <a:pt x="69161" y="109508"/>
                        <a:pt x="58388" y="99507"/>
                        <a:pt x="58388" y="96373"/>
                      </a:cubicBezTo>
                      <a:cubicBezTo>
                        <a:pt x="58388" y="93239"/>
                        <a:pt x="26003" y="122750"/>
                        <a:pt x="25219" y="121183"/>
                      </a:cubicBezTo>
                      <a:cubicBezTo>
                        <a:pt x="24436" y="119616"/>
                        <a:pt x="47941" y="80441"/>
                        <a:pt x="47941" y="77306"/>
                      </a:cubicBezTo>
                      <a:cubicBezTo>
                        <a:pt x="47941" y="74173"/>
                        <a:pt x="44023" y="-1043"/>
                        <a:pt x="44023" y="-260"/>
                      </a:cubicBezTo>
                      <a:close/>
                    </a:path>
                  </a:pathLst>
                </a:custGeom>
                <a:solidFill>
                  <a:srgbClr val="CCCCF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46" name=""/>
                <p:cNvSpPr/>
                <p:nvPr/>
              </p:nvSpPr>
              <p:spPr>
                <a:xfrm>
                  <a:off x="5630638" y="3375611"/>
                  <a:ext cx="47761" cy="132675"/>
                </a:xfrm>
                <a:custGeom>
                  <a:avLst/>
                  <a:gdLst/>
                  <a:ahLst/>
                  <a:cxnLst/>
                  <a:pathLst>
                    <a:path w="47761" h="132675">
                      <a:moveTo>
                        <a:pt x="47582" y="132413"/>
                      </a:moveTo>
                      <a:cubicBezTo>
                        <a:pt x="46015" y="126146"/>
                        <a:pt x="28778" y="61114"/>
                        <a:pt x="28778" y="56413"/>
                      </a:cubicBezTo>
                      <a:cubicBezTo>
                        <a:pt x="28778" y="51712"/>
                        <a:pt x="27210" y="21154"/>
                        <a:pt x="27210" y="21154"/>
                      </a:cubicBezTo>
                      <a:lnTo>
                        <a:pt x="13107" y="0"/>
                      </a:lnTo>
                      <a:cubicBezTo>
                        <a:pt x="13107" y="0"/>
                        <a:pt x="-7264" y="21153"/>
                        <a:pt x="2922" y="25855"/>
                      </a:cubicBezTo>
                      <a:cubicBezTo>
                        <a:pt x="13107" y="30557"/>
                        <a:pt x="16894" y="43224"/>
                        <a:pt x="15458" y="44660"/>
                      </a:cubicBezTo>
                      <a:cubicBezTo>
                        <a:pt x="14022" y="46097"/>
                        <a:pt x="5220" y="53226"/>
                        <a:pt x="8406" y="56413"/>
                      </a:cubicBezTo>
                      <a:cubicBezTo>
                        <a:pt x="11593" y="59600"/>
                        <a:pt x="49933" y="132413"/>
                        <a:pt x="47582" y="132413"/>
                      </a:cubicBezTo>
                      <a:close/>
                    </a:path>
                  </a:pathLst>
                </a:custGeom>
                <a:solidFill>
                  <a:srgbClr val="B2A2C7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47" name=""/>
                <p:cNvSpPr/>
                <p:nvPr/>
              </p:nvSpPr>
              <p:spPr>
                <a:xfrm>
                  <a:off x="5627554" y="3416289"/>
                  <a:ext cx="46292" cy="49948"/>
                </a:xfrm>
                <a:custGeom>
                  <a:avLst/>
                  <a:gdLst/>
                  <a:ahLst/>
                  <a:cxnLst/>
                  <a:pathLst>
                    <a:path w="46292" h="49948">
                      <a:moveTo>
                        <a:pt x="0" y="38457"/>
                      </a:moveTo>
                      <a:cubicBezTo>
                        <a:pt x="0" y="38457"/>
                        <a:pt x="31863" y="11295"/>
                        <a:pt x="31863" y="4505"/>
                      </a:cubicBezTo>
                      <a:cubicBezTo>
                        <a:pt x="31863" y="-2285"/>
                        <a:pt x="49100" y="-1241"/>
                        <a:pt x="45966" y="7117"/>
                      </a:cubicBezTo>
                      <a:cubicBezTo>
                        <a:pt x="42832" y="15474"/>
                        <a:pt x="5224" y="49948"/>
                        <a:pt x="5224" y="49948"/>
                      </a:cubicBezTo>
                      <a:lnTo>
                        <a:pt x="0" y="38457"/>
                      </a:ln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48" name=""/>
                <p:cNvSpPr/>
                <p:nvPr/>
              </p:nvSpPr>
              <p:spPr>
                <a:xfrm>
                  <a:off x="5706947" y="3428630"/>
                  <a:ext cx="87753" cy="150433"/>
                </a:xfrm>
                <a:custGeom>
                  <a:avLst/>
                  <a:gdLst/>
                  <a:ahLst/>
                  <a:cxnLst/>
                  <a:pathLst>
                    <a:path w="87753" h="150433">
                      <a:moveTo>
                        <a:pt x="13581" y="0"/>
                      </a:moveTo>
                      <a:cubicBezTo>
                        <a:pt x="15670" y="12536"/>
                        <a:pt x="40742" y="124316"/>
                        <a:pt x="40742" y="126405"/>
                      </a:cubicBezTo>
                      <a:cubicBezTo>
                        <a:pt x="40742" y="128495"/>
                        <a:pt x="80440" y="107602"/>
                        <a:pt x="80440" y="107602"/>
                      </a:cubicBezTo>
                      <a:lnTo>
                        <a:pt x="87753" y="126405"/>
                      </a:lnTo>
                      <a:cubicBezTo>
                        <a:pt x="87753" y="126405"/>
                        <a:pt x="51189" y="150433"/>
                        <a:pt x="40742" y="150433"/>
                      </a:cubicBezTo>
                      <a:cubicBezTo>
                        <a:pt x="30296" y="150433"/>
                        <a:pt x="20371" y="150433"/>
                        <a:pt x="20371" y="146777"/>
                      </a:cubicBezTo>
                      <a:cubicBezTo>
                        <a:pt x="20371" y="143120"/>
                        <a:pt x="0" y="48055"/>
                        <a:pt x="0" y="48055"/>
                      </a:cubicBezTo>
                      <a:lnTo>
                        <a:pt x="13581" y="0"/>
                      </a:lnTo>
                      <a:close/>
                    </a:path>
                  </a:pathLst>
                </a:custGeom>
                <a:solidFill>
                  <a:srgbClr val="CCCCF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49" name=""/>
                <p:cNvSpPr/>
                <p:nvPr/>
              </p:nvSpPr>
              <p:spPr>
                <a:xfrm>
                  <a:off x="5629015" y="3353204"/>
                  <a:ext cx="47637" cy="87753"/>
                </a:xfrm>
                <a:custGeom>
                  <a:avLst/>
                  <a:gdLst/>
                  <a:ahLst/>
                  <a:cxnLst/>
                  <a:pathLst>
                    <a:path w="47637" h="87753">
                      <a:moveTo>
                        <a:pt x="8148" y="0"/>
                      </a:moveTo>
                      <a:lnTo>
                        <a:pt x="47637" y="83678"/>
                      </a:lnTo>
                      <a:cubicBezTo>
                        <a:pt x="47637" y="83678"/>
                        <a:pt x="40430" y="87753"/>
                        <a:pt x="36355" y="87753"/>
                      </a:cubicBezTo>
                      <a:cubicBezTo>
                        <a:pt x="32280" y="87753"/>
                        <a:pt x="27579" y="76470"/>
                        <a:pt x="27579" y="73022"/>
                      </a:cubicBezTo>
                      <a:cubicBezTo>
                        <a:pt x="27579" y="69575"/>
                        <a:pt x="28833" y="68321"/>
                        <a:pt x="28833" y="63934"/>
                      </a:cubicBezTo>
                      <a:cubicBezTo>
                        <a:pt x="28833" y="59546"/>
                        <a:pt x="10551" y="18177"/>
                        <a:pt x="10551" y="20684"/>
                      </a:cubicBezTo>
                      <a:cubicBezTo>
                        <a:pt x="10551" y="20684"/>
                        <a:pt x="3761" y="18804"/>
                        <a:pt x="1880" y="16924"/>
                      </a:cubicBezTo>
                      <a:cubicBezTo>
                        <a:pt x="0" y="15043"/>
                        <a:pt x="0" y="8775"/>
                        <a:pt x="0" y="6268"/>
                      </a:cubicBezTo>
                      <a:cubicBezTo>
                        <a:pt x="0" y="3761"/>
                        <a:pt x="8148" y="-313"/>
                        <a:pt x="814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50" name=""/>
                <p:cNvSpPr/>
                <p:nvPr/>
              </p:nvSpPr>
              <p:spPr>
                <a:xfrm>
                  <a:off x="5652286" y="3401467"/>
                  <a:ext cx="15043" cy="37765"/>
                </a:xfrm>
                <a:custGeom>
                  <a:avLst/>
                  <a:gdLst/>
                  <a:ahLst/>
                  <a:cxnLst/>
                  <a:pathLst>
                    <a:path w="15043" h="37765">
                      <a:moveTo>
                        <a:pt x="0" y="18883"/>
                      </a:moveTo>
                      <a:cubicBezTo>
                        <a:pt x="0" y="8454"/>
                        <a:pt x="3368" y="0"/>
                        <a:pt x="7522" y="0"/>
                      </a:cubicBezTo>
                      <a:cubicBezTo>
                        <a:pt x="11676" y="0"/>
                        <a:pt x="15043" y="8454"/>
                        <a:pt x="15043" y="18883"/>
                      </a:cubicBezTo>
                      <a:cubicBezTo>
                        <a:pt x="15043" y="29311"/>
                        <a:pt x="11676" y="37765"/>
                        <a:pt x="7522" y="37765"/>
                      </a:cubicBezTo>
                      <a:cubicBezTo>
                        <a:pt x="3368" y="37765"/>
                        <a:pt x="0" y="29311"/>
                        <a:pt x="0" y="18883"/>
                      </a:cubicBez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51" name=""/>
                <p:cNvSpPr/>
                <p:nvPr/>
              </p:nvSpPr>
              <p:spPr>
                <a:xfrm>
                  <a:off x="5787911" y="3514292"/>
                  <a:ext cx="51711" cy="39175"/>
                </a:xfrm>
                <a:custGeom>
                  <a:avLst/>
                  <a:gdLst/>
                  <a:ahLst/>
                  <a:cxnLst/>
                  <a:pathLst>
                    <a:path w="51711" h="39175">
                      <a:moveTo>
                        <a:pt x="0" y="24289"/>
                      </a:moveTo>
                      <a:lnTo>
                        <a:pt x="40742" y="0"/>
                      </a:lnTo>
                      <a:lnTo>
                        <a:pt x="51711" y="10969"/>
                      </a:lnTo>
                      <a:lnTo>
                        <a:pt x="4961" y="38915"/>
                      </a:lnTo>
                      <a:lnTo>
                        <a:pt x="0" y="24289"/>
                      </a:ln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52" name=""/>
                <p:cNvSpPr/>
                <p:nvPr/>
              </p:nvSpPr>
              <p:spPr>
                <a:xfrm>
                  <a:off x="5821947" y="3495831"/>
                  <a:ext cx="32614" cy="32124"/>
                </a:xfrm>
                <a:custGeom>
                  <a:avLst/>
                  <a:gdLst/>
                  <a:ahLst/>
                  <a:cxnLst/>
                  <a:pathLst>
                    <a:path w="32614" h="32124">
                      <a:moveTo>
                        <a:pt x="8276" y="10626"/>
                      </a:moveTo>
                      <a:cubicBezTo>
                        <a:pt x="22379" y="-4652"/>
                        <a:pt x="28647" y="440"/>
                        <a:pt x="28647" y="2791"/>
                      </a:cubicBezTo>
                      <a:cubicBezTo>
                        <a:pt x="36482" y="11409"/>
                        <a:pt x="30998" y="20811"/>
                        <a:pt x="26296" y="24729"/>
                      </a:cubicBezTo>
                      <a:cubicBezTo>
                        <a:pt x="15327" y="34915"/>
                        <a:pt x="7417" y="31781"/>
                        <a:pt x="2008" y="31781"/>
                      </a:cubicBezTo>
                      <a:cubicBezTo>
                        <a:pt x="-3401" y="31781"/>
                        <a:pt x="2791" y="19636"/>
                        <a:pt x="8276" y="10626"/>
                      </a:cubicBez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53" name=""/>
                <p:cNvSpPr/>
                <p:nvPr/>
              </p:nvSpPr>
              <p:spPr>
                <a:xfrm>
                  <a:off x="5800646" y="3459740"/>
                  <a:ext cx="79917" cy="68948"/>
                </a:xfrm>
                <a:custGeom>
                  <a:avLst/>
                  <a:gdLst/>
                  <a:ahLst/>
                  <a:cxnLst/>
                  <a:pathLst>
                    <a:path w="79917" h="68948">
                      <a:moveTo>
                        <a:pt x="36629" y="11459"/>
                      </a:moveTo>
                      <a:lnTo>
                        <a:pt x="79721" y="-294"/>
                      </a:lnTo>
                      <a:lnTo>
                        <a:pt x="43876" y="57979"/>
                      </a:lnTo>
                      <a:lnTo>
                        <a:pt x="-196" y="68655"/>
                      </a:lnTo>
                      <a:lnTo>
                        <a:pt x="36629" y="11459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54" name=""/>
                <p:cNvSpPr/>
                <p:nvPr/>
              </p:nvSpPr>
              <p:spPr>
                <a:xfrm>
                  <a:off x="5672738" y="3405386"/>
                  <a:ext cx="36139" cy="91670"/>
                </a:xfrm>
                <a:custGeom>
                  <a:avLst/>
                  <a:gdLst/>
                  <a:ahLst/>
                  <a:cxnLst/>
                  <a:pathLst>
                    <a:path w="36139" h="91670">
                      <a:moveTo>
                        <a:pt x="12800" y="0"/>
                      </a:moveTo>
                      <a:cubicBezTo>
                        <a:pt x="12800" y="0"/>
                        <a:pt x="15670" y="48577"/>
                        <a:pt x="15670" y="53278"/>
                      </a:cubicBezTo>
                      <a:cubicBezTo>
                        <a:pt x="15670" y="57979"/>
                        <a:pt x="0" y="90103"/>
                        <a:pt x="0" y="91670"/>
                      </a:cubicBezTo>
                      <a:cubicBezTo>
                        <a:pt x="0" y="93237"/>
                        <a:pt x="26123" y="68948"/>
                        <a:pt x="27948" y="61113"/>
                      </a:cubicBezTo>
                      <a:cubicBezTo>
                        <a:pt x="29773" y="53278"/>
                        <a:pt x="27948" y="34474"/>
                        <a:pt x="27948" y="41000"/>
                      </a:cubicBezTo>
                      <a:cubicBezTo>
                        <a:pt x="27948" y="41000"/>
                        <a:pt x="33955" y="28725"/>
                        <a:pt x="35781" y="22981"/>
                      </a:cubicBezTo>
                      <a:cubicBezTo>
                        <a:pt x="37608" y="17237"/>
                        <a:pt x="22721" y="4259"/>
                        <a:pt x="22721" y="4259"/>
                      </a:cubicBezTo>
                      <a:lnTo>
                        <a:pt x="12800" y="0"/>
                      </a:lnTo>
                      <a:close/>
                    </a:path>
                  </a:pathLst>
                </a:custGeom>
                <a:solidFill>
                  <a:srgbClr val="B2A2C7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55" name=""/>
                <p:cNvSpPr/>
                <p:nvPr/>
              </p:nvSpPr>
              <p:spPr>
                <a:xfrm>
                  <a:off x="5668818" y="3514291"/>
                  <a:ext cx="6268" cy="7313"/>
                </a:xfrm>
                <a:custGeom>
                  <a:avLst/>
                  <a:gdLst/>
                  <a:ahLst/>
                  <a:cxnLst/>
                  <a:pathLst>
                    <a:path w="6268" h="7313">
                      <a:moveTo>
                        <a:pt x="0" y="3656"/>
                      </a:moveTo>
                      <a:cubicBezTo>
                        <a:pt x="0" y="1637"/>
                        <a:pt x="1403" y="0"/>
                        <a:pt x="3134" y="0"/>
                      </a:cubicBezTo>
                      <a:cubicBezTo>
                        <a:pt x="4865" y="0"/>
                        <a:pt x="6268" y="1637"/>
                        <a:pt x="6268" y="3656"/>
                      </a:cubicBezTo>
                      <a:cubicBezTo>
                        <a:pt x="6268" y="5676"/>
                        <a:pt x="4865" y="7313"/>
                        <a:pt x="3134" y="7313"/>
                      </a:cubicBezTo>
                      <a:cubicBezTo>
                        <a:pt x="1403" y="7313"/>
                        <a:pt x="0" y="5676"/>
                        <a:pt x="0" y="3656"/>
                      </a:cubicBezTo>
                      <a:close/>
                    </a:path>
                  </a:pathLst>
                </a:custGeom>
                <a:solidFill>
                  <a:srgbClr val="B2A2C7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56" name=""/>
                <p:cNvSpPr/>
                <p:nvPr/>
              </p:nvSpPr>
              <p:spPr>
                <a:xfrm>
                  <a:off x="5667773" y="3536754"/>
                  <a:ext cx="6268" cy="7313"/>
                </a:xfrm>
                <a:custGeom>
                  <a:avLst/>
                  <a:gdLst/>
                  <a:ahLst/>
                  <a:cxnLst/>
                  <a:pathLst>
                    <a:path w="6268" h="7313">
                      <a:moveTo>
                        <a:pt x="0" y="3656"/>
                      </a:moveTo>
                      <a:cubicBezTo>
                        <a:pt x="0" y="1637"/>
                        <a:pt x="1403" y="0"/>
                        <a:pt x="3134" y="0"/>
                      </a:cubicBezTo>
                      <a:cubicBezTo>
                        <a:pt x="4865" y="0"/>
                        <a:pt x="6268" y="1637"/>
                        <a:pt x="6268" y="3656"/>
                      </a:cubicBezTo>
                      <a:cubicBezTo>
                        <a:pt x="6268" y="5676"/>
                        <a:pt x="4865" y="7313"/>
                        <a:pt x="3134" y="7313"/>
                      </a:cubicBezTo>
                      <a:cubicBezTo>
                        <a:pt x="1403" y="7313"/>
                        <a:pt x="0" y="5676"/>
                        <a:pt x="0" y="3656"/>
                      </a:cubicBezTo>
                      <a:close/>
                    </a:path>
                  </a:pathLst>
                </a:custGeom>
                <a:solidFill>
                  <a:srgbClr val="B2A2C7"/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57" name=""/>
                <p:cNvSpPr/>
                <p:nvPr/>
              </p:nvSpPr>
              <p:spPr>
                <a:xfrm>
                  <a:off x="5666729" y="3558692"/>
                  <a:ext cx="6268" cy="7313"/>
                </a:xfrm>
                <a:custGeom>
                  <a:avLst/>
                  <a:gdLst/>
                  <a:ahLst/>
                  <a:cxnLst/>
                  <a:pathLst>
                    <a:path w="6268" h="7313">
                      <a:moveTo>
                        <a:pt x="0" y="3656"/>
                      </a:moveTo>
                      <a:cubicBezTo>
                        <a:pt x="0" y="1637"/>
                        <a:pt x="1403" y="0"/>
                        <a:pt x="3134" y="0"/>
                      </a:cubicBezTo>
                      <a:cubicBezTo>
                        <a:pt x="4865" y="0"/>
                        <a:pt x="6268" y="1637"/>
                        <a:pt x="6268" y="3656"/>
                      </a:cubicBezTo>
                      <a:cubicBezTo>
                        <a:pt x="6268" y="5676"/>
                        <a:pt x="4865" y="7313"/>
                        <a:pt x="3134" y="7313"/>
                      </a:cubicBezTo>
                      <a:cubicBezTo>
                        <a:pt x="1403" y="7313"/>
                        <a:pt x="0" y="5676"/>
                        <a:pt x="0" y="3656"/>
                      </a:cubicBezTo>
                      <a:close/>
                    </a:path>
                  </a:pathLst>
                </a:custGeom>
                <a:solidFill>
                  <a:srgbClr val="B2A2C7"/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58" name=""/>
                <p:cNvSpPr/>
                <p:nvPr/>
              </p:nvSpPr>
              <p:spPr>
                <a:xfrm>
                  <a:off x="5581648" y="3477362"/>
                  <a:ext cx="14593" cy="12858"/>
                </a:xfrm>
                <a:custGeom>
                  <a:avLst/>
                  <a:gdLst/>
                  <a:ahLst/>
                  <a:cxnLst/>
                  <a:pathLst>
                    <a:path w="14593" h="12858">
                      <a:moveTo>
                        <a:pt x="14566" y="105"/>
                      </a:moveTo>
                      <a:cubicBezTo>
                        <a:pt x="10387" y="2457"/>
                        <a:pt x="3205" y="7812"/>
                        <a:pt x="985" y="11859"/>
                      </a:cubicBezTo>
                      <a:cubicBezTo>
                        <a:pt x="-1235" y="15907"/>
                        <a:pt x="538" y="6487"/>
                        <a:pt x="4120" y="3577"/>
                      </a:cubicBezTo>
                      <a:cubicBezTo>
                        <a:pt x="9415" y="-726"/>
                        <a:pt x="14566" y="105"/>
                        <a:pt x="14566" y="105"/>
                      </a:cubicBezTo>
                      <a:close/>
                    </a:path>
                  </a:pathLst>
                </a:custGeom>
                <a:solidFill>
                  <a:srgbClr val="604B79">
                    <a:alpha val="20000"/>
                  </a:srgbClr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59" name=""/>
                <p:cNvSpPr/>
                <p:nvPr/>
              </p:nvSpPr>
              <p:spPr>
                <a:xfrm>
                  <a:off x="5736860" y="3555856"/>
                  <a:ext cx="11137" cy="10284"/>
                </a:xfrm>
                <a:custGeom>
                  <a:avLst/>
                  <a:gdLst/>
                  <a:ahLst/>
                  <a:cxnLst/>
                  <a:pathLst>
                    <a:path w="11137" h="10284">
                      <a:moveTo>
                        <a:pt x="11205" y="74"/>
                      </a:moveTo>
                      <a:cubicBezTo>
                        <a:pt x="7026" y="2425"/>
                        <a:pt x="3062" y="5446"/>
                        <a:pt x="842" y="9494"/>
                      </a:cubicBezTo>
                      <a:cubicBezTo>
                        <a:pt x="-1378" y="13541"/>
                        <a:pt x="1206" y="2277"/>
                        <a:pt x="3818" y="969"/>
                      </a:cubicBezTo>
                      <a:cubicBezTo>
                        <a:pt x="6429" y="-339"/>
                        <a:pt x="11205" y="74"/>
                        <a:pt x="11205" y="74"/>
                      </a:cubicBezTo>
                      <a:close/>
                    </a:path>
                  </a:pathLst>
                </a:custGeom>
                <a:solidFill>
                  <a:srgbClr val="604B79">
                    <a:alpha val="20000"/>
                  </a:srgbClr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60" name=""/>
                <p:cNvSpPr/>
                <p:nvPr/>
              </p:nvSpPr>
              <p:spPr>
                <a:xfrm>
                  <a:off x="5617230" y="3382665"/>
                  <a:ext cx="7150" cy="54845"/>
                </a:xfrm>
                <a:custGeom>
                  <a:avLst/>
                  <a:gdLst/>
                  <a:ahLst/>
                  <a:cxnLst/>
                  <a:pathLst>
                    <a:path w="7150" h="54845">
                      <a:moveTo>
                        <a:pt x="6929" y="0"/>
                      </a:moveTo>
                      <a:cubicBezTo>
                        <a:pt x="6929" y="0"/>
                        <a:pt x="8887" y="37216"/>
                        <a:pt x="-122" y="54845"/>
                      </a:cubicBezTo>
                      <a:cubicBezTo>
                        <a:pt x="3402" y="27031"/>
                        <a:pt x="6929" y="0"/>
                        <a:pt x="6929" y="0"/>
                      </a:cubicBezTo>
                      <a:close/>
                    </a:path>
                  </a:pathLst>
                </a:custGeom>
                <a:solidFill>
                  <a:srgbClr val="604B79">
                    <a:alpha val="11000"/>
                  </a:srgbClr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61" name=""/>
                <p:cNvSpPr/>
                <p:nvPr/>
              </p:nvSpPr>
              <p:spPr>
                <a:xfrm>
                  <a:off x="5376693" y="3578539"/>
                  <a:ext cx="607571" cy="12536"/>
                </a:xfrm>
                <a:custGeom>
                  <a:avLst/>
                  <a:gdLst/>
                  <a:ahLst/>
                  <a:cxnLst/>
                  <a:pathLst>
                    <a:path w="607571" h="12536">
                      <a:moveTo>
                        <a:pt x="0" y="0"/>
                      </a:moveTo>
                      <a:lnTo>
                        <a:pt x="607571" y="0"/>
                      </a:lnTo>
                      <a:lnTo>
                        <a:pt x="607571" y="12536"/>
                      </a:lnTo>
                      <a:lnTo>
                        <a:pt x="0" y="1253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4B23"/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62" name=""/>
                <p:cNvSpPr/>
                <p:nvPr/>
              </p:nvSpPr>
              <p:spPr>
                <a:xfrm>
                  <a:off x="5390408" y="3589508"/>
                  <a:ext cx="573819" cy="266391"/>
                </a:xfrm>
                <a:custGeom>
                  <a:avLst/>
                  <a:gdLst/>
                  <a:ahLst/>
                  <a:cxnLst/>
                  <a:pathLst>
                    <a:path w="573819" h="266391">
                      <a:moveTo>
                        <a:pt x="0" y="0"/>
                      </a:moveTo>
                      <a:lnTo>
                        <a:pt x="573819" y="0"/>
                      </a:lnTo>
                      <a:lnTo>
                        <a:pt x="573819" y="266391"/>
                      </a:lnTo>
                      <a:lnTo>
                        <a:pt x="0" y="2663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4B23"/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63" name=""/>
                <p:cNvSpPr/>
                <p:nvPr/>
              </p:nvSpPr>
              <p:spPr>
                <a:xfrm>
                  <a:off x="5390408" y="3589509"/>
                  <a:ext cx="573819" cy="21938"/>
                </a:xfrm>
                <a:custGeom>
                  <a:avLst/>
                  <a:gdLst/>
                  <a:ahLst/>
                  <a:cxnLst/>
                  <a:pathLst>
                    <a:path w="573819" h="21938">
                      <a:moveTo>
                        <a:pt x="0" y="0"/>
                      </a:moveTo>
                      <a:lnTo>
                        <a:pt x="573819" y="0"/>
                      </a:lnTo>
                      <a:lnTo>
                        <a:pt x="573819" y="21938"/>
                      </a:lnTo>
                      <a:lnTo>
                        <a:pt x="0" y="219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7220F">
                    <a:alpha val="73000"/>
                  </a:srgbClr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64" name=""/>
                <p:cNvSpPr/>
                <p:nvPr/>
              </p:nvSpPr>
              <p:spPr>
                <a:xfrm>
                  <a:off x="5494879" y="3553991"/>
                  <a:ext cx="85663" cy="24550"/>
                </a:xfrm>
                <a:custGeom>
                  <a:avLst/>
                  <a:gdLst/>
                  <a:ahLst/>
                  <a:cxnLst/>
                  <a:pathLst>
                    <a:path w="85663" h="24550">
                      <a:moveTo>
                        <a:pt x="0" y="0"/>
                      </a:moveTo>
                      <a:lnTo>
                        <a:pt x="85663" y="16715"/>
                      </a:lnTo>
                      <a:lnTo>
                        <a:pt x="84619" y="24550"/>
                      </a:lnTo>
                      <a:lnTo>
                        <a:pt x="0" y="2455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65" name=""/>
                <p:cNvSpPr/>
                <p:nvPr/>
              </p:nvSpPr>
              <p:spPr>
                <a:xfrm>
                  <a:off x="5569051" y="3436988"/>
                  <a:ext cx="100288" cy="142270"/>
                </a:xfrm>
                <a:custGeom>
                  <a:avLst/>
                  <a:gdLst/>
                  <a:ahLst/>
                  <a:cxnLst/>
                  <a:pathLst>
                    <a:path w="100288" h="142270" fill="none">
                      <a:moveTo>
                        <a:pt x="100288" y="0"/>
                      </a:moveTo>
                      <a:cubicBezTo>
                        <a:pt x="100288" y="9402"/>
                        <a:pt x="97340" y="78420"/>
                        <a:pt x="83051" y="110212"/>
                      </a:cubicBezTo>
                      <a:cubicBezTo>
                        <a:pt x="62158" y="156700"/>
                        <a:pt x="0" y="138940"/>
                        <a:pt x="0" y="138940"/>
                      </a:cubicBezTo>
                      <a:lnTo>
                        <a:pt x="7313" y="139985"/>
                      </a:lnTo>
                    </a:path>
                  </a:pathLst>
                </a:custGeom>
                <a:solidFill>
                  <a:srgbClr val="EDF0F7"/>
                </a:solidFill>
                <a:ln w="11875" cap="flat">
                  <a:solidFill>
                    <a:srgbClr val="000000"/>
                  </a:solidFill>
                  <a:miter lim="800000"/>
                </a:ln>
              </p:spPr>
            </p:sp>
            <p:sp>
              <p:nvSpPr>
                <p:cNvPr id="4366" name=""/>
                <p:cNvSpPr/>
                <p:nvPr/>
              </p:nvSpPr>
              <p:spPr>
                <a:xfrm>
                  <a:off x="5884544" y="3483996"/>
                  <a:ext cx="48055" cy="56412"/>
                </a:xfrm>
                <a:custGeom>
                  <a:avLst/>
                  <a:gdLst/>
                  <a:ahLst/>
                  <a:cxnLst/>
                  <a:pathLst>
                    <a:path w="48055" h="56412">
                      <a:moveTo>
                        <a:pt x="0" y="0"/>
                      </a:moveTo>
                      <a:lnTo>
                        <a:pt x="48055" y="0"/>
                      </a:lnTo>
                      <a:lnTo>
                        <a:pt x="48055" y="56412"/>
                      </a:lnTo>
                      <a:lnTo>
                        <a:pt x="0" y="564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pattFill prst="ltVert">
                  <a:fgClr>
                    <a:srgbClr val="EDF0F7"/>
                  </a:fgClr>
                  <a:bgClr>
                    <a:srgbClr val="000000"/>
                  </a:bgClr>
                </a:pattFill>
                <a:ln w="3906" cap="flat">
                  <a:solidFill>
                    <a:srgbClr val="3C5C74"/>
                  </a:solidFill>
                  <a:miter lim="800000"/>
                </a:ln>
              </p:spPr>
            </p:sp>
            <p:sp>
              <p:nvSpPr>
                <p:cNvPr id="4367" name=""/>
                <p:cNvSpPr/>
                <p:nvPr/>
              </p:nvSpPr>
              <p:spPr>
                <a:xfrm>
                  <a:off x="5874099" y="3516382"/>
                  <a:ext cx="64770" cy="62680"/>
                </a:xfrm>
                <a:custGeom>
                  <a:avLst/>
                  <a:gdLst/>
                  <a:ahLst/>
                  <a:cxnLst/>
                  <a:pathLst>
                    <a:path w="64770" h="62680">
                      <a:moveTo>
                        <a:pt x="0" y="0"/>
                      </a:moveTo>
                      <a:lnTo>
                        <a:pt x="64770" y="0"/>
                      </a:lnTo>
                      <a:lnTo>
                        <a:pt x="64770" y="62680"/>
                      </a:lnTo>
                      <a:lnTo>
                        <a:pt x="0" y="6268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86EA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68" name=""/>
                <p:cNvSpPr/>
                <p:nvPr/>
              </p:nvSpPr>
              <p:spPr>
                <a:xfrm>
                  <a:off x="5795161" y="3536231"/>
                  <a:ext cx="90887" cy="42831"/>
                </a:xfrm>
                <a:custGeom>
                  <a:avLst/>
                  <a:gdLst/>
                  <a:ahLst/>
                  <a:cxnLst/>
                  <a:pathLst>
                    <a:path w="90887" h="42831">
                      <a:moveTo>
                        <a:pt x="0" y="0"/>
                      </a:moveTo>
                      <a:lnTo>
                        <a:pt x="90887" y="0"/>
                      </a:lnTo>
                      <a:lnTo>
                        <a:pt x="90887" y="42831"/>
                      </a:lnTo>
                      <a:lnTo>
                        <a:pt x="0" y="4283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pattFill prst="ltHorz">
                  <a:fgClr>
                    <a:srgbClr val="000000"/>
                  </a:fgClr>
                  <a:bgClr>
                    <a:srgbClr val="FFFFFF"/>
                  </a:bgClr>
                </a:pattFill>
                <a:ln w="3906" cap="flat">
                  <a:solidFill>
                    <a:srgbClr val="3C5C74"/>
                  </a:solidFill>
                  <a:miter lim="800000"/>
                </a:ln>
              </p:spPr>
            </p:sp>
            <p:sp>
              <p:nvSpPr>
                <p:cNvPr id="4369" name=""/>
                <p:cNvSpPr/>
                <p:nvPr/>
              </p:nvSpPr>
              <p:spPr>
                <a:xfrm>
                  <a:off x="5763361" y="3511159"/>
                  <a:ext cx="42309" cy="66337"/>
                </a:xfrm>
                <a:custGeom>
                  <a:avLst/>
                  <a:gdLst/>
                  <a:ahLst/>
                  <a:cxnLst/>
                  <a:pathLst>
                    <a:path w="42309" h="66337">
                      <a:moveTo>
                        <a:pt x="33952" y="0"/>
                      </a:moveTo>
                      <a:lnTo>
                        <a:pt x="42309" y="3656"/>
                      </a:lnTo>
                      <a:lnTo>
                        <a:pt x="8357" y="66337"/>
                      </a:lnTo>
                      <a:lnTo>
                        <a:pt x="0" y="59546"/>
                      </a:lnTo>
                      <a:lnTo>
                        <a:pt x="33952" y="0"/>
                      </a:lnTo>
                      <a:close/>
                    </a:path>
                  </a:pathLst>
                </a:custGeom>
                <a:solidFill>
                  <a:srgbClr val="C0504D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70" name=""/>
                <p:cNvSpPr/>
                <p:nvPr/>
              </p:nvSpPr>
              <p:spPr>
                <a:xfrm>
                  <a:off x="5422797" y="3542716"/>
                  <a:ext cx="28206" cy="36564"/>
                </a:xfrm>
                <a:custGeom>
                  <a:avLst/>
                  <a:gdLst/>
                  <a:ahLst/>
                  <a:cxnLst/>
                  <a:pathLst>
                    <a:path w="28206" h="36564">
                      <a:moveTo>
                        <a:pt x="0" y="0"/>
                      </a:moveTo>
                      <a:lnTo>
                        <a:pt x="28206" y="0"/>
                      </a:lnTo>
                      <a:lnTo>
                        <a:pt x="28206" y="36564"/>
                      </a:lnTo>
                      <a:lnTo>
                        <a:pt x="0" y="3656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AC090"/>
                </a:solidFill>
                <a:ln w="3906" cap="flat">
                  <a:noFill/>
                  <a:miter lim="800000"/>
                </a:ln>
              </p:spPr>
            </p:sp>
            <p:sp>
              <p:nvSpPr>
                <p:cNvPr id="4371" name=""/>
                <p:cNvSpPr/>
                <p:nvPr/>
              </p:nvSpPr>
              <p:spPr>
                <a:xfrm>
                  <a:off x="5411536" y="3549811"/>
                  <a:ext cx="10969" cy="19849"/>
                </a:xfrm>
                <a:custGeom>
                  <a:avLst/>
                  <a:gdLst/>
                  <a:ahLst/>
                  <a:cxnLst/>
                  <a:pathLst>
                    <a:path w="10969" h="19849" fill="none">
                      <a:moveTo>
                        <a:pt x="10740" y="0"/>
                      </a:moveTo>
                      <a:cubicBezTo>
                        <a:pt x="6562" y="0"/>
                        <a:pt x="-229" y="2820"/>
                        <a:pt x="-229" y="9924"/>
                      </a:cubicBezTo>
                      <a:cubicBezTo>
                        <a:pt x="-229" y="15670"/>
                        <a:pt x="1338" y="19849"/>
                        <a:pt x="10740" y="19849"/>
                      </a:cubicBezTo>
                    </a:path>
                  </a:pathLst>
                </a:custGeom>
                <a:solidFill>
                  <a:srgbClr val="EDF0F7"/>
                </a:solidFill>
                <a:ln w="11875" cap="flat">
                  <a:solidFill>
                    <a:srgbClr val="FBC090"/>
                  </a:solidFill>
                  <a:miter lim="800000"/>
                </a:ln>
              </p:spPr>
            </p:sp>
            <p:sp>
              <p:nvSpPr>
                <p:cNvPr id="4372" name=""/>
                <p:cNvSpPr/>
                <p:nvPr/>
              </p:nvSpPr>
              <p:spPr>
                <a:xfrm>
                  <a:off x="5608331" y="3571332"/>
                  <a:ext cx="115332" cy="7522"/>
                </a:xfrm>
                <a:custGeom>
                  <a:avLst/>
                  <a:gdLst/>
                  <a:ahLst/>
                  <a:cxnLst/>
                  <a:pathLst>
                    <a:path w="115332" h="7522">
                      <a:moveTo>
                        <a:pt x="0" y="0"/>
                      </a:moveTo>
                      <a:lnTo>
                        <a:pt x="115332" y="0"/>
                      </a:lnTo>
                      <a:lnTo>
                        <a:pt x="115332" y="7732"/>
                      </a:lnTo>
                      <a:lnTo>
                        <a:pt x="0" y="773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1A8"/>
                </a:solidFill>
                <a:ln w="19000" cap="flat">
                  <a:noFill/>
                  <a:miter lim="800000"/>
                </a:ln>
              </p:spPr>
            </p:sp>
          </p:grpSp>
          <p:grpSp>
            <p:nvGrpSpPr>
              <p:cNvPr id="4498" name="Female Staff/User"/>
              <p:cNvGrpSpPr/>
              <p:nvPr/>
            </p:nvGrpSpPr>
            <p:grpSpPr>
              <a:xfrm>
                <a:off x="4420143" y="4101858"/>
                <a:ext cx="455998" cy="638400"/>
                <a:chOff x="4420143" y="4101858"/>
                <a:chExt cx="455998" cy="638400"/>
              </a:xfrm>
            </p:grpSpPr>
            <p:sp>
              <p:nvSpPr>
                <p:cNvPr id="4499" name=""/>
                <p:cNvSpPr/>
                <p:nvPr/>
              </p:nvSpPr>
              <p:spPr>
                <a:xfrm>
                  <a:off x="4545885" y="4274827"/>
                  <a:ext cx="217150" cy="175326"/>
                </a:xfrm>
                <a:custGeom>
                  <a:avLst/>
                  <a:gdLst/>
                  <a:ahLst/>
                  <a:cxnLst/>
                  <a:pathLst>
                    <a:path w="217150" h="175326">
                      <a:moveTo>
                        <a:pt x="22918" y="0"/>
                      </a:moveTo>
                      <a:cubicBezTo>
                        <a:pt x="22918" y="0"/>
                        <a:pt x="5799" y="160759"/>
                        <a:pt x="0" y="169371"/>
                      </a:cubicBezTo>
                      <a:cubicBezTo>
                        <a:pt x="-5666" y="177984"/>
                        <a:pt x="212089" y="176547"/>
                        <a:pt x="216389" y="169371"/>
                      </a:cubicBezTo>
                      <a:cubicBezTo>
                        <a:pt x="222146" y="159758"/>
                        <a:pt x="190733" y="8797"/>
                        <a:pt x="200624" y="5741"/>
                      </a:cubicBezTo>
                      <a:cubicBezTo>
                        <a:pt x="210518" y="2686"/>
                        <a:pt x="25941" y="2881"/>
                        <a:pt x="22918" y="0"/>
                      </a:cubicBezTo>
                      <a:close/>
                    </a:path>
                  </a:pathLst>
                </a:custGeom>
                <a:solidFill>
                  <a:srgbClr val="75634D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00" name=""/>
                <p:cNvSpPr/>
                <p:nvPr/>
              </p:nvSpPr>
              <p:spPr>
                <a:xfrm>
                  <a:off x="4532105" y="4350185"/>
                  <a:ext cx="283263" cy="354070"/>
                </a:xfrm>
                <a:custGeom>
                  <a:avLst/>
                  <a:gdLst/>
                  <a:ahLst/>
                  <a:cxnLst/>
                  <a:pathLst>
                    <a:path w="283263" h="354070">
                      <a:moveTo>
                        <a:pt x="74199" y="0"/>
                      </a:moveTo>
                      <a:cubicBezTo>
                        <a:pt x="54136" y="102146"/>
                        <a:pt x="8228" y="75859"/>
                        <a:pt x="0" y="206554"/>
                      </a:cubicBezTo>
                      <a:cubicBezTo>
                        <a:pt x="-661" y="215374"/>
                        <a:pt x="91249" y="320166"/>
                        <a:pt x="91249" y="320166"/>
                      </a:cubicBezTo>
                      <a:lnTo>
                        <a:pt x="129191" y="354070"/>
                      </a:lnTo>
                      <a:lnTo>
                        <a:pt x="283263" y="200304"/>
                      </a:lnTo>
                      <a:cubicBezTo>
                        <a:pt x="283263" y="200304"/>
                        <a:pt x="166554" y="56556"/>
                        <a:pt x="180802" y="0"/>
                      </a:cubicBezTo>
                      <a:cubicBezTo>
                        <a:pt x="123600" y="69407"/>
                        <a:pt x="76071" y="-4694"/>
                        <a:pt x="74199" y="0"/>
                      </a:cubicBezTo>
                      <a:close/>
                    </a:path>
                  </a:pathLst>
                </a:custGeom>
                <a:gradFill>
                  <a:gsLst>
                    <a:gs pos="72000">
                      <a:srgbClr val="F0CDAE"/>
                    </a:gs>
                    <a:gs pos="100000">
                      <a:srgbClr val="E4A87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501" name=""/>
                <p:cNvSpPr/>
                <p:nvPr/>
              </p:nvSpPr>
              <p:spPr>
                <a:xfrm>
                  <a:off x="4571787" y="4137176"/>
                  <a:ext cx="173555" cy="244136"/>
                </a:xfrm>
                <a:custGeom>
                  <a:avLst/>
                  <a:gdLst/>
                  <a:ahLst/>
                  <a:cxnLst/>
                  <a:pathLst>
                    <a:path w="173555" h="244136">
                      <a:moveTo>
                        <a:pt x="0" y="102485"/>
                      </a:moveTo>
                      <a:cubicBezTo>
                        <a:pt x="0" y="102485"/>
                        <a:pt x="1915" y="172228"/>
                        <a:pt x="34516" y="213043"/>
                      </a:cubicBezTo>
                      <a:cubicBezTo>
                        <a:pt x="74453" y="263043"/>
                        <a:pt x="118134" y="246793"/>
                        <a:pt x="146840" y="205544"/>
                      </a:cubicBezTo>
                      <a:cubicBezTo>
                        <a:pt x="177325" y="161735"/>
                        <a:pt x="174960" y="92287"/>
                        <a:pt x="171800" y="76171"/>
                      </a:cubicBezTo>
                      <a:cubicBezTo>
                        <a:pt x="164936" y="41170"/>
                        <a:pt x="158167" y="13530"/>
                        <a:pt x="121878" y="4297"/>
                      </a:cubicBezTo>
                      <a:cubicBezTo>
                        <a:pt x="6435" y="-25078"/>
                        <a:pt x="0" y="102485"/>
                        <a:pt x="0" y="102485"/>
                      </a:cubicBezTo>
                      <a:close/>
                    </a:path>
                  </a:pathLst>
                </a:custGeom>
                <a:solidFill>
                  <a:srgbClr val="EDCAA5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02" name=""/>
                <p:cNvSpPr/>
                <p:nvPr/>
              </p:nvSpPr>
              <p:spPr>
                <a:xfrm>
                  <a:off x="4572312" y="4143329"/>
                  <a:ext cx="137937" cy="108941"/>
                </a:xfrm>
                <a:custGeom>
                  <a:avLst/>
                  <a:gdLst/>
                  <a:ahLst/>
                  <a:cxnLst/>
                  <a:pathLst>
                    <a:path w="137937" h="108941">
                      <a:moveTo>
                        <a:pt x="132943" y="11091"/>
                      </a:moveTo>
                      <a:cubicBezTo>
                        <a:pt x="132943" y="11091"/>
                        <a:pt x="34115" y="68131"/>
                        <a:pt x="1542" y="108416"/>
                      </a:cubicBezTo>
                      <a:cubicBezTo>
                        <a:pt x="-2373" y="113258"/>
                        <a:pt x="2345" y="80733"/>
                        <a:pt x="2345" y="80733"/>
                      </a:cubicBezTo>
                      <a:cubicBezTo>
                        <a:pt x="2345" y="80733"/>
                        <a:pt x="95948" y="6627"/>
                        <a:pt x="108874" y="3948"/>
                      </a:cubicBezTo>
                      <a:cubicBezTo>
                        <a:pt x="121799" y="1269"/>
                        <a:pt x="137937" y="0"/>
                        <a:pt x="137937" y="0"/>
                      </a:cubicBezTo>
                      <a:lnTo>
                        <a:pt x="132943" y="11091"/>
                      </a:lnTo>
                      <a:close/>
                    </a:path>
                  </a:pathLst>
                </a:custGeom>
                <a:solidFill>
                  <a:srgbClr val="E8B586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03" name=""/>
                <p:cNvSpPr/>
                <p:nvPr/>
              </p:nvSpPr>
              <p:spPr>
                <a:xfrm>
                  <a:off x="4737932" y="4231707"/>
                  <a:ext cx="29933" cy="70116"/>
                </a:xfrm>
                <a:custGeom>
                  <a:avLst/>
                  <a:gdLst/>
                  <a:ahLst/>
                  <a:cxnLst/>
                  <a:pathLst>
                    <a:path w="29933" h="70116">
                      <a:moveTo>
                        <a:pt x="6903" y="12538"/>
                      </a:moveTo>
                      <a:cubicBezTo>
                        <a:pt x="6903" y="12538"/>
                        <a:pt x="21984" y="-5443"/>
                        <a:pt x="26976" y="1432"/>
                      </a:cubicBezTo>
                      <a:cubicBezTo>
                        <a:pt x="31968" y="8307"/>
                        <a:pt x="31476" y="26603"/>
                        <a:pt x="18759" y="56640"/>
                      </a:cubicBezTo>
                      <a:cubicBezTo>
                        <a:pt x="7735" y="82681"/>
                        <a:pt x="-65" y="62890"/>
                        <a:pt x="-65" y="62890"/>
                      </a:cubicBezTo>
                      <a:lnTo>
                        <a:pt x="6903" y="12538"/>
                      </a:lnTo>
                      <a:close/>
                    </a:path>
                  </a:pathLst>
                </a:custGeom>
                <a:solidFill>
                  <a:srgbClr val="EABC91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04" name=""/>
                <p:cNvSpPr/>
                <p:nvPr/>
              </p:nvSpPr>
              <p:spPr>
                <a:xfrm>
                  <a:off x="4694640" y="4535706"/>
                  <a:ext cx="34906" cy="53124"/>
                </a:xfrm>
                <a:custGeom>
                  <a:avLst/>
                  <a:gdLst/>
                  <a:ahLst/>
                  <a:cxnLst/>
                  <a:pathLst>
                    <a:path w="34906" h="53124">
                      <a:moveTo>
                        <a:pt x="1254" y="45116"/>
                      </a:moveTo>
                      <a:lnTo>
                        <a:pt x="7939" y="53124"/>
                      </a:lnTo>
                      <a:cubicBezTo>
                        <a:pt x="7939" y="53124"/>
                        <a:pt x="31117" y="16029"/>
                        <a:pt x="34237" y="14244"/>
                      </a:cubicBezTo>
                      <a:cubicBezTo>
                        <a:pt x="37357" y="12458"/>
                        <a:pt x="26214" y="0"/>
                        <a:pt x="26214" y="0"/>
                      </a:cubicBezTo>
                      <a:lnTo>
                        <a:pt x="-84" y="40582"/>
                      </a:lnTo>
                      <a:lnTo>
                        <a:pt x="1254" y="45116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000000"/>
                  </a:solidFill>
                  <a:bevel/>
                </a:ln>
              </p:spPr>
            </p:sp>
            <p:sp>
              <p:nvSpPr>
                <p:cNvPr id="4505" name=""/>
                <p:cNvSpPr/>
                <p:nvPr/>
              </p:nvSpPr>
              <p:spPr>
                <a:xfrm>
                  <a:off x="4588911" y="4554751"/>
                  <a:ext cx="141464" cy="158729"/>
                </a:xfrm>
                <a:custGeom>
                  <a:avLst/>
                  <a:gdLst/>
                  <a:ahLst/>
                  <a:cxnLst/>
                  <a:pathLst>
                    <a:path w="141464" h="158729">
                      <a:moveTo>
                        <a:pt x="0" y="0"/>
                      </a:moveTo>
                      <a:cubicBezTo>
                        <a:pt x="5677" y="0"/>
                        <a:pt x="141464" y="362"/>
                        <a:pt x="141464" y="1404"/>
                      </a:cubicBezTo>
                      <a:cubicBezTo>
                        <a:pt x="141464" y="2445"/>
                        <a:pt x="93834" y="158729"/>
                        <a:pt x="93834" y="158729"/>
                      </a:cubicBezTo>
                      <a:lnTo>
                        <a:pt x="39233" y="1529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4F7EC"/>
                </a:solidFill>
                <a:ln w="7600" cap="flat">
                  <a:solidFill>
                    <a:srgbClr val="D8D8D8"/>
                  </a:solidFill>
                  <a:bevel/>
                </a:ln>
              </p:spPr>
            </p:sp>
            <p:sp>
              <p:nvSpPr>
                <p:cNvPr id="4506" name=""/>
                <p:cNvSpPr/>
                <p:nvPr/>
              </p:nvSpPr>
              <p:spPr>
                <a:xfrm>
                  <a:off x="4582477" y="4402077"/>
                  <a:ext cx="144487" cy="307982"/>
                </a:xfrm>
                <a:custGeom>
                  <a:avLst/>
                  <a:gdLst/>
                  <a:ahLst/>
                  <a:cxnLst/>
                  <a:pathLst>
                    <a:path w="144487" h="307982">
                      <a:moveTo>
                        <a:pt x="0" y="7219"/>
                      </a:moveTo>
                      <a:lnTo>
                        <a:pt x="5197" y="3175"/>
                      </a:lnTo>
                      <a:lnTo>
                        <a:pt x="7586" y="0"/>
                      </a:lnTo>
                      <a:lnTo>
                        <a:pt x="78763" y="286489"/>
                      </a:lnTo>
                      <a:cubicBezTo>
                        <a:pt x="78763" y="286489"/>
                        <a:pt x="137717" y="9154"/>
                        <a:pt x="138685" y="0"/>
                      </a:cubicBezTo>
                      <a:cubicBezTo>
                        <a:pt x="138923" y="-713"/>
                        <a:pt x="144487" y="8137"/>
                        <a:pt x="144487" y="8137"/>
                      </a:cubicBezTo>
                      <a:lnTo>
                        <a:pt x="86228" y="307982"/>
                      </a:lnTo>
                      <a:lnTo>
                        <a:pt x="73748" y="307982"/>
                      </a:lnTo>
                      <a:lnTo>
                        <a:pt x="0" y="7219"/>
                      </a:lnTo>
                      <a:close/>
                    </a:path>
                  </a:pathLst>
                </a:custGeom>
                <a:solidFill>
                  <a:srgbClr val="D48987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07" name=""/>
                <p:cNvSpPr/>
                <p:nvPr/>
              </p:nvSpPr>
              <p:spPr>
                <a:xfrm>
                  <a:off x="4420143" y="4404524"/>
                  <a:ext cx="455999" cy="335567"/>
                </a:xfrm>
                <a:custGeom>
                  <a:avLst/>
                  <a:gdLst/>
                  <a:ahLst/>
                  <a:cxnLst/>
                  <a:pathLst>
                    <a:path w="455999" h="335567">
                      <a:moveTo>
                        <a:pt x="168636" y="0"/>
                      </a:moveTo>
                      <a:cubicBezTo>
                        <a:pt x="168636" y="0"/>
                        <a:pt x="136165" y="19535"/>
                        <a:pt x="112988" y="23999"/>
                      </a:cubicBezTo>
                      <a:cubicBezTo>
                        <a:pt x="89812" y="28463"/>
                        <a:pt x="34099" y="41856"/>
                        <a:pt x="22510" y="104356"/>
                      </a:cubicBezTo>
                      <a:cubicBezTo>
                        <a:pt x="16246" y="137872"/>
                        <a:pt x="-1380" y="196435"/>
                        <a:pt x="0" y="248466"/>
                      </a:cubicBezTo>
                      <a:cubicBezTo>
                        <a:pt x="50590" y="335567"/>
                        <a:pt x="349326" y="391433"/>
                        <a:pt x="455999" y="246122"/>
                      </a:cubicBezTo>
                      <a:cubicBezTo>
                        <a:pt x="455999" y="244635"/>
                        <a:pt x="453844" y="222685"/>
                        <a:pt x="451503" y="210185"/>
                      </a:cubicBezTo>
                      <a:cubicBezTo>
                        <a:pt x="437465" y="99249"/>
                        <a:pt x="423268" y="60794"/>
                        <a:pt x="381304" y="43821"/>
                      </a:cubicBezTo>
                      <a:cubicBezTo>
                        <a:pt x="325892" y="21406"/>
                        <a:pt x="303343" y="0"/>
                        <a:pt x="303343" y="0"/>
                      </a:cubicBezTo>
                      <a:lnTo>
                        <a:pt x="241221" y="299715"/>
                      </a:lnTo>
                      <a:lnTo>
                        <a:pt x="168636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E8BFBE">
                        <a:alpha val="99000"/>
                      </a:srgbClr>
                    </a:gs>
                    <a:gs pos="100000">
                      <a:srgbClr val="D79290"/>
                    </a:gs>
                  </a:gsLst>
                  <a:lin ang="5400000" scaled="0"/>
                </a:gradFill>
                <a:ln w="7600" cap="flat">
                  <a:solidFill>
                    <a:srgbClr val="E1AEAD"/>
                  </a:solidFill>
                  <a:bevel/>
                </a:ln>
              </p:spPr>
            </p:sp>
            <p:sp>
              <p:nvSpPr>
                <p:cNvPr id="4508" name=""/>
                <p:cNvSpPr/>
                <p:nvPr/>
              </p:nvSpPr>
              <p:spPr>
                <a:xfrm>
                  <a:off x="4514259" y="4514319"/>
                  <a:ext cx="18038" cy="201169"/>
                </a:xfrm>
                <a:custGeom>
                  <a:avLst/>
                  <a:gdLst/>
                  <a:ahLst/>
                  <a:cxnLst/>
                  <a:pathLst>
                    <a:path w="18038" h="201169" fill="none">
                      <a:moveTo>
                        <a:pt x="16745" y="0"/>
                      </a:moveTo>
                      <a:cubicBezTo>
                        <a:pt x="16745" y="0"/>
                        <a:pt x="24960" y="128529"/>
                        <a:pt x="0" y="201169"/>
                      </a:cubicBezTo>
                    </a:path>
                  </a:pathLst>
                </a:custGeom>
                <a:solidFill>
                  <a:srgbClr val="FFFFFF"/>
                </a:solidFill>
                <a:ln w="11400" cap="flat">
                  <a:solidFill>
                    <a:srgbClr val="D07F7C"/>
                  </a:solidFill>
                  <a:bevel/>
                </a:ln>
              </p:spPr>
            </p:sp>
            <p:sp>
              <p:nvSpPr>
                <p:cNvPr id="4509" name=""/>
                <p:cNvSpPr/>
                <p:nvPr/>
              </p:nvSpPr>
              <p:spPr>
                <a:xfrm>
                  <a:off x="4777644" y="4514319"/>
                  <a:ext cx="6886" cy="204033"/>
                </a:xfrm>
                <a:custGeom>
                  <a:avLst/>
                  <a:gdLst/>
                  <a:ahLst/>
                  <a:cxnLst/>
                  <a:pathLst>
                    <a:path w="6886" h="204033" fill="none">
                      <a:moveTo>
                        <a:pt x="5880" y="0"/>
                      </a:moveTo>
                      <a:cubicBezTo>
                        <a:pt x="5880" y="0"/>
                        <a:pt x="-8133" y="136492"/>
                        <a:pt x="6843" y="204033"/>
                      </a:cubicBezTo>
                    </a:path>
                  </a:pathLst>
                </a:custGeom>
                <a:solidFill>
                  <a:srgbClr val="335785"/>
                </a:solidFill>
                <a:ln w="11400" cap="flat">
                  <a:solidFill>
                    <a:srgbClr val="D07F7C"/>
                  </a:solidFill>
                  <a:bevel/>
                </a:ln>
              </p:spPr>
            </p:sp>
            <p:sp>
              <p:nvSpPr>
                <p:cNvPr id="4510" name=""/>
                <p:cNvSpPr/>
                <p:nvPr/>
              </p:nvSpPr>
              <p:spPr>
                <a:xfrm>
                  <a:off x="4551147" y="4242028"/>
                  <a:ext cx="29166" cy="58311"/>
                </a:xfrm>
                <a:custGeom>
                  <a:avLst/>
                  <a:gdLst/>
                  <a:ahLst/>
                  <a:cxnLst/>
                  <a:pathLst>
                    <a:path w="29166" h="58311">
                      <a:moveTo>
                        <a:pt x="21777" y="8130"/>
                      </a:moveTo>
                      <a:cubicBezTo>
                        <a:pt x="21777" y="8130"/>
                        <a:pt x="7801" y="-5761"/>
                        <a:pt x="2071" y="2747"/>
                      </a:cubicBezTo>
                      <a:cubicBezTo>
                        <a:pt x="-5721" y="14320"/>
                        <a:pt x="10491" y="58311"/>
                        <a:pt x="19448" y="58311"/>
                      </a:cubicBezTo>
                      <a:cubicBezTo>
                        <a:pt x="28405" y="58311"/>
                        <a:pt x="29121" y="49665"/>
                        <a:pt x="29121" y="49665"/>
                      </a:cubicBezTo>
                      <a:cubicBezTo>
                        <a:pt x="29121" y="49665"/>
                        <a:pt x="20702" y="17818"/>
                        <a:pt x="21777" y="8130"/>
                      </a:cubicBezTo>
                      <a:close/>
                    </a:path>
                  </a:pathLst>
                </a:custGeom>
                <a:solidFill>
                  <a:srgbClr val="EABC91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11" name=""/>
                <p:cNvSpPr/>
                <p:nvPr/>
              </p:nvSpPr>
              <p:spPr>
                <a:xfrm>
                  <a:off x="4547293" y="4101587"/>
                  <a:ext cx="220341" cy="155477"/>
                </a:xfrm>
                <a:custGeom>
                  <a:avLst/>
                  <a:gdLst/>
                  <a:ahLst/>
                  <a:cxnLst/>
                  <a:pathLst>
                    <a:path w="220341" h="155477">
                      <a:moveTo>
                        <a:pt x="156774" y="45093"/>
                      </a:moveTo>
                      <a:cubicBezTo>
                        <a:pt x="156774" y="45093"/>
                        <a:pt x="67273" y="93038"/>
                        <a:pt x="28644" y="141118"/>
                      </a:cubicBezTo>
                      <a:cubicBezTo>
                        <a:pt x="27785" y="142187"/>
                        <a:pt x="23642" y="149307"/>
                        <a:pt x="22358" y="151007"/>
                      </a:cubicBezTo>
                      <a:cubicBezTo>
                        <a:pt x="2138" y="177791"/>
                        <a:pt x="-21599" y="77739"/>
                        <a:pt x="35610" y="31552"/>
                      </a:cubicBezTo>
                      <a:cubicBezTo>
                        <a:pt x="75433" y="-493"/>
                        <a:pt x="120372" y="-15844"/>
                        <a:pt x="178094" y="22697"/>
                      </a:cubicBezTo>
                      <a:cubicBezTo>
                        <a:pt x="235813" y="61238"/>
                        <a:pt x="217616" y="129988"/>
                        <a:pt x="217616" y="129988"/>
                      </a:cubicBezTo>
                      <a:lnTo>
                        <a:pt x="197127" y="145574"/>
                      </a:lnTo>
                      <a:cubicBezTo>
                        <a:pt x="197127" y="145574"/>
                        <a:pt x="202016" y="93009"/>
                        <a:pt x="180175" y="82072"/>
                      </a:cubicBezTo>
                      <a:cubicBezTo>
                        <a:pt x="158333" y="71134"/>
                        <a:pt x="156774" y="45093"/>
                        <a:pt x="156774" y="45093"/>
                      </a:cubicBezTo>
                      <a:close/>
                    </a:path>
                  </a:pathLst>
                </a:custGeom>
                <a:solidFill>
                  <a:srgbClr val="836F57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12" name=""/>
                <p:cNvSpPr/>
                <p:nvPr/>
              </p:nvSpPr>
              <p:spPr>
                <a:xfrm>
                  <a:off x="4427542" y="4446508"/>
                  <a:ext cx="75239" cy="223207"/>
                </a:xfrm>
                <a:custGeom>
                  <a:avLst/>
                  <a:gdLst/>
                  <a:ahLst/>
                  <a:cxnLst/>
                  <a:pathLst>
                    <a:path w="75239" h="223207">
                      <a:moveTo>
                        <a:pt x="69249" y="0"/>
                      </a:moveTo>
                      <a:cubicBezTo>
                        <a:pt x="69249" y="0"/>
                        <a:pt x="5356" y="8933"/>
                        <a:pt x="0" y="209283"/>
                      </a:cubicBezTo>
                      <a:cubicBezTo>
                        <a:pt x="12846" y="229379"/>
                        <a:pt x="6550" y="221843"/>
                        <a:pt x="6550" y="221843"/>
                      </a:cubicBezTo>
                      <a:cubicBezTo>
                        <a:pt x="6550" y="221843"/>
                        <a:pt x="14910" y="25081"/>
                        <a:pt x="69249" y="11434"/>
                      </a:cubicBezTo>
                      <a:cubicBezTo>
                        <a:pt x="79368" y="8893"/>
                        <a:pt x="74981" y="2822"/>
                        <a:pt x="6924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E9C2C1">
                        <a:alpha val="94000"/>
                      </a:srgbClr>
                    </a:gs>
                    <a:gs pos="100000">
                      <a:srgbClr val="DA9A98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513" name=""/>
                <p:cNvSpPr/>
                <p:nvPr/>
              </p:nvSpPr>
              <p:spPr>
                <a:xfrm>
                  <a:off x="4801723" y="4455479"/>
                  <a:ext cx="67065" cy="209134"/>
                </a:xfrm>
                <a:custGeom>
                  <a:avLst/>
                  <a:gdLst/>
                  <a:ahLst/>
                  <a:cxnLst/>
                  <a:pathLst>
                    <a:path w="67065" h="209134">
                      <a:moveTo>
                        <a:pt x="9759" y="16435"/>
                      </a:moveTo>
                      <a:cubicBezTo>
                        <a:pt x="56216" y="41434"/>
                        <a:pt x="56276" y="209134"/>
                        <a:pt x="56276" y="209134"/>
                      </a:cubicBezTo>
                      <a:cubicBezTo>
                        <a:pt x="56276" y="209134"/>
                        <a:pt x="66982" y="211127"/>
                        <a:pt x="67065" y="197860"/>
                      </a:cubicBezTo>
                      <a:cubicBezTo>
                        <a:pt x="67065" y="178782"/>
                        <a:pt x="59679" y="17153"/>
                        <a:pt x="3788" y="0"/>
                      </a:cubicBezTo>
                      <a:cubicBezTo>
                        <a:pt x="-5049" y="2800"/>
                        <a:pt x="2832" y="12608"/>
                        <a:pt x="9759" y="1643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E9C2C1">
                        <a:alpha val="90000"/>
                      </a:srgbClr>
                    </a:gs>
                    <a:gs pos="100000">
                      <a:srgbClr val="DA9A98"/>
                    </a:gs>
                  </a:gsLst>
                  <a:lin ang="5400000" scaled="0"/>
                </a:gradFill>
                <a:ln w="7600" cap="flat">
                  <a:noFill/>
                  <a:bevel/>
                </a:ln>
              </p:spPr>
            </p:sp>
          </p:grpSp>
          <p:grpSp>
            <p:nvGrpSpPr>
              <p:cNvPr id="4579" name="Staff/User"/>
              <p:cNvGrpSpPr/>
              <p:nvPr/>
            </p:nvGrpSpPr>
            <p:grpSpPr>
              <a:xfrm>
                <a:off x="5442202" y="4116153"/>
                <a:ext cx="476426" cy="609825"/>
                <a:chOff x="5442202" y="4116153"/>
                <a:chExt cx="476426" cy="609825"/>
              </a:xfrm>
            </p:grpSpPr>
            <p:sp>
              <p:nvSpPr>
                <p:cNvPr id="4580" name=""/>
                <p:cNvSpPr/>
                <p:nvPr/>
              </p:nvSpPr>
              <p:spPr>
                <a:xfrm>
                  <a:off x="5558903" y="4341334"/>
                  <a:ext cx="257906" cy="383710"/>
                </a:xfrm>
                <a:custGeom>
                  <a:avLst/>
                  <a:gdLst/>
                  <a:ahLst/>
                  <a:cxnLst/>
                  <a:pathLst>
                    <a:path w="257906" h="383710">
                      <a:moveTo>
                        <a:pt x="72136" y="0"/>
                      </a:moveTo>
                      <a:cubicBezTo>
                        <a:pt x="42350" y="108037"/>
                        <a:pt x="32346" y="94362"/>
                        <a:pt x="0" y="229301"/>
                      </a:cubicBezTo>
                      <a:cubicBezTo>
                        <a:pt x="-2157" y="238300"/>
                        <a:pt x="95309" y="348186"/>
                        <a:pt x="95309" y="348186"/>
                      </a:cubicBezTo>
                      <a:lnTo>
                        <a:pt x="134939" y="383710"/>
                      </a:lnTo>
                      <a:lnTo>
                        <a:pt x="257906" y="222030"/>
                      </a:lnTo>
                      <a:cubicBezTo>
                        <a:pt x="257906" y="222030"/>
                        <a:pt x="190814" y="61040"/>
                        <a:pt x="194821" y="1484"/>
                      </a:cubicBezTo>
                      <a:cubicBezTo>
                        <a:pt x="134905" y="74056"/>
                        <a:pt x="74091" y="-3956"/>
                        <a:pt x="72136" y="0"/>
                      </a:cubicBezTo>
                      <a:close/>
                    </a:path>
                  </a:pathLst>
                </a:custGeom>
                <a:gradFill>
                  <a:gsLst>
                    <a:gs pos="66000">
                      <a:srgbClr val="EFCBAB"/>
                    </a:gs>
                    <a:gs pos="100000">
                      <a:srgbClr val="E3A46C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581" name=""/>
                <p:cNvSpPr/>
                <p:nvPr/>
              </p:nvSpPr>
              <p:spPr>
                <a:xfrm>
                  <a:off x="5617359" y="4431892"/>
                  <a:ext cx="142613" cy="265720"/>
                </a:xfrm>
                <a:custGeom>
                  <a:avLst/>
                  <a:gdLst/>
                  <a:ahLst/>
                  <a:cxnLst/>
                  <a:pathLst>
                    <a:path w="142613" h="265720">
                      <a:moveTo>
                        <a:pt x="370" y="0"/>
                      </a:moveTo>
                      <a:cubicBezTo>
                        <a:pt x="11597" y="0"/>
                        <a:pt x="142613" y="0"/>
                        <a:pt x="142613" y="0"/>
                      </a:cubicBezTo>
                      <a:cubicBezTo>
                        <a:pt x="142613" y="0"/>
                        <a:pt x="117626" y="256606"/>
                        <a:pt x="117626" y="256606"/>
                      </a:cubicBezTo>
                      <a:cubicBezTo>
                        <a:pt x="117626" y="256606"/>
                        <a:pt x="40287" y="267872"/>
                        <a:pt x="41534" y="265368"/>
                      </a:cubicBezTo>
                      <a:cubicBezTo>
                        <a:pt x="42782" y="262864"/>
                        <a:pt x="-3372" y="0"/>
                        <a:pt x="37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000000"/>
                  </a:solidFill>
                  <a:bevel/>
                </a:ln>
              </p:spPr>
            </p:sp>
            <p:sp>
              <p:nvSpPr>
                <p:cNvPr id="4582" name=""/>
                <p:cNvSpPr/>
                <p:nvPr/>
              </p:nvSpPr>
              <p:spPr>
                <a:xfrm>
                  <a:off x="5600353" y="4131596"/>
                  <a:ext cx="181277" cy="255469"/>
                </a:xfrm>
                <a:custGeom>
                  <a:avLst/>
                  <a:gdLst/>
                  <a:ahLst/>
                  <a:cxnLst/>
                  <a:pathLst>
                    <a:path w="181277" h="255469">
                      <a:moveTo>
                        <a:pt x="0" y="107243"/>
                      </a:moveTo>
                      <a:cubicBezTo>
                        <a:pt x="0" y="107243"/>
                        <a:pt x="2000" y="180223"/>
                        <a:pt x="36052" y="222933"/>
                      </a:cubicBezTo>
                      <a:cubicBezTo>
                        <a:pt x="77766" y="275253"/>
                        <a:pt x="123391" y="258249"/>
                        <a:pt x="153373" y="215085"/>
                      </a:cubicBezTo>
                      <a:cubicBezTo>
                        <a:pt x="185215" y="169243"/>
                        <a:pt x="182744" y="96571"/>
                        <a:pt x="179444" y="79707"/>
                      </a:cubicBezTo>
                      <a:cubicBezTo>
                        <a:pt x="172275" y="43082"/>
                        <a:pt x="165204" y="14158"/>
                        <a:pt x="127301" y="4496"/>
                      </a:cubicBezTo>
                      <a:cubicBezTo>
                        <a:pt x="6721" y="-26242"/>
                        <a:pt x="0" y="107243"/>
                        <a:pt x="0" y="107243"/>
                      </a:cubicBezTo>
                      <a:close/>
                    </a:path>
                  </a:pathLst>
                </a:custGeom>
                <a:solidFill>
                  <a:srgbClr val="E7BA8B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83" name=""/>
                <p:cNvSpPr/>
                <p:nvPr/>
              </p:nvSpPr>
              <p:spPr>
                <a:xfrm>
                  <a:off x="5728671" y="4548623"/>
                  <a:ext cx="36459" cy="55590"/>
                </a:xfrm>
                <a:custGeom>
                  <a:avLst/>
                  <a:gdLst/>
                  <a:ahLst/>
                  <a:cxnLst/>
                  <a:pathLst>
                    <a:path w="36459" h="55590">
                      <a:moveTo>
                        <a:pt x="1309" y="47211"/>
                      </a:moveTo>
                      <a:lnTo>
                        <a:pt x="8293" y="55590"/>
                      </a:lnTo>
                      <a:cubicBezTo>
                        <a:pt x="8293" y="55590"/>
                        <a:pt x="32502" y="16773"/>
                        <a:pt x="35761" y="14905"/>
                      </a:cubicBezTo>
                      <a:cubicBezTo>
                        <a:pt x="39020" y="13036"/>
                        <a:pt x="27381" y="0"/>
                        <a:pt x="27381" y="0"/>
                      </a:cubicBezTo>
                      <a:lnTo>
                        <a:pt x="-87" y="42466"/>
                      </a:lnTo>
                      <a:lnTo>
                        <a:pt x="1309" y="47211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000000"/>
                  </a:solidFill>
                  <a:bevel/>
                </a:ln>
              </p:spPr>
            </p:sp>
            <p:sp>
              <p:nvSpPr>
                <p:cNvPr id="4584" name=""/>
                <p:cNvSpPr/>
                <p:nvPr/>
              </p:nvSpPr>
              <p:spPr>
                <a:xfrm>
                  <a:off x="5635596" y="4470594"/>
                  <a:ext cx="103843" cy="236670"/>
                </a:xfrm>
                <a:custGeom>
                  <a:avLst/>
                  <a:gdLst/>
                  <a:ahLst/>
                  <a:cxnLst/>
                  <a:pathLst>
                    <a:path w="103843" h="236670">
                      <a:moveTo>
                        <a:pt x="47471" y="4466"/>
                      </a:moveTo>
                      <a:lnTo>
                        <a:pt x="0" y="174153"/>
                      </a:lnTo>
                      <a:lnTo>
                        <a:pt x="40054" y="236670"/>
                      </a:lnTo>
                      <a:lnTo>
                        <a:pt x="103843" y="154804"/>
                      </a:lnTo>
                      <a:lnTo>
                        <a:pt x="62306" y="0"/>
                      </a:lnTo>
                      <a:lnTo>
                        <a:pt x="47471" y="4466"/>
                      </a:lnTo>
                      <a:close/>
                    </a:path>
                  </a:pathLst>
                </a:custGeom>
                <a:pattFill prst="ltDnDiag">
                  <a:fgClr>
                    <a:srgbClr val="AFC4E1">
                      <a:alpha val="99000"/>
                    </a:srgbClr>
                  </a:fgClr>
                  <a:bgClr>
                    <a:srgbClr val="6891C6"/>
                  </a:bgClr>
                </a:pattFill>
                <a:ln w="7600" cap="flat">
                  <a:solidFill>
                    <a:srgbClr val="406DA7"/>
                  </a:solidFill>
                  <a:bevel/>
                </a:ln>
              </p:spPr>
            </p:sp>
            <p:sp>
              <p:nvSpPr>
                <p:cNvPr id="4585" name=""/>
                <p:cNvSpPr/>
                <p:nvPr/>
              </p:nvSpPr>
              <p:spPr>
                <a:xfrm>
                  <a:off x="5662297" y="4431892"/>
                  <a:ext cx="56371" cy="55074"/>
                </a:xfrm>
                <a:custGeom>
                  <a:avLst/>
                  <a:gdLst/>
                  <a:ahLst/>
                  <a:cxnLst/>
                  <a:pathLst>
                    <a:path w="56371" h="55074">
                      <a:moveTo>
                        <a:pt x="0" y="0"/>
                      </a:moveTo>
                      <a:lnTo>
                        <a:pt x="56371" y="0"/>
                      </a:lnTo>
                      <a:lnTo>
                        <a:pt x="43020" y="55074"/>
                      </a:lnTo>
                      <a:lnTo>
                        <a:pt x="13351" y="550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pattFill prst="ltDnDiag">
                  <a:fgClr>
                    <a:srgbClr val="AFC4E1">
                      <a:alpha val="99000"/>
                    </a:srgbClr>
                  </a:fgClr>
                  <a:bgClr>
                    <a:srgbClr val="6891C6"/>
                  </a:bgClr>
                </a:pattFill>
                <a:ln w="7600" cap="flat">
                  <a:solidFill>
                    <a:srgbClr val="406DA7"/>
                  </a:solidFill>
                  <a:bevel/>
                </a:ln>
              </p:spPr>
            </p:sp>
            <p:sp>
              <p:nvSpPr>
                <p:cNvPr id="4586" name=""/>
                <p:cNvSpPr/>
                <p:nvPr/>
              </p:nvSpPr>
              <p:spPr>
                <a:xfrm>
                  <a:off x="5620479" y="4374509"/>
                  <a:ext cx="137612" cy="58303"/>
                </a:xfrm>
                <a:custGeom>
                  <a:avLst/>
                  <a:gdLst/>
                  <a:ahLst/>
                  <a:cxnLst/>
                  <a:pathLst>
                    <a:path w="137612" h="58303">
                      <a:moveTo>
                        <a:pt x="0" y="0"/>
                      </a:moveTo>
                      <a:cubicBezTo>
                        <a:pt x="0" y="0"/>
                        <a:pt x="63812" y="56107"/>
                        <a:pt x="67922" y="52954"/>
                      </a:cubicBezTo>
                      <a:cubicBezTo>
                        <a:pt x="70291" y="51136"/>
                        <a:pt x="134258" y="655"/>
                        <a:pt x="134258" y="655"/>
                      </a:cubicBezTo>
                      <a:lnTo>
                        <a:pt x="137612" y="3732"/>
                      </a:lnTo>
                      <a:lnTo>
                        <a:pt x="68200" y="58303"/>
                      </a:lnTo>
                      <a:cubicBezTo>
                        <a:pt x="68200" y="58303"/>
                        <a:pt x="49805" y="53513"/>
                        <a:pt x="49247" y="53513"/>
                      </a:cubicBezTo>
                      <a:cubicBezTo>
                        <a:pt x="48689" y="53513"/>
                        <a:pt x="0" y="1486"/>
                        <a:pt x="0" y="0"/>
                      </a:cubicBezTo>
                      <a:close/>
                    </a:path>
                  </a:pathLst>
                </a:custGeom>
                <a:solidFill>
                  <a:srgbClr val="DF9857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87" name=""/>
                <p:cNvSpPr/>
                <p:nvPr/>
              </p:nvSpPr>
              <p:spPr>
                <a:xfrm>
                  <a:off x="5621014" y="4376162"/>
                  <a:ext cx="97066" cy="104799"/>
                </a:xfrm>
                <a:custGeom>
                  <a:avLst/>
                  <a:gdLst/>
                  <a:ahLst/>
                  <a:cxnLst/>
                  <a:pathLst>
                    <a:path w="97066" h="104799">
                      <a:moveTo>
                        <a:pt x="141" y="0"/>
                      </a:moveTo>
                      <a:cubicBezTo>
                        <a:pt x="141" y="0"/>
                        <a:pt x="39214" y="38382"/>
                        <a:pt x="64891" y="53544"/>
                      </a:cubicBezTo>
                      <a:cubicBezTo>
                        <a:pt x="70894" y="53544"/>
                        <a:pt x="76776" y="52515"/>
                        <a:pt x="82425" y="50742"/>
                      </a:cubicBezTo>
                      <a:cubicBezTo>
                        <a:pt x="112079" y="41436"/>
                        <a:pt x="89309" y="65946"/>
                        <a:pt x="78035" y="61929"/>
                      </a:cubicBezTo>
                      <a:cubicBezTo>
                        <a:pt x="45718" y="50412"/>
                        <a:pt x="18985" y="102725"/>
                        <a:pt x="10055" y="104799"/>
                      </a:cubicBezTo>
                      <a:cubicBezTo>
                        <a:pt x="-1989" y="107374"/>
                        <a:pt x="141" y="0"/>
                        <a:pt x="14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500" cap="flat">
                  <a:solidFill>
                    <a:srgbClr val="808080"/>
                  </a:solidFill>
                  <a:bevel/>
                </a:ln>
              </p:spPr>
            </p:sp>
            <p:sp>
              <p:nvSpPr>
                <p:cNvPr id="4588" name=""/>
                <p:cNvSpPr/>
                <p:nvPr/>
              </p:nvSpPr>
              <p:spPr>
                <a:xfrm>
                  <a:off x="5688493" y="4375448"/>
                  <a:ext cx="69933" cy="103086"/>
                </a:xfrm>
                <a:custGeom>
                  <a:avLst/>
                  <a:gdLst/>
                  <a:ahLst/>
                  <a:cxnLst/>
                  <a:pathLst>
                    <a:path w="69933" h="103086">
                      <a:moveTo>
                        <a:pt x="0" y="56456"/>
                      </a:moveTo>
                      <a:cubicBezTo>
                        <a:pt x="-2027" y="53702"/>
                        <a:pt x="68474" y="0"/>
                        <a:pt x="68474" y="0"/>
                      </a:cubicBezTo>
                      <a:cubicBezTo>
                        <a:pt x="68474" y="0"/>
                        <a:pt x="77647" y="42523"/>
                        <a:pt x="49528" y="103086"/>
                      </a:cubicBezTo>
                      <a:cubicBezTo>
                        <a:pt x="33923" y="59463"/>
                        <a:pt x="0" y="68472"/>
                        <a:pt x="0" y="5645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500" cap="flat">
                  <a:solidFill>
                    <a:srgbClr val="999999"/>
                  </a:solidFill>
                  <a:bevel/>
                </a:ln>
              </p:spPr>
            </p:sp>
            <p:sp>
              <p:nvSpPr>
                <p:cNvPr id="4589" name=""/>
                <p:cNvSpPr/>
                <p:nvPr/>
              </p:nvSpPr>
              <p:spPr>
                <a:xfrm>
                  <a:off x="5612099" y="4375448"/>
                  <a:ext cx="150922" cy="323312"/>
                </a:xfrm>
                <a:custGeom>
                  <a:avLst/>
                  <a:gdLst/>
                  <a:ahLst/>
                  <a:cxnLst/>
                  <a:pathLst>
                    <a:path w="150922" h="323312">
                      <a:moveTo>
                        <a:pt x="0" y="8586"/>
                      </a:moveTo>
                      <a:lnTo>
                        <a:pt x="5428" y="4353"/>
                      </a:lnTo>
                      <a:lnTo>
                        <a:pt x="9889" y="1735"/>
                      </a:lnTo>
                      <a:lnTo>
                        <a:pt x="82268" y="300817"/>
                      </a:lnTo>
                      <a:cubicBezTo>
                        <a:pt x="82268" y="300817"/>
                        <a:pt x="141075" y="10834"/>
                        <a:pt x="142087" y="1270"/>
                      </a:cubicBezTo>
                      <a:cubicBezTo>
                        <a:pt x="142198" y="932"/>
                        <a:pt x="144128" y="-1121"/>
                        <a:pt x="146046" y="758"/>
                      </a:cubicBezTo>
                      <a:cubicBezTo>
                        <a:pt x="148444" y="3107"/>
                        <a:pt x="150922" y="9546"/>
                        <a:pt x="150922" y="9546"/>
                      </a:cubicBezTo>
                      <a:lnTo>
                        <a:pt x="90065" y="323312"/>
                      </a:lnTo>
                      <a:lnTo>
                        <a:pt x="77029" y="323312"/>
                      </a:lnTo>
                      <a:lnTo>
                        <a:pt x="0" y="858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90" name=""/>
                <p:cNvSpPr/>
                <p:nvPr/>
              </p:nvSpPr>
              <p:spPr>
                <a:xfrm>
                  <a:off x="5442202" y="4373364"/>
                  <a:ext cx="476425" cy="352570"/>
                </a:xfrm>
                <a:custGeom>
                  <a:avLst/>
                  <a:gdLst/>
                  <a:ahLst/>
                  <a:cxnLst/>
                  <a:pathLst>
                    <a:path w="476425" h="352570">
                      <a:moveTo>
                        <a:pt x="178889" y="489"/>
                      </a:moveTo>
                      <a:cubicBezTo>
                        <a:pt x="178889" y="489"/>
                        <a:pt x="142287" y="21953"/>
                        <a:pt x="118078" y="26625"/>
                      </a:cubicBezTo>
                      <a:cubicBezTo>
                        <a:pt x="93871" y="31296"/>
                        <a:pt x="35675" y="45311"/>
                        <a:pt x="23571" y="110711"/>
                      </a:cubicBezTo>
                      <a:cubicBezTo>
                        <a:pt x="17028" y="145782"/>
                        <a:pt x="-1384" y="207064"/>
                        <a:pt x="0" y="261511"/>
                      </a:cubicBezTo>
                      <a:cubicBezTo>
                        <a:pt x="52902" y="352570"/>
                        <a:pt x="364944" y="411111"/>
                        <a:pt x="476425" y="259058"/>
                      </a:cubicBezTo>
                      <a:cubicBezTo>
                        <a:pt x="476425" y="257503"/>
                        <a:pt x="474116" y="234532"/>
                        <a:pt x="471672" y="221453"/>
                      </a:cubicBezTo>
                      <a:cubicBezTo>
                        <a:pt x="457009" y="105368"/>
                        <a:pt x="442178" y="65128"/>
                        <a:pt x="398345" y="47366"/>
                      </a:cubicBezTo>
                      <a:cubicBezTo>
                        <a:pt x="340466" y="23911"/>
                        <a:pt x="313707" y="0"/>
                        <a:pt x="313707" y="0"/>
                      </a:cubicBezTo>
                      <a:lnTo>
                        <a:pt x="252024" y="315139"/>
                      </a:lnTo>
                      <a:lnTo>
                        <a:pt x="178889" y="48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000000">
                        <a:alpha val="98000"/>
                      </a:srgbClr>
                    </a:gs>
                    <a:gs pos="100000">
                      <a:srgbClr val="000000"/>
                    </a:gs>
                  </a:gsLst>
                  <a:lin ang="5400000" scaled="0"/>
                </a:gradFill>
                <a:ln w="7600" cap="flat">
                  <a:solidFill>
                    <a:srgbClr val="0D0D0D"/>
                  </a:solidFill>
                  <a:bevel/>
                </a:ln>
              </p:spPr>
            </p:sp>
            <p:sp>
              <p:nvSpPr>
                <p:cNvPr id="4591" name=""/>
                <p:cNvSpPr/>
                <p:nvPr/>
              </p:nvSpPr>
              <p:spPr>
                <a:xfrm>
                  <a:off x="5540729" y="4489768"/>
                  <a:ext cx="18841" cy="210507"/>
                </a:xfrm>
                <a:custGeom>
                  <a:avLst/>
                  <a:gdLst/>
                  <a:ahLst/>
                  <a:cxnLst/>
                  <a:pathLst>
                    <a:path w="18841" h="210507" fill="none">
                      <a:moveTo>
                        <a:pt x="17490" y="0"/>
                      </a:moveTo>
                      <a:cubicBezTo>
                        <a:pt x="17490" y="0"/>
                        <a:pt x="26071" y="134496"/>
                        <a:pt x="0" y="210507"/>
                      </a:cubicBezTo>
                    </a:path>
                  </a:pathLst>
                </a:custGeom>
                <a:solidFill>
                  <a:srgbClr val="FFFFFF"/>
                </a:solidFill>
                <a:ln w="11400" cap="flat">
                  <a:solidFill>
                    <a:srgbClr val="595959"/>
                  </a:solidFill>
                  <a:bevel/>
                </a:ln>
              </p:spPr>
            </p:sp>
            <p:sp>
              <p:nvSpPr>
                <p:cNvPr id="4592" name=""/>
                <p:cNvSpPr/>
                <p:nvPr/>
              </p:nvSpPr>
              <p:spPr>
                <a:xfrm>
                  <a:off x="5815832" y="4489768"/>
                  <a:ext cx="7192" cy="213503"/>
                </a:xfrm>
                <a:custGeom>
                  <a:avLst/>
                  <a:gdLst/>
                  <a:ahLst/>
                  <a:cxnLst/>
                  <a:pathLst>
                    <a:path w="7192" h="213503" fill="none">
                      <a:moveTo>
                        <a:pt x="6141" y="0"/>
                      </a:moveTo>
                      <a:cubicBezTo>
                        <a:pt x="6141" y="0"/>
                        <a:pt x="-8495" y="142828"/>
                        <a:pt x="7148" y="213503"/>
                      </a:cubicBezTo>
                    </a:path>
                  </a:pathLst>
                </a:custGeom>
                <a:solidFill>
                  <a:srgbClr val="404040"/>
                </a:solidFill>
                <a:ln w="114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593" name=""/>
                <p:cNvSpPr/>
                <p:nvPr/>
              </p:nvSpPr>
              <p:spPr>
                <a:xfrm>
                  <a:off x="5450153" y="4418808"/>
                  <a:ext cx="78586" cy="233569"/>
                </a:xfrm>
                <a:custGeom>
                  <a:avLst/>
                  <a:gdLst/>
                  <a:ahLst/>
                  <a:cxnLst/>
                  <a:pathLst>
                    <a:path w="78586" h="233569">
                      <a:moveTo>
                        <a:pt x="72329" y="0"/>
                      </a:moveTo>
                      <a:cubicBezTo>
                        <a:pt x="72329" y="0"/>
                        <a:pt x="5594" y="9348"/>
                        <a:pt x="0" y="218999"/>
                      </a:cubicBezTo>
                      <a:cubicBezTo>
                        <a:pt x="13417" y="240027"/>
                        <a:pt x="6841" y="232141"/>
                        <a:pt x="6841" y="232141"/>
                      </a:cubicBezTo>
                      <a:cubicBezTo>
                        <a:pt x="6841" y="232141"/>
                        <a:pt x="15573" y="26245"/>
                        <a:pt x="72329" y="11965"/>
                      </a:cubicBezTo>
                      <a:cubicBezTo>
                        <a:pt x="82899" y="9305"/>
                        <a:pt x="78316" y="2953"/>
                        <a:pt x="72329" y="0"/>
                      </a:cubicBezTo>
                      <a:close/>
                    </a:path>
                  </a:pathLst>
                </a:custGeom>
                <a:solidFill>
                  <a:srgbClr val="262626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94" name=""/>
                <p:cNvSpPr/>
                <p:nvPr/>
              </p:nvSpPr>
              <p:spPr>
                <a:xfrm>
                  <a:off x="5840982" y="4428197"/>
                  <a:ext cx="70049" cy="218841"/>
                </a:xfrm>
                <a:custGeom>
                  <a:avLst/>
                  <a:gdLst/>
                  <a:ahLst/>
                  <a:cxnLst/>
                  <a:pathLst>
                    <a:path w="70049" h="218841">
                      <a:moveTo>
                        <a:pt x="10194" y="17198"/>
                      </a:moveTo>
                      <a:cubicBezTo>
                        <a:pt x="58717" y="43357"/>
                        <a:pt x="58780" y="218841"/>
                        <a:pt x="58780" y="218841"/>
                      </a:cubicBezTo>
                      <a:cubicBezTo>
                        <a:pt x="58780" y="218841"/>
                        <a:pt x="69962" y="220927"/>
                        <a:pt x="70049" y="207045"/>
                      </a:cubicBezTo>
                      <a:cubicBezTo>
                        <a:pt x="70049" y="187081"/>
                        <a:pt x="62334" y="17949"/>
                        <a:pt x="3957" y="0"/>
                      </a:cubicBezTo>
                      <a:cubicBezTo>
                        <a:pt x="-5274" y="2929"/>
                        <a:pt x="2958" y="13193"/>
                        <a:pt x="10194" y="17198"/>
                      </a:cubicBezTo>
                      <a:close/>
                    </a:path>
                  </a:pathLst>
                </a:custGeom>
                <a:solidFill>
                  <a:srgbClr val="262626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95" name=""/>
                <p:cNvSpPr/>
                <p:nvPr/>
              </p:nvSpPr>
              <p:spPr>
                <a:xfrm>
                  <a:off x="5599323" y="4161609"/>
                  <a:ext cx="183827" cy="87424"/>
                </a:xfrm>
                <a:custGeom>
                  <a:avLst/>
                  <a:gdLst/>
                  <a:ahLst/>
                  <a:cxnLst/>
                  <a:pathLst>
                    <a:path w="183827" h="87424">
                      <a:moveTo>
                        <a:pt x="0" y="84487"/>
                      </a:moveTo>
                      <a:lnTo>
                        <a:pt x="3192" y="87424"/>
                      </a:lnTo>
                      <a:cubicBezTo>
                        <a:pt x="3192" y="87424"/>
                        <a:pt x="47456" y="17599"/>
                        <a:pt x="85176" y="21188"/>
                      </a:cubicBezTo>
                      <a:cubicBezTo>
                        <a:pt x="108914" y="28366"/>
                        <a:pt x="124596" y="63156"/>
                        <a:pt x="139155" y="75025"/>
                      </a:cubicBezTo>
                      <a:cubicBezTo>
                        <a:pt x="144359" y="79266"/>
                        <a:pt x="159967" y="93949"/>
                        <a:pt x="181103" y="83508"/>
                      </a:cubicBezTo>
                      <a:cubicBezTo>
                        <a:pt x="203454" y="72468"/>
                        <a:pt x="82249" y="306"/>
                        <a:pt x="81599" y="0"/>
                      </a:cubicBezTo>
                      <a:cubicBezTo>
                        <a:pt x="80949" y="-347"/>
                        <a:pt x="17861" y="26082"/>
                        <a:pt x="17861" y="26082"/>
                      </a:cubicBezTo>
                      <a:lnTo>
                        <a:pt x="0" y="84487"/>
                      </a:lnTo>
                      <a:close/>
                    </a:path>
                  </a:pathLst>
                </a:custGeom>
                <a:solidFill>
                  <a:srgbClr val="DF9857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96" name=""/>
                <p:cNvSpPr/>
                <p:nvPr/>
              </p:nvSpPr>
              <p:spPr>
                <a:xfrm>
                  <a:off x="5578487" y="4119220"/>
                  <a:ext cx="86151" cy="143831"/>
                </a:xfrm>
                <a:custGeom>
                  <a:avLst/>
                  <a:gdLst/>
                  <a:ahLst/>
                  <a:cxnLst/>
                  <a:pathLst>
                    <a:path w="86151" h="143831">
                      <a:moveTo>
                        <a:pt x="81368" y="0"/>
                      </a:moveTo>
                      <a:cubicBezTo>
                        <a:pt x="81368" y="0"/>
                        <a:pt x="88852" y="61292"/>
                        <a:pt x="85110" y="62543"/>
                      </a:cubicBezTo>
                      <a:cubicBezTo>
                        <a:pt x="81368" y="63795"/>
                        <a:pt x="34751" y="88455"/>
                        <a:pt x="22242" y="130133"/>
                      </a:cubicBezTo>
                      <a:cubicBezTo>
                        <a:pt x="9733" y="171810"/>
                        <a:pt x="-1049" y="104961"/>
                        <a:pt x="0" y="103710"/>
                      </a:cubicBezTo>
                      <a:cubicBezTo>
                        <a:pt x="0" y="103710"/>
                        <a:pt x="-4078" y="13103"/>
                        <a:pt x="81368" y="0"/>
                      </a:cubicBezTo>
                      <a:close/>
                    </a:path>
                  </a:pathLst>
                </a:custGeom>
                <a:gradFill>
                  <a:gsLst>
                    <a:gs pos="36000">
                      <a:srgbClr val="404040"/>
                    </a:gs>
                    <a:gs pos="100000">
                      <a:srgbClr val="626262"/>
                    </a:gs>
                  </a:gsLst>
                  <a:lin ang="10800000" scaled="0"/>
                </a:gradFill>
                <a:ln w="7600" cap="flat">
                  <a:solidFill>
                    <a:srgbClr val="262626"/>
                  </a:solidFill>
                  <a:bevel/>
                </a:ln>
              </p:spPr>
            </p:sp>
            <p:sp>
              <p:nvSpPr>
                <p:cNvPr id="4597" name=""/>
                <p:cNvSpPr/>
                <p:nvPr/>
              </p:nvSpPr>
              <p:spPr>
                <a:xfrm>
                  <a:off x="5579892" y="4241316"/>
                  <a:ext cx="30302" cy="62830"/>
                </a:xfrm>
                <a:custGeom>
                  <a:avLst/>
                  <a:gdLst/>
                  <a:ahLst/>
                  <a:cxnLst/>
                  <a:pathLst>
                    <a:path w="30302" h="62830">
                      <a:moveTo>
                        <a:pt x="22624" y="8507"/>
                      </a:moveTo>
                      <a:cubicBezTo>
                        <a:pt x="22624" y="8507"/>
                        <a:pt x="8026" y="-6029"/>
                        <a:pt x="2042" y="2875"/>
                      </a:cubicBezTo>
                      <a:cubicBezTo>
                        <a:pt x="-6098" y="14984"/>
                        <a:pt x="11996" y="64289"/>
                        <a:pt x="21232" y="62830"/>
                      </a:cubicBezTo>
                      <a:cubicBezTo>
                        <a:pt x="29297" y="61489"/>
                        <a:pt x="30302" y="51971"/>
                        <a:pt x="30302" y="51971"/>
                      </a:cubicBezTo>
                      <a:cubicBezTo>
                        <a:pt x="30302" y="51971"/>
                        <a:pt x="21501" y="18646"/>
                        <a:pt x="22624" y="8507"/>
                      </a:cubicBezTo>
                      <a:close/>
                    </a:path>
                  </a:pathLst>
                </a:custGeom>
                <a:solidFill>
                  <a:srgbClr val="E5AE7A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98" name=""/>
                <p:cNvSpPr/>
                <p:nvPr/>
              </p:nvSpPr>
              <p:spPr>
                <a:xfrm>
                  <a:off x="5658373" y="4116112"/>
                  <a:ext cx="140111" cy="130187"/>
                </a:xfrm>
                <a:custGeom>
                  <a:avLst/>
                  <a:gdLst/>
                  <a:ahLst/>
                  <a:cxnLst/>
                  <a:pathLst>
                    <a:path w="140111" h="130187">
                      <a:moveTo>
                        <a:pt x="1481" y="3110"/>
                      </a:moveTo>
                      <a:cubicBezTo>
                        <a:pt x="1481" y="3110"/>
                        <a:pt x="146179" y="-29472"/>
                        <a:pt x="139943" y="115718"/>
                      </a:cubicBezTo>
                      <a:cubicBezTo>
                        <a:pt x="128093" y="129486"/>
                        <a:pt x="126695" y="124737"/>
                        <a:pt x="119984" y="127618"/>
                      </a:cubicBezTo>
                      <a:cubicBezTo>
                        <a:pt x="65797" y="147277"/>
                        <a:pt x="57993" y="47434"/>
                        <a:pt x="6471" y="65094"/>
                      </a:cubicBezTo>
                      <a:cubicBezTo>
                        <a:pt x="-1013" y="69497"/>
                        <a:pt x="-1014" y="3110"/>
                        <a:pt x="1481" y="311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404040"/>
                    </a:gs>
                    <a:gs pos="100000">
                      <a:srgbClr val="6B6B6B"/>
                    </a:gs>
                  </a:gsLst>
                  <a:lin ang="2160000" scaled="0"/>
                </a:gradFill>
                <a:ln w="7600" cap="flat">
                  <a:solidFill>
                    <a:srgbClr val="262626"/>
                  </a:solidFill>
                  <a:bevel/>
                </a:ln>
              </p:spPr>
            </p:sp>
            <p:sp>
              <p:nvSpPr>
                <p:cNvPr id="4599" name=""/>
                <p:cNvSpPr/>
                <p:nvPr/>
              </p:nvSpPr>
              <p:spPr>
                <a:xfrm>
                  <a:off x="5773888" y="4230515"/>
                  <a:ext cx="31265" cy="73370"/>
                </a:xfrm>
                <a:custGeom>
                  <a:avLst/>
                  <a:gdLst/>
                  <a:ahLst/>
                  <a:cxnLst/>
                  <a:pathLst>
                    <a:path w="31265" h="73370">
                      <a:moveTo>
                        <a:pt x="7210" y="13120"/>
                      </a:moveTo>
                      <a:cubicBezTo>
                        <a:pt x="7210" y="13120"/>
                        <a:pt x="22962" y="-5695"/>
                        <a:pt x="28176" y="1499"/>
                      </a:cubicBezTo>
                      <a:cubicBezTo>
                        <a:pt x="33391" y="8693"/>
                        <a:pt x="32876" y="27837"/>
                        <a:pt x="19594" y="59269"/>
                      </a:cubicBezTo>
                      <a:cubicBezTo>
                        <a:pt x="8079" y="86518"/>
                        <a:pt x="-68" y="65809"/>
                        <a:pt x="-68" y="65809"/>
                      </a:cubicBezTo>
                      <a:lnTo>
                        <a:pt x="7210" y="13120"/>
                      </a:lnTo>
                      <a:close/>
                    </a:path>
                  </a:pathLst>
                </a:custGeom>
                <a:solidFill>
                  <a:srgbClr val="E5AE7A"/>
                </a:solidFill>
                <a:ln w="7600" cap="flat">
                  <a:noFill/>
                  <a:bevel/>
                </a:ln>
              </p:spPr>
            </p:sp>
            <p:sp>
              <p:nvSpPr>
                <p:cNvPr id="4600" name=""/>
                <p:cNvSpPr/>
                <p:nvPr/>
              </p:nvSpPr>
              <p:spPr>
                <a:xfrm>
                  <a:off x="5685962" y="4173660"/>
                  <a:ext cx="92188" cy="68275"/>
                </a:xfrm>
                <a:custGeom>
                  <a:avLst/>
                  <a:gdLst/>
                  <a:ahLst/>
                  <a:cxnLst/>
                  <a:pathLst>
                    <a:path w="92188" h="68275">
                      <a:moveTo>
                        <a:pt x="1528" y="1501"/>
                      </a:moveTo>
                      <a:cubicBezTo>
                        <a:pt x="6210" y="1762"/>
                        <a:pt x="17657" y="6199"/>
                        <a:pt x="33525" y="29039"/>
                      </a:cubicBezTo>
                      <a:cubicBezTo>
                        <a:pt x="59540" y="70151"/>
                        <a:pt x="75929" y="70151"/>
                        <a:pt x="91577" y="67235"/>
                      </a:cubicBezTo>
                      <a:cubicBezTo>
                        <a:pt x="96740" y="61994"/>
                        <a:pt x="70206" y="83463"/>
                        <a:pt x="32351" y="21535"/>
                      </a:cubicBezTo>
                      <a:cubicBezTo>
                        <a:pt x="12517" y="-3589"/>
                        <a:pt x="2568" y="159"/>
                        <a:pt x="2568" y="196"/>
                      </a:cubicBezTo>
                      <a:cubicBezTo>
                        <a:pt x="2568" y="159"/>
                        <a:pt x="-2580" y="1272"/>
                        <a:pt x="1528" y="1501"/>
                      </a:cubicBezTo>
                      <a:close/>
                    </a:path>
                  </a:pathLst>
                </a:custGeom>
                <a:solidFill>
                  <a:srgbClr val="787878"/>
                </a:solidFill>
                <a:ln w="7600" cap="flat">
                  <a:noFill/>
                  <a:bevel/>
                </a:ln>
              </p:spPr>
            </p:sp>
            <p:sp>
              <p:nvSpPr>
                <p:cNvPr id="4601" name=""/>
                <p:cNvSpPr/>
                <p:nvPr/>
              </p:nvSpPr>
              <p:spPr>
                <a:xfrm>
                  <a:off x="5596823" y="4178861"/>
                  <a:ext cx="62373" cy="64482"/>
                </a:xfrm>
                <a:custGeom>
                  <a:avLst/>
                  <a:gdLst/>
                  <a:ahLst/>
                  <a:cxnLst/>
                  <a:pathLst>
                    <a:path w="62373" h="64482">
                      <a:moveTo>
                        <a:pt x="62373" y="0"/>
                      </a:moveTo>
                      <a:cubicBezTo>
                        <a:pt x="20043" y="6852"/>
                        <a:pt x="-3467" y="65137"/>
                        <a:pt x="397" y="64482"/>
                      </a:cubicBezTo>
                      <a:cubicBezTo>
                        <a:pt x="7402" y="63179"/>
                        <a:pt x="11584" y="21508"/>
                        <a:pt x="62373" y="0"/>
                      </a:cubicBezTo>
                      <a:close/>
                    </a:path>
                  </a:pathLst>
                </a:custGeom>
                <a:solidFill>
                  <a:srgbClr val="6F6F6F"/>
                </a:solidFill>
                <a:ln w="7600" cap="flat">
                  <a:noFill/>
                  <a:bevel/>
                </a:ln>
              </p:spPr>
            </p:sp>
          </p:grpSp>
          <p:sp>
            <p:nvSpPr>
              <p:cNvPr id="5917" name="Text 5917"/>
              <p:cNvSpPr txBox="1"/>
              <p:nvPr/>
            </p:nvSpPr>
            <p:spPr>
              <a:xfrm>
                <a:off x="4727800" y="3053131"/>
                <a:ext cx="1124800" cy="1824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l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School </a:t>
                </a:r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Employees</a:t>
                </a:r>
              </a:p>
            </p:txBody>
          </p:sp>
        </p:grpSp>
        <p:grpSp>
          <p:nvGrpSpPr>
            <p:cNvPr id="4643" name=""/>
            <p:cNvGrpSpPr/>
            <p:nvPr/>
          </p:nvGrpSpPr>
          <p:grpSpPr>
            <a:xfrm>
              <a:off x="6404881" y="3915400"/>
              <a:ext cx="832344" cy="1945600"/>
              <a:chOff x="6404881" y="3915400"/>
              <a:chExt cx="832344" cy="1945600"/>
            </a:xfrm>
          </p:grpSpPr>
          <p:sp>
            <p:nvSpPr>
              <p:cNvPr id="4627" name="Rectangle"/>
              <p:cNvSpPr/>
              <p:nvPr/>
            </p:nvSpPr>
            <p:spPr>
              <a:xfrm>
                <a:off x="6404881" y="3915400"/>
                <a:ext cx="832344" cy="1945600"/>
              </a:xfrm>
              <a:custGeom>
                <a:avLst/>
                <a:gdLst>
                  <a:gd name="connsiteX0" fmla="*/ 0 w 832344"/>
                  <a:gd name="connsiteY0" fmla="*/ 972800 h 1945600"/>
                  <a:gd name="connsiteX1" fmla="*/ 416171 w 832344"/>
                  <a:gd name="connsiteY1" fmla="*/ 0 h 1945600"/>
                  <a:gd name="connsiteX2" fmla="*/ 832344 w 832344"/>
                  <a:gd name="connsiteY2" fmla="*/ 972800 h 1945600"/>
                  <a:gd name="connsiteX3" fmla="*/ 416171 w 832344"/>
                  <a:gd name="connsiteY3" fmla="*/ 1945600 h 194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832344" h="1945600">
                    <a:moveTo>
                      <a:pt x="0" y="0"/>
                    </a:moveTo>
                    <a:lnTo>
                      <a:pt x="832344" y="0"/>
                    </a:lnTo>
                    <a:lnTo>
                      <a:pt x="832344" y="1945600"/>
                    </a:lnTo>
                    <a:lnTo>
                      <a:pt x="0" y="1945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1AEC7"/>
              </a:solidFill>
              <a:ln w="7600" cap="flat">
                <a:solidFill>
                  <a:srgbClr val="545454"/>
                </a:solidFill>
                <a:bevel/>
              </a:ln>
              <a:effectLst>
                <a:outerShdw blurRad="0" dist="21496" dir="2700000" algn="tl">
                  <a:srgbClr val="BEBEBE">
                    <a:alpha val="50000"/>
                  </a:srgbClr>
                </a:outerShdw>
              </a:effectLst>
            </p:spPr>
          </p:sp>
          <p:grpSp>
            <p:nvGrpSpPr>
              <p:cNvPr id="4442" name="Manager"/>
              <p:cNvGrpSpPr/>
              <p:nvPr/>
            </p:nvGrpSpPr>
            <p:grpSpPr>
              <a:xfrm>
                <a:off x="6639264" y="5304148"/>
                <a:ext cx="363578" cy="471306"/>
                <a:chOff x="6639264" y="5304148"/>
                <a:chExt cx="363578" cy="471306"/>
              </a:xfrm>
            </p:grpSpPr>
            <p:sp>
              <p:nvSpPr>
                <p:cNvPr id="4443" name=""/>
                <p:cNvSpPr/>
                <p:nvPr/>
              </p:nvSpPr>
              <p:spPr>
                <a:xfrm>
                  <a:off x="6728323" y="5488908"/>
                  <a:ext cx="196818" cy="285882"/>
                </a:xfrm>
                <a:custGeom>
                  <a:avLst/>
                  <a:gdLst/>
                  <a:ahLst/>
                  <a:cxnLst/>
                  <a:pathLst>
                    <a:path w="196818" h="285882">
                      <a:moveTo>
                        <a:pt x="55050" y="0"/>
                      </a:moveTo>
                      <a:cubicBezTo>
                        <a:pt x="32319" y="80493"/>
                        <a:pt x="24684" y="70304"/>
                        <a:pt x="0" y="170840"/>
                      </a:cubicBezTo>
                      <a:cubicBezTo>
                        <a:pt x="-1646" y="177545"/>
                        <a:pt x="72734" y="259415"/>
                        <a:pt x="72734" y="259415"/>
                      </a:cubicBezTo>
                      <a:lnTo>
                        <a:pt x="102977" y="285882"/>
                      </a:lnTo>
                      <a:lnTo>
                        <a:pt x="196818" y="165423"/>
                      </a:lnTo>
                      <a:cubicBezTo>
                        <a:pt x="196818" y="165423"/>
                        <a:pt x="145618" y="45478"/>
                        <a:pt x="148676" y="1106"/>
                      </a:cubicBezTo>
                      <a:cubicBezTo>
                        <a:pt x="102951" y="55176"/>
                        <a:pt x="56542" y="-2948"/>
                        <a:pt x="55050" y="0"/>
                      </a:cubicBezTo>
                      <a:close/>
                    </a:path>
                  </a:pathLst>
                </a:custGeom>
                <a:gradFill>
                  <a:gsLst>
                    <a:gs pos="66000">
                      <a:srgbClr val="EFCBAB"/>
                    </a:gs>
                    <a:gs pos="100000">
                      <a:srgbClr val="E3A46C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444" name=""/>
                <p:cNvSpPr/>
                <p:nvPr/>
              </p:nvSpPr>
              <p:spPr>
                <a:xfrm>
                  <a:off x="6772933" y="5556380"/>
                  <a:ext cx="108834" cy="197975"/>
                </a:xfrm>
                <a:custGeom>
                  <a:avLst/>
                  <a:gdLst/>
                  <a:ahLst/>
                  <a:cxnLst/>
                  <a:pathLst>
                    <a:path w="108834" h="197975">
                      <a:moveTo>
                        <a:pt x="283" y="0"/>
                      </a:moveTo>
                      <a:cubicBezTo>
                        <a:pt x="8850" y="0"/>
                        <a:pt x="108834" y="0"/>
                        <a:pt x="108834" y="0"/>
                      </a:cubicBezTo>
                      <a:cubicBezTo>
                        <a:pt x="108834" y="0"/>
                        <a:pt x="89765" y="191185"/>
                        <a:pt x="89765" y="191185"/>
                      </a:cubicBezTo>
                      <a:cubicBezTo>
                        <a:pt x="89765" y="191185"/>
                        <a:pt x="30745" y="199578"/>
                        <a:pt x="31697" y="197712"/>
                      </a:cubicBezTo>
                      <a:cubicBezTo>
                        <a:pt x="32649" y="195847"/>
                        <a:pt x="-2573" y="0"/>
                        <a:pt x="28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45" name=""/>
                <p:cNvSpPr/>
                <p:nvPr/>
              </p:nvSpPr>
              <p:spPr>
                <a:xfrm>
                  <a:off x="6759954" y="5332643"/>
                  <a:ext cx="138340" cy="190337"/>
                </a:xfrm>
                <a:custGeom>
                  <a:avLst/>
                  <a:gdLst/>
                  <a:ahLst/>
                  <a:cxnLst/>
                  <a:pathLst>
                    <a:path w="138340" h="190337">
                      <a:moveTo>
                        <a:pt x="0" y="79901"/>
                      </a:moveTo>
                      <a:cubicBezTo>
                        <a:pt x="0" y="79901"/>
                        <a:pt x="1526" y="134275"/>
                        <a:pt x="27512" y="166096"/>
                      </a:cubicBezTo>
                      <a:cubicBezTo>
                        <a:pt x="59346" y="205077"/>
                        <a:pt x="94164" y="192408"/>
                        <a:pt x="117045" y="160248"/>
                      </a:cubicBezTo>
                      <a:cubicBezTo>
                        <a:pt x="141345" y="126094"/>
                        <a:pt x="139459" y="71950"/>
                        <a:pt x="136941" y="59385"/>
                      </a:cubicBezTo>
                      <a:cubicBezTo>
                        <a:pt x="131469" y="32098"/>
                        <a:pt x="126074" y="10549"/>
                        <a:pt x="97149" y="3350"/>
                      </a:cubicBezTo>
                      <a:cubicBezTo>
                        <a:pt x="5129" y="-19551"/>
                        <a:pt x="0" y="79901"/>
                        <a:pt x="0" y="79901"/>
                      </a:cubicBezTo>
                      <a:close/>
                    </a:path>
                  </a:pathLst>
                </a:custGeom>
                <a:solidFill>
                  <a:srgbClr val="E7BA8B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46" name=""/>
                <p:cNvSpPr/>
                <p:nvPr/>
              </p:nvSpPr>
              <p:spPr>
                <a:xfrm>
                  <a:off x="6857879" y="5643349"/>
                  <a:ext cx="27823" cy="41417"/>
                </a:xfrm>
                <a:custGeom>
                  <a:avLst/>
                  <a:gdLst/>
                  <a:ahLst/>
                  <a:cxnLst/>
                  <a:pathLst>
                    <a:path w="27823" h="41417">
                      <a:moveTo>
                        <a:pt x="999" y="35174"/>
                      </a:moveTo>
                      <a:lnTo>
                        <a:pt x="6329" y="41417"/>
                      </a:lnTo>
                      <a:cubicBezTo>
                        <a:pt x="6329" y="41417"/>
                        <a:pt x="24803" y="12497"/>
                        <a:pt x="27290" y="11105"/>
                      </a:cubicBezTo>
                      <a:cubicBezTo>
                        <a:pt x="29777" y="9713"/>
                        <a:pt x="20895" y="0"/>
                        <a:pt x="20895" y="0"/>
                      </a:cubicBezTo>
                      <a:lnTo>
                        <a:pt x="-67" y="31639"/>
                      </a:lnTo>
                      <a:lnTo>
                        <a:pt x="999" y="35174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 w="76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47" name=""/>
                <p:cNvSpPr/>
                <p:nvPr/>
              </p:nvSpPr>
              <p:spPr>
                <a:xfrm>
                  <a:off x="6786851" y="5596627"/>
                  <a:ext cx="79246" cy="164917"/>
                </a:xfrm>
                <a:custGeom>
                  <a:avLst/>
                  <a:gdLst/>
                  <a:ahLst/>
                  <a:cxnLst/>
                  <a:pathLst>
                    <a:path w="79246" h="164917">
                      <a:moveTo>
                        <a:pt x="36203" y="0"/>
                      </a:moveTo>
                      <a:lnTo>
                        <a:pt x="0" y="118340"/>
                      </a:lnTo>
                      <a:lnTo>
                        <a:pt x="30567" y="164917"/>
                      </a:lnTo>
                      <a:lnTo>
                        <a:pt x="79246" y="103922"/>
                      </a:lnTo>
                      <a:lnTo>
                        <a:pt x="47742" y="365"/>
                      </a:lnTo>
                      <a:lnTo>
                        <a:pt x="36203" y="0"/>
                      </a:lnTo>
                      <a:close/>
                    </a:path>
                  </a:pathLst>
                </a:custGeom>
                <a:pattFill prst="pct80">
                  <a:fgClr>
                    <a:srgbClr val="335785"/>
                  </a:fgClr>
                  <a:bgClr>
                    <a:srgbClr val="4D7EBC"/>
                  </a:bgClr>
                </a:pattFill>
                <a:ln w="2500" cap="flat">
                  <a:solidFill>
                    <a:srgbClr val="335785"/>
                  </a:solidFill>
                  <a:bevel/>
                </a:ln>
              </p:spPr>
            </p:sp>
            <p:sp>
              <p:nvSpPr>
                <p:cNvPr id="4448" name=""/>
                <p:cNvSpPr/>
                <p:nvPr/>
              </p:nvSpPr>
              <p:spPr>
                <a:xfrm>
                  <a:off x="6807228" y="5556378"/>
                  <a:ext cx="43019" cy="41033"/>
                </a:xfrm>
                <a:custGeom>
                  <a:avLst/>
                  <a:gdLst/>
                  <a:ahLst/>
                  <a:cxnLst/>
                  <a:pathLst>
                    <a:path w="43019" h="41033">
                      <a:moveTo>
                        <a:pt x="0" y="0"/>
                      </a:moveTo>
                      <a:lnTo>
                        <a:pt x="43019" y="0"/>
                      </a:lnTo>
                      <a:lnTo>
                        <a:pt x="32830" y="41033"/>
                      </a:lnTo>
                      <a:lnTo>
                        <a:pt x="10189" y="4103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pattFill prst="pct80">
                  <a:fgClr>
                    <a:srgbClr val="335785"/>
                  </a:fgClr>
                  <a:bgClr>
                    <a:srgbClr val="4D7EBC"/>
                  </a:bgClr>
                </a:pattFill>
                <a:ln w="2500" cap="flat">
                  <a:solidFill>
                    <a:srgbClr val="335785"/>
                  </a:solidFill>
                  <a:bevel/>
                </a:ln>
              </p:spPr>
            </p:sp>
            <p:sp>
              <p:nvSpPr>
                <p:cNvPr id="4449" name=""/>
                <p:cNvSpPr/>
                <p:nvPr/>
              </p:nvSpPr>
              <p:spPr>
                <a:xfrm>
                  <a:off x="6775315" y="5513625"/>
                  <a:ext cx="105017" cy="43438"/>
                </a:xfrm>
                <a:custGeom>
                  <a:avLst/>
                  <a:gdLst/>
                  <a:ahLst/>
                  <a:cxnLst/>
                  <a:pathLst>
                    <a:path w="105017" h="43438">
                      <a:moveTo>
                        <a:pt x="0" y="0"/>
                      </a:moveTo>
                      <a:cubicBezTo>
                        <a:pt x="0" y="0"/>
                        <a:pt x="48698" y="41803"/>
                        <a:pt x="51834" y="39453"/>
                      </a:cubicBezTo>
                      <a:cubicBezTo>
                        <a:pt x="53642" y="38099"/>
                        <a:pt x="102457" y="488"/>
                        <a:pt x="102457" y="488"/>
                      </a:cubicBezTo>
                      <a:lnTo>
                        <a:pt x="105017" y="2780"/>
                      </a:lnTo>
                      <a:lnTo>
                        <a:pt x="52046" y="43438"/>
                      </a:lnTo>
                      <a:cubicBezTo>
                        <a:pt x="52046" y="43438"/>
                        <a:pt x="38008" y="39870"/>
                        <a:pt x="37582" y="39870"/>
                      </a:cubicBezTo>
                      <a:cubicBezTo>
                        <a:pt x="37157" y="39870"/>
                        <a:pt x="0" y="1107"/>
                        <a:pt x="0" y="0"/>
                      </a:cubicBezTo>
                      <a:close/>
                    </a:path>
                  </a:pathLst>
                </a:custGeom>
                <a:solidFill>
                  <a:srgbClr val="DF9857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50" name=""/>
                <p:cNvSpPr/>
                <p:nvPr/>
              </p:nvSpPr>
              <p:spPr>
                <a:xfrm>
                  <a:off x="6775722" y="5514857"/>
                  <a:ext cx="74074" cy="78080"/>
                </a:xfrm>
                <a:custGeom>
                  <a:avLst/>
                  <a:gdLst/>
                  <a:ahLst/>
                  <a:cxnLst/>
                  <a:pathLst>
                    <a:path w="74074" h="78080">
                      <a:moveTo>
                        <a:pt x="108" y="0"/>
                      </a:moveTo>
                      <a:cubicBezTo>
                        <a:pt x="108" y="0"/>
                        <a:pt x="29926" y="28596"/>
                        <a:pt x="49521" y="39893"/>
                      </a:cubicBezTo>
                      <a:cubicBezTo>
                        <a:pt x="54102" y="39893"/>
                        <a:pt x="58591" y="39126"/>
                        <a:pt x="62902" y="37806"/>
                      </a:cubicBezTo>
                      <a:cubicBezTo>
                        <a:pt x="85531" y="30871"/>
                        <a:pt x="68155" y="49133"/>
                        <a:pt x="59552" y="46140"/>
                      </a:cubicBezTo>
                      <a:cubicBezTo>
                        <a:pt x="34889" y="37559"/>
                        <a:pt x="14488" y="76535"/>
                        <a:pt x="7673" y="78080"/>
                      </a:cubicBezTo>
                      <a:cubicBezTo>
                        <a:pt x="-1518" y="79998"/>
                        <a:pt x="108" y="0"/>
                        <a:pt x="10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500" cap="flat">
                  <a:solidFill>
                    <a:srgbClr val="808080"/>
                  </a:solidFill>
                  <a:bevel/>
                </a:ln>
              </p:spPr>
            </p:sp>
            <p:sp>
              <p:nvSpPr>
                <p:cNvPr id="4451" name=""/>
                <p:cNvSpPr/>
                <p:nvPr/>
              </p:nvSpPr>
              <p:spPr>
                <a:xfrm>
                  <a:off x="6827219" y="5514325"/>
                  <a:ext cx="53369" cy="76804"/>
                </a:xfrm>
                <a:custGeom>
                  <a:avLst/>
                  <a:gdLst/>
                  <a:ahLst/>
                  <a:cxnLst/>
                  <a:pathLst>
                    <a:path w="53369" h="76804">
                      <a:moveTo>
                        <a:pt x="0" y="42062"/>
                      </a:moveTo>
                      <a:cubicBezTo>
                        <a:pt x="4397" y="38059"/>
                        <a:pt x="52255" y="0"/>
                        <a:pt x="52255" y="0"/>
                      </a:cubicBezTo>
                      <a:cubicBezTo>
                        <a:pt x="52255" y="0"/>
                        <a:pt x="59256" y="31682"/>
                        <a:pt x="37797" y="76804"/>
                      </a:cubicBezTo>
                      <a:cubicBezTo>
                        <a:pt x="25888" y="44303"/>
                        <a:pt x="0" y="51015"/>
                        <a:pt x="0" y="4206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500" cap="flat">
                  <a:solidFill>
                    <a:srgbClr val="999999"/>
                  </a:solidFill>
                  <a:bevel/>
                </a:ln>
              </p:spPr>
            </p:sp>
            <p:sp>
              <p:nvSpPr>
                <p:cNvPr id="4452" name=""/>
                <p:cNvSpPr/>
                <p:nvPr/>
              </p:nvSpPr>
              <p:spPr>
                <a:xfrm>
                  <a:off x="6768919" y="5514324"/>
                  <a:ext cx="115206" cy="240895"/>
                </a:xfrm>
                <a:custGeom>
                  <a:avLst/>
                  <a:gdLst/>
                  <a:ahLst/>
                  <a:cxnLst/>
                  <a:pathLst>
                    <a:path w="115206" h="240895">
                      <a:moveTo>
                        <a:pt x="0" y="6397"/>
                      </a:moveTo>
                      <a:lnTo>
                        <a:pt x="4142" y="3243"/>
                      </a:lnTo>
                      <a:lnTo>
                        <a:pt x="8499" y="2081"/>
                      </a:lnTo>
                      <a:lnTo>
                        <a:pt x="62782" y="224124"/>
                      </a:lnTo>
                      <a:cubicBezTo>
                        <a:pt x="62782" y="224124"/>
                        <a:pt x="107660" y="8072"/>
                        <a:pt x="108432" y="946"/>
                      </a:cubicBezTo>
                      <a:cubicBezTo>
                        <a:pt x="108516" y="694"/>
                        <a:pt x="109989" y="-835"/>
                        <a:pt x="111453" y="565"/>
                      </a:cubicBezTo>
                      <a:cubicBezTo>
                        <a:pt x="113283" y="2314"/>
                        <a:pt x="115206" y="7112"/>
                        <a:pt x="115206" y="7112"/>
                      </a:cubicBezTo>
                      <a:lnTo>
                        <a:pt x="68732" y="240895"/>
                      </a:lnTo>
                      <a:lnTo>
                        <a:pt x="58783" y="240895"/>
                      </a:lnTo>
                      <a:lnTo>
                        <a:pt x="0" y="6397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 w="76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53" name=""/>
                <p:cNvSpPr/>
                <p:nvPr/>
              </p:nvSpPr>
              <p:spPr>
                <a:xfrm>
                  <a:off x="6639264" y="5512773"/>
                  <a:ext cx="363578" cy="262683"/>
                </a:xfrm>
                <a:custGeom>
                  <a:avLst/>
                  <a:gdLst/>
                  <a:ahLst/>
                  <a:cxnLst/>
                  <a:pathLst>
                    <a:path w="363578" h="262683">
                      <a:moveTo>
                        <a:pt x="136517" y="365"/>
                      </a:moveTo>
                      <a:cubicBezTo>
                        <a:pt x="136517" y="365"/>
                        <a:pt x="108585" y="16356"/>
                        <a:pt x="90110" y="19837"/>
                      </a:cubicBezTo>
                      <a:cubicBezTo>
                        <a:pt x="71637" y="23317"/>
                        <a:pt x="27225" y="33759"/>
                        <a:pt x="17988" y="82485"/>
                      </a:cubicBezTo>
                      <a:cubicBezTo>
                        <a:pt x="12994" y="108615"/>
                        <a:pt x="-1056" y="154273"/>
                        <a:pt x="0" y="194839"/>
                      </a:cubicBezTo>
                      <a:cubicBezTo>
                        <a:pt x="40372" y="262683"/>
                        <a:pt x="278503" y="306298"/>
                        <a:pt x="363578" y="193011"/>
                      </a:cubicBezTo>
                      <a:cubicBezTo>
                        <a:pt x="363578" y="191852"/>
                        <a:pt x="361816" y="174738"/>
                        <a:pt x="359951" y="164993"/>
                      </a:cubicBezTo>
                      <a:cubicBezTo>
                        <a:pt x="348762" y="78504"/>
                        <a:pt x="337443" y="48523"/>
                        <a:pt x="303992" y="35290"/>
                      </a:cubicBezTo>
                      <a:cubicBezTo>
                        <a:pt x="259822" y="17815"/>
                        <a:pt x="239402" y="0"/>
                        <a:pt x="239402" y="0"/>
                      </a:cubicBezTo>
                      <a:lnTo>
                        <a:pt x="192329" y="234794"/>
                      </a:lnTo>
                      <a:lnTo>
                        <a:pt x="136517" y="365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 w="25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54" name=""/>
                <p:cNvSpPr/>
                <p:nvPr/>
              </p:nvSpPr>
              <p:spPr>
                <a:xfrm>
                  <a:off x="6714453" y="5607130"/>
                  <a:ext cx="14378" cy="149205"/>
                </a:xfrm>
                <a:custGeom>
                  <a:avLst/>
                  <a:gdLst/>
                  <a:ahLst/>
                  <a:cxnLst/>
                  <a:pathLst>
                    <a:path w="14378" h="149205" fill="none">
                      <a:moveTo>
                        <a:pt x="13347" y="0"/>
                      </a:moveTo>
                      <a:cubicBezTo>
                        <a:pt x="13347" y="0"/>
                        <a:pt x="19896" y="95329"/>
                        <a:pt x="0" y="149205"/>
                      </a:cubicBezTo>
                    </a:path>
                  </a:pathLst>
                </a:custGeom>
                <a:solidFill>
                  <a:srgbClr val="202020"/>
                </a:solidFill>
                <a:ln w="25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55" name=""/>
                <p:cNvSpPr/>
                <p:nvPr/>
              </p:nvSpPr>
              <p:spPr>
                <a:xfrm>
                  <a:off x="6924396" y="5607130"/>
                  <a:ext cx="5489" cy="151439"/>
                </a:xfrm>
                <a:custGeom>
                  <a:avLst/>
                  <a:gdLst/>
                  <a:ahLst/>
                  <a:cxnLst/>
                  <a:pathLst>
                    <a:path w="5489" h="151439" fill="none">
                      <a:moveTo>
                        <a:pt x="4687" y="0"/>
                      </a:moveTo>
                      <a:cubicBezTo>
                        <a:pt x="4687" y="0"/>
                        <a:pt x="-6483" y="101309"/>
                        <a:pt x="5455" y="151439"/>
                      </a:cubicBezTo>
                    </a:path>
                  </a:pathLst>
                </a:custGeom>
                <a:solidFill>
                  <a:srgbClr val="202020"/>
                </a:solidFill>
                <a:ln w="25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56" name=""/>
                <p:cNvSpPr/>
                <p:nvPr/>
              </p:nvSpPr>
              <p:spPr>
                <a:xfrm>
                  <a:off x="6645332" y="5546630"/>
                  <a:ext cx="59972" cy="174020"/>
                </a:xfrm>
                <a:custGeom>
                  <a:avLst/>
                  <a:gdLst/>
                  <a:ahLst/>
                  <a:cxnLst/>
                  <a:pathLst>
                    <a:path w="59972" h="174020">
                      <a:moveTo>
                        <a:pt x="55197" y="0"/>
                      </a:moveTo>
                      <a:cubicBezTo>
                        <a:pt x="55197" y="0"/>
                        <a:pt x="4269" y="6965"/>
                        <a:pt x="0" y="163164"/>
                      </a:cubicBezTo>
                      <a:cubicBezTo>
                        <a:pt x="10239" y="178832"/>
                        <a:pt x="5221" y="172956"/>
                        <a:pt x="5221" y="172956"/>
                      </a:cubicBezTo>
                      <a:cubicBezTo>
                        <a:pt x="5221" y="172956"/>
                        <a:pt x="11884" y="19554"/>
                        <a:pt x="55197" y="8914"/>
                      </a:cubicBezTo>
                      <a:cubicBezTo>
                        <a:pt x="63264" y="6933"/>
                        <a:pt x="59766" y="2200"/>
                        <a:pt x="55197" y="0"/>
                      </a:cubicBezTo>
                      <a:close/>
                    </a:path>
                  </a:pathLst>
                </a:custGeom>
                <a:solidFill>
                  <a:srgbClr val="202020"/>
                </a:solidFill>
                <a:ln w="25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57" name=""/>
                <p:cNvSpPr/>
                <p:nvPr/>
              </p:nvSpPr>
              <p:spPr>
                <a:xfrm>
                  <a:off x="6943588" y="5553626"/>
                  <a:ext cx="53457" cy="163048"/>
                </a:xfrm>
                <a:custGeom>
                  <a:avLst/>
                  <a:gdLst/>
                  <a:ahLst/>
                  <a:cxnLst/>
                  <a:pathLst>
                    <a:path w="53457" h="163048">
                      <a:moveTo>
                        <a:pt x="7779" y="12814"/>
                      </a:moveTo>
                      <a:cubicBezTo>
                        <a:pt x="44810" y="32303"/>
                        <a:pt x="44857" y="163048"/>
                        <a:pt x="44857" y="163048"/>
                      </a:cubicBezTo>
                      <a:cubicBezTo>
                        <a:pt x="44857" y="163048"/>
                        <a:pt x="53391" y="164602"/>
                        <a:pt x="53457" y="154259"/>
                      </a:cubicBezTo>
                      <a:cubicBezTo>
                        <a:pt x="53457" y="139385"/>
                        <a:pt x="47569" y="13373"/>
                        <a:pt x="3019" y="0"/>
                      </a:cubicBezTo>
                      <a:cubicBezTo>
                        <a:pt x="-4025" y="2183"/>
                        <a:pt x="2258" y="9829"/>
                        <a:pt x="7779" y="12814"/>
                      </a:cubicBezTo>
                      <a:close/>
                    </a:path>
                  </a:pathLst>
                </a:custGeom>
                <a:solidFill>
                  <a:srgbClr val="202020"/>
                </a:solidFill>
                <a:ln w="25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58" name=""/>
                <p:cNvSpPr/>
                <p:nvPr/>
              </p:nvSpPr>
              <p:spPr>
                <a:xfrm>
                  <a:off x="6744341" y="5414389"/>
                  <a:ext cx="23125" cy="46811"/>
                </a:xfrm>
                <a:custGeom>
                  <a:avLst/>
                  <a:gdLst/>
                  <a:ahLst/>
                  <a:cxnLst/>
                  <a:pathLst>
                    <a:path w="23125" h="46811">
                      <a:moveTo>
                        <a:pt x="17265" y="6338"/>
                      </a:moveTo>
                      <a:cubicBezTo>
                        <a:pt x="17265" y="6338"/>
                        <a:pt x="6125" y="-4492"/>
                        <a:pt x="1558" y="2142"/>
                      </a:cubicBezTo>
                      <a:cubicBezTo>
                        <a:pt x="-4653" y="11164"/>
                        <a:pt x="9155" y="47898"/>
                        <a:pt x="16203" y="46811"/>
                      </a:cubicBezTo>
                      <a:cubicBezTo>
                        <a:pt x="22357" y="45812"/>
                        <a:pt x="23125" y="38720"/>
                        <a:pt x="23125" y="38720"/>
                      </a:cubicBezTo>
                      <a:cubicBezTo>
                        <a:pt x="23125" y="38720"/>
                        <a:pt x="16408" y="13892"/>
                        <a:pt x="17265" y="6338"/>
                      </a:cubicBezTo>
                      <a:close/>
                    </a:path>
                  </a:pathLst>
                </a:custGeom>
                <a:solidFill>
                  <a:srgbClr val="E5AE7A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59" name=""/>
                <p:cNvSpPr/>
                <p:nvPr/>
              </p:nvSpPr>
              <p:spPr>
                <a:xfrm>
                  <a:off x="6892340" y="5413954"/>
                  <a:ext cx="21636" cy="45854"/>
                </a:xfrm>
                <a:custGeom>
                  <a:avLst/>
                  <a:gdLst/>
                  <a:ahLst/>
                  <a:cxnLst/>
                  <a:pathLst>
                    <a:path w="21636" h="45854">
                      <a:moveTo>
                        <a:pt x="5549" y="2163"/>
                      </a:moveTo>
                      <a:cubicBezTo>
                        <a:pt x="5549" y="2163"/>
                        <a:pt x="13785" y="-2859"/>
                        <a:pt x="18188" y="2173"/>
                      </a:cubicBezTo>
                      <a:cubicBezTo>
                        <a:pt x="22655" y="7278"/>
                        <a:pt x="24230" y="11209"/>
                        <a:pt x="14094" y="34626"/>
                      </a:cubicBezTo>
                      <a:cubicBezTo>
                        <a:pt x="5306" y="54929"/>
                        <a:pt x="0" y="41419"/>
                        <a:pt x="0" y="41419"/>
                      </a:cubicBezTo>
                      <a:lnTo>
                        <a:pt x="5549" y="2163"/>
                      </a:lnTo>
                      <a:close/>
                    </a:path>
                  </a:pathLst>
                </a:custGeom>
                <a:solidFill>
                  <a:srgbClr val="E5AE7A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60" name=""/>
                <p:cNvSpPr/>
                <p:nvPr/>
              </p:nvSpPr>
              <p:spPr>
                <a:xfrm>
                  <a:off x="6746126" y="5512710"/>
                  <a:ext cx="85827" cy="233432"/>
                </a:xfrm>
                <a:custGeom>
                  <a:avLst/>
                  <a:gdLst/>
                  <a:ahLst/>
                  <a:cxnLst/>
                  <a:pathLst>
                    <a:path w="85827" h="233432">
                      <a:moveTo>
                        <a:pt x="29903" y="0"/>
                      </a:moveTo>
                      <a:lnTo>
                        <a:pt x="0" y="39432"/>
                      </a:lnTo>
                      <a:lnTo>
                        <a:pt x="15881" y="52073"/>
                      </a:lnTo>
                      <a:lnTo>
                        <a:pt x="0" y="61797"/>
                      </a:lnTo>
                      <a:lnTo>
                        <a:pt x="85827" y="233432"/>
                      </a:lnTo>
                      <a:lnTo>
                        <a:pt x="29903" y="0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 w="25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61" name=""/>
                <p:cNvSpPr/>
                <p:nvPr/>
              </p:nvSpPr>
              <p:spPr>
                <a:xfrm>
                  <a:off x="6831417" y="5511738"/>
                  <a:ext cx="75314" cy="233879"/>
                </a:xfrm>
                <a:custGeom>
                  <a:avLst/>
                  <a:gdLst/>
                  <a:ahLst/>
                  <a:cxnLst/>
                  <a:pathLst>
                    <a:path w="75314" h="233879">
                      <a:moveTo>
                        <a:pt x="47248" y="0"/>
                      </a:moveTo>
                      <a:lnTo>
                        <a:pt x="75314" y="37544"/>
                      </a:lnTo>
                      <a:lnTo>
                        <a:pt x="59433" y="49733"/>
                      </a:lnTo>
                      <a:lnTo>
                        <a:pt x="70848" y="60916"/>
                      </a:lnTo>
                      <a:lnTo>
                        <a:pt x="0" y="233879"/>
                      </a:lnTo>
                      <a:lnTo>
                        <a:pt x="47248" y="0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 w="2500" cap="flat">
                  <a:solidFill>
                    <a:srgbClr val="404040"/>
                  </a:solidFill>
                  <a:bevel/>
                </a:ln>
              </p:spPr>
            </p:sp>
            <p:sp>
              <p:nvSpPr>
                <p:cNvPr id="4462" name=""/>
                <p:cNvSpPr/>
                <p:nvPr/>
              </p:nvSpPr>
              <p:spPr>
                <a:xfrm>
                  <a:off x="6758609" y="5320254"/>
                  <a:ext cx="144706" cy="110214"/>
                </a:xfrm>
                <a:custGeom>
                  <a:avLst/>
                  <a:gdLst/>
                  <a:ahLst/>
                  <a:cxnLst/>
                  <a:pathLst>
                    <a:path w="144706" h="110214">
                      <a:moveTo>
                        <a:pt x="1736" y="109025"/>
                      </a:moveTo>
                      <a:cubicBezTo>
                        <a:pt x="10521" y="122152"/>
                        <a:pt x="-6280" y="19662"/>
                        <a:pt x="65236" y="37142"/>
                      </a:cubicBezTo>
                      <a:cubicBezTo>
                        <a:pt x="78738" y="43755"/>
                        <a:pt x="79678" y="36485"/>
                        <a:pt x="83003" y="35707"/>
                      </a:cubicBezTo>
                      <a:cubicBezTo>
                        <a:pt x="84877" y="35269"/>
                        <a:pt x="126235" y="19298"/>
                        <a:pt x="132563" y="84204"/>
                      </a:cubicBezTo>
                      <a:cubicBezTo>
                        <a:pt x="137328" y="136640"/>
                        <a:pt x="144706" y="83433"/>
                        <a:pt x="144706" y="81543"/>
                      </a:cubicBezTo>
                      <a:cubicBezTo>
                        <a:pt x="144341" y="336"/>
                        <a:pt x="-18685" y="-62723"/>
                        <a:pt x="1736" y="109025"/>
                      </a:cubicBezTo>
                      <a:close/>
                    </a:path>
                  </a:pathLst>
                </a:custGeom>
                <a:solidFill>
                  <a:srgbClr val="DD9754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63" name=""/>
                <p:cNvSpPr/>
                <p:nvPr/>
              </p:nvSpPr>
              <p:spPr>
                <a:xfrm>
                  <a:off x="6748238" y="5304165"/>
                  <a:ext cx="158897" cy="127170"/>
                </a:xfrm>
                <a:custGeom>
                  <a:avLst/>
                  <a:gdLst/>
                  <a:ahLst/>
                  <a:cxnLst/>
                  <a:pathLst>
                    <a:path w="158897" h="127170">
                      <a:moveTo>
                        <a:pt x="10418" y="123632"/>
                      </a:moveTo>
                      <a:cubicBezTo>
                        <a:pt x="20897" y="148637"/>
                        <a:pt x="-1070" y="31377"/>
                        <a:pt x="75287" y="50315"/>
                      </a:cubicBezTo>
                      <a:cubicBezTo>
                        <a:pt x="88788" y="56928"/>
                        <a:pt x="89729" y="49657"/>
                        <a:pt x="93054" y="48880"/>
                      </a:cubicBezTo>
                      <a:cubicBezTo>
                        <a:pt x="94927" y="48441"/>
                        <a:pt x="139584" y="33929"/>
                        <a:pt x="144720" y="97550"/>
                      </a:cubicBezTo>
                      <a:cubicBezTo>
                        <a:pt x="147301" y="157203"/>
                        <a:pt x="157256" y="96606"/>
                        <a:pt x="157256" y="94716"/>
                      </a:cubicBezTo>
                      <a:cubicBezTo>
                        <a:pt x="157256" y="92905"/>
                        <a:pt x="164522" y="56041"/>
                        <a:pt x="148529" y="33288"/>
                      </a:cubicBezTo>
                      <a:cubicBezTo>
                        <a:pt x="147834" y="32298"/>
                        <a:pt x="144721" y="29237"/>
                        <a:pt x="140936" y="28960"/>
                      </a:cubicBezTo>
                      <a:cubicBezTo>
                        <a:pt x="119434" y="27387"/>
                        <a:pt x="135066" y="13185"/>
                        <a:pt x="105711" y="1840"/>
                      </a:cubicBezTo>
                      <a:cubicBezTo>
                        <a:pt x="93998" y="-2661"/>
                        <a:pt x="59389" y="1602"/>
                        <a:pt x="54715" y="5533"/>
                      </a:cubicBezTo>
                      <a:cubicBezTo>
                        <a:pt x="53079" y="6909"/>
                        <a:pt x="-28294" y="26272"/>
                        <a:pt x="10418" y="123632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 w="2500" cap="flat">
                  <a:solidFill>
                    <a:srgbClr val="808080"/>
                  </a:solidFill>
                  <a:bevel/>
                </a:ln>
              </p:spPr>
            </p:sp>
            <p:sp>
              <p:nvSpPr>
                <p:cNvPr id="4464" name=""/>
                <p:cNvSpPr/>
                <p:nvPr/>
              </p:nvSpPr>
              <p:spPr>
                <a:xfrm>
                  <a:off x="6759821" y="5345067"/>
                  <a:ext cx="59092" cy="65363"/>
                </a:xfrm>
                <a:custGeom>
                  <a:avLst/>
                  <a:gdLst/>
                  <a:ahLst/>
                  <a:cxnLst/>
                  <a:pathLst>
                    <a:path w="59092" h="65363">
                      <a:moveTo>
                        <a:pt x="59092" y="3698"/>
                      </a:moveTo>
                      <a:cubicBezTo>
                        <a:pt x="-10097" y="-3109"/>
                        <a:pt x="6647" y="75330"/>
                        <a:pt x="139" y="64278"/>
                      </a:cubicBezTo>
                      <a:cubicBezTo>
                        <a:pt x="-3546" y="-4567"/>
                        <a:pt x="56517" y="-4628"/>
                        <a:pt x="59092" y="3698"/>
                      </a:cubicBezTo>
                      <a:close/>
                    </a:path>
                  </a:pathLst>
                </a:custGeom>
                <a:solidFill>
                  <a:srgbClr val="ACABAA"/>
                </a:solidFill>
                <a:ln w="7600" cap="flat">
                  <a:noFill/>
                  <a:bevel/>
                </a:ln>
              </p:spPr>
            </p:sp>
          </p:grpSp>
          <p:grpSp>
            <p:nvGrpSpPr>
              <p:cNvPr id="4488" name="Female Staff/User 3"/>
              <p:cNvGrpSpPr/>
              <p:nvPr/>
            </p:nvGrpSpPr>
            <p:grpSpPr>
              <a:xfrm>
                <a:off x="6472064" y="4859463"/>
                <a:ext cx="334401" cy="458981"/>
                <a:chOff x="6472064" y="4859463"/>
                <a:chExt cx="334401" cy="458981"/>
              </a:xfrm>
            </p:grpSpPr>
            <p:sp>
              <p:nvSpPr>
                <p:cNvPr id="4489" name=""/>
                <p:cNvSpPr/>
                <p:nvPr/>
              </p:nvSpPr>
              <p:spPr>
                <a:xfrm>
                  <a:off x="6602014" y="4859426"/>
                  <a:ext cx="82926" cy="47638"/>
                </a:xfrm>
                <a:custGeom>
                  <a:avLst/>
                  <a:gdLst/>
                  <a:ahLst/>
                  <a:cxnLst/>
                  <a:pathLst>
                    <a:path w="82926" h="47638">
                      <a:moveTo>
                        <a:pt x="1006" y="37776"/>
                      </a:moveTo>
                      <a:cubicBezTo>
                        <a:pt x="-4664" y="15142"/>
                        <a:pt x="14082" y="0"/>
                        <a:pt x="40658" y="0"/>
                      </a:cubicBezTo>
                      <a:cubicBezTo>
                        <a:pt x="67234" y="0"/>
                        <a:pt x="89833" y="12749"/>
                        <a:pt x="81035" y="37776"/>
                      </a:cubicBezTo>
                      <a:cubicBezTo>
                        <a:pt x="67439" y="49335"/>
                        <a:pt x="24178" y="52443"/>
                        <a:pt x="1006" y="37776"/>
                      </a:cubicBezTo>
                      <a:close/>
                    </a:path>
                  </a:pathLst>
                </a:custGeom>
                <a:solidFill>
                  <a:srgbClr val="8E5625"/>
                </a:solidFill>
                <a:ln w="2500" cap="flat">
                  <a:solidFill>
                    <a:srgbClr val="8B4513"/>
                  </a:solidFill>
                  <a:bevel/>
                </a:ln>
              </p:spPr>
            </p:sp>
            <p:sp>
              <p:nvSpPr>
                <p:cNvPr id="4490" name=""/>
                <p:cNvSpPr/>
                <p:nvPr/>
              </p:nvSpPr>
              <p:spPr>
                <a:xfrm>
                  <a:off x="6563464" y="4967589"/>
                  <a:ext cx="20963" cy="42093"/>
                </a:xfrm>
                <a:custGeom>
                  <a:avLst/>
                  <a:gdLst/>
                  <a:ahLst/>
                  <a:cxnLst/>
                  <a:pathLst>
                    <a:path w="20963" h="42093">
                      <a:moveTo>
                        <a:pt x="16111" y="5730"/>
                      </a:moveTo>
                      <a:cubicBezTo>
                        <a:pt x="16111" y="5730"/>
                        <a:pt x="5607" y="-4159"/>
                        <a:pt x="1489" y="1983"/>
                      </a:cubicBezTo>
                      <a:cubicBezTo>
                        <a:pt x="-4112" y="10337"/>
                        <a:pt x="7540" y="42093"/>
                        <a:pt x="13978" y="42093"/>
                      </a:cubicBezTo>
                      <a:cubicBezTo>
                        <a:pt x="20416" y="42093"/>
                        <a:pt x="20931" y="35852"/>
                        <a:pt x="20931" y="35852"/>
                      </a:cubicBezTo>
                      <a:cubicBezTo>
                        <a:pt x="20931" y="35852"/>
                        <a:pt x="15339" y="12724"/>
                        <a:pt x="16111" y="5730"/>
                      </a:cubicBezTo>
                      <a:close/>
                    </a:path>
                  </a:pathLst>
                </a:custGeom>
                <a:solidFill>
                  <a:srgbClr val="EFCDAD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91" name=""/>
                <p:cNvSpPr/>
                <p:nvPr/>
              </p:nvSpPr>
              <p:spPr>
                <a:xfrm>
                  <a:off x="6522955" y="5045162"/>
                  <a:ext cx="237915" cy="256487"/>
                </a:xfrm>
                <a:custGeom>
                  <a:avLst/>
                  <a:gdLst/>
                  <a:ahLst/>
                  <a:cxnLst/>
                  <a:pathLst>
                    <a:path w="237915" h="256487">
                      <a:moveTo>
                        <a:pt x="83064" y="0"/>
                      </a:moveTo>
                      <a:cubicBezTo>
                        <a:pt x="56284" y="89393"/>
                        <a:pt x="-1656" y="25929"/>
                        <a:pt x="0" y="127817"/>
                      </a:cubicBezTo>
                      <a:cubicBezTo>
                        <a:pt x="0" y="134202"/>
                        <a:pt x="95319" y="232011"/>
                        <a:pt x="95319" y="232011"/>
                      </a:cubicBezTo>
                      <a:lnTo>
                        <a:pt x="122590" y="256487"/>
                      </a:lnTo>
                      <a:cubicBezTo>
                        <a:pt x="122590" y="256487"/>
                        <a:pt x="235794" y="156888"/>
                        <a:pt x="237915" y="113311"/>
                      </a:cubicBezTo>
                      <a:cubicBezTo>
                        <a:pt x="240403" y="62194"/>
                        <a:pt x="161004" y="66943"/>
                        <a:pt x="159684" y="0"/>
                      </a:cubicBezTo>
                      <a:cubicBezTo>
                        <a:pt x="118571" y="50994"/>
                        <a:pt x="84410" y="-2498"/>
                        <a:pt x="83064" y="0"/>
                      </a:cubicBezTo>
                      <a:close/>
                    </a:path>
                  </a:pathLst>
                </a:custGeom>
                <a:gradFill>
                  <a:gsLst>
                    <a:gs pos="90000">
                      <a:srgbClr val="F0CDAE"/>
                    </a:gs>
                    <a:gs pos="100000">
                      <a:srgbClr val="E4A870"/>
                    </a:gs>
                  </a:gsLst>
                  <a:lin ang="16200000" scaled="0"/>
                </a:gradFill>
                <a:ln w="7600" cap="flat">
                  <a:noFill/>
                  <a:bevel/>
                </a:ln>
              </p:spPr>
            </p:sp>
            <p:sp>
              <p:nvSpPr>
                <p:cNvPr id="4492" name=""/>
                <p:cNvSpPr/>
                <p:nvPr/>
              </p:nvSpPr>
              <p:spPr>
                <a:xfrm>
                  <a:off x="6577441" y="4899156"/>
                  <a:ext cx="130767" cy="169339"/>
                </a:xfrm>
                <a:custGeom>
                  <a:avLst/>
                  <a:gdLst/>
                  <a:ahLst/>
                  <a:cxnLst/>
                  <a:pathLst>
                    <a:path w="130767" h="169339">
                      <a:moveTo>
                        <a:pt x="0" y="71087"/>
                      </a:moveTo>
                      <a:cubicBezTo>
                        <a:pt x="0" y="71087"/>
                        <a:pt x="1443" y="119462"/>
                        <a:pt x="26006" y="147772"/>
                      </a:cubicBezTo>
                      <a:cubicBezTo>
                        <a:pt x="56098" y="182453"/>
                        <a:pt x="89010" y="171182"/>
                        <a:pt x="110638" y="142570"/>
                      </a:cubicBezTo>
                      <a:cubicBezTo>
                        <a:pt x="133607" y="112184"/>
                        <a:pt x="131825" y="64013"/>
                        <a:pt x="129445" y="52834"/>
                      </a:cubicBezTo>
                      <a:cubicBezTo>
                        <a:pt x="124273" y="28557"/>
                        <a:pt x="119173" y="9385"/>
                        <a:pt x="91831" y="2980"/>
                      </a:cubicBezTo>
                      <a:cubicBezTo>
                        <a:pt x="4849" y="-17395"/>
                        <a:pt x="0" y="71087"/>
                        <a:pt x="0" y="71087"/>
                      </a:cubicBezTo>
                      <a:close/>
                    </a:path>
                  </a:pathLst>
                </a:custGeom>
                <a:solidFill>
                  <a:srgbClr val="F1D6B9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93" name=""/>
                <p:cNvSpPr/>
                <p:nvPr/>
              </p:nvSpPr>
              <p:spPr>
                <a:xfrm>
                  <a:off x="6700589" y="4968662"/>
                  <a:ext cx="20762" cy="41242"/>
                </a:xfrm>
                <a:custGeom>
                  <a:avLst/>
                  <a:gdLst/>
                  <a:ahLst/>
                  <a:cxnLst/>
                  <a:pathLst>
                    <a:path w="20762" h="41242">
                      <a:moveTo>
                        <a:pt x="5002" y="3334"/>
                      </a:moveTo>
                      <a:cubicBezTo>
                        <a:pt x="5002" y="3334"/>
                        <a:pt x="14463" y="-2981"/>
                        <a:pt x="18051" y="1684"/>
                      </a:cubicBezTo>
                      <a:cubicBezTo>
                        <a:pt x="21639" y="6349"/>
                        <a:pt x="23133" y="13072"/>
                        <a:pt x="13523" y="33260"/>
                      </a:cubicBezTo>
                      <a:cubicBezTo>
                        <a:pt x="6377" y="48273"/>
                        <a:pt x="0" y="37501"/>
                        <a:pt x="0" y="37501"/>
                      </a:cubicBezTo>
                      <a:lnTo>
                        <a:pt x="5002" y="3334"/>
                      </a:lnTo>
                      <a:close/>
                    </a:path>
                  </a:pathLst>
                </a:custGeom>
                <a:solidFill>
                  <a:srgbClr val="EFCDAD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94" name=""/>
                <p:cNvSpPr/>
                <p:nvPr/>
              </p:nvSpPr>
              <p:spPr>
                <a:xfrm>
                  <a:off x="6472064" y="5092681"/>
                  <a:ext cx="334400" cy="225766"/>
                </a:xfrm>
                <a:custGeom>
                  <a:avLst/>
                  <a:gdLst/>
                  <a:ahLst/>
                  <a:cxnLst/>
                  <a:pathLst>
                    <a:path w="334400" h="225766">
                      <a:moveTo>
                        <a:pt x="105459" y="0"/>
                      </a:moveTo>
                      <a:cubicBezTo>
                        <a:pt x="82284" y="11643"/>
                        <a:pt x="24549" y="22807"/>
                        <a:pt x="16220" y="67924"/>
                      </a:cubicBezTo>
                      <a:cubicBezTo>
                        <a:pt x="11718" y="92119"/>
                        <a:pt x="2713" y="133140"/>
                        <a:pt x="0" y="171955"/>
                      </a:cubicBezTo>
                      <a:cubicBezTo>
                        <a:pt x="61425" y="235719"/>
                        <a:pt x="261252" y="250226"/>
                        <a:pt x="334400" y="174586"/>
                      </a:cubicBezTo>
                      <a:cubicBezTo>
                        <a:pt x="329234" y="128996"/>
                        <a:pt x="321212" y="90363"/>
                        <a:pt x="314814" y="65791"/>
                      </a:cubicBezTo>
                      <a:cubicBezTo>
                        <a:pt x="303484" y="22273"/>
                        <a:pt x="258162" y="16056"/>
                        <a:pt x="232411" y="1936"/>
                      </a:cubicBezTo>
                      <a:cubicBezTo>
                        <a:pt x="199451" y="27453"/>
                        <a:pt x="164428" y="30562"/>
                        <a:pt x="10545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ADDD89"/>
                    </a:gs>
                    <a:gs pos="100000">
                      <a:srgbClr val="6CB734"/>
                    </a:gs>
                  </a:gsLst>
                  <a:lin ang="5400000" scaled="0"/>
                </a:gradFill>
                <a:ln w="2500" cap="flat">
                  <a:solidFill>
                    <a:srgbClr val="759C26"/>
                  </a:solidFill>
                  <a:bevel/>
                </a:ln>
              </p:spPr>
            </p:sp>
            <p:sp>
              <p:nvSpPr>
                <p:cNvPr id="4495" name=""/>
                <p:cNvSpPr/>
                <p:nvPr/>
              </p:nvSpPr>
              <p:spPr>
                <a:xfrm>
                  <a:off x="6540707" y="5176114"/>
                  <a:ext cx="17503" cy="123286"/>
                </a:xfrm>
                <a:custGeom>
                  <a:avLst/>
                  <a:gdLst/>
                  <a:ahLst/>
                  <a:cxnLst/>
                  <a:pathLst>
                    <a:path w="17503" h="123286" fill="none">
                      <a:moveTo>
                        <a:pt x="17503" y="0"/>
                      </a:moveTo>
                      <a:cubicBezTo>
                        <a:pt x="17503" y="0"/>
                        <a:pt x="11322" y="77684"/>
                        <a:pt x="0" y="123286"/>
                      </a:cubicBezTo>
                    </a:path>
                  </a:pathLst>
                </a:custGeom>
                <a:solidFill>
                  <a:srgbClr val="1C2A4D"/>
                </a:solidFill>
                <a:ln w="2500" cap="flat">
                  <a:solidFill>
                    <a:srgbClr val="759C26"/>
                  </a:solidFill>
                  <a:bevel/>
                </a:ln>
              </p:spPr>
            </p:sp>
            <p:sp>
              <p:nvSpPr>
                <p:cNvPr id="4496" name=""/>
                <p:cNvSpPr/>
                <p:nvPr/>
              </p:nvSpPr>
              <p:spPr>
                <a:xfrm>
                  <a:off x="6730012" y="5178175"/>
                  <a:ext cx="8490" cy="124338"/>
                </a:xfrm>
                <a:custGeom>
                  <a:avLst/>
                  <a:gdLst/>
                  <a:ahLst/>
                  <a:cxnLst/>
                  <a:pathLst>
                    <a:path w="8490" h="124338" fill="none">
                      <a:moveTo>
                        <a:pt x="213" y="0"/>
                      </a:moveTo>
                      <a:cubicBezTo>
                        <a:pt x="213" y="0"/>
                        <a:pt x="-2311" y="75566"/>
                        <a:pt x="8454" y="124338"/>
                      </a:cubicBezTo>
                    </a:path>
                  </a:pathLst>
                </a:custGeom>
                <a:solidFill>
                  <a:srgbClr val="E9C2C1"/>
                </a:solidFill>
                <a:ln w="2500" cap="flat">
                  <a:solidFill>
                    <a:srgbClr val="759C26"/>
                  </a:solidFill>
                  <a:bevel/>
                </a:ln>
              </p:spPr>
            </p:sp>
            <p:sp>
              <p:nvSpPr>
                <p:cNvPr id="4497" name=""/>
                <p:cNvSpPr/>
                <p:nvPr/>
              </p:nvSpPr>
              <p:spPr>
                <a:xfrm>
                  <a:off x="6575112" y="4886908"/>
                  <a:ext cx="133382" cy="134537"/>
                </a:xfrm>
                <a:custGeom>
                  <a:avLst/>
                  <a:gdLst/>
                  <a:ahLst/>
                  <a:cxnLst/>
                  <a:pathLst>
                    <a:path w="133382" h="134537">
                      <a:moveTo>
                        <a:pt x="7989" y="134537"/>
                      </a:moveTo>
                      <a:cubicBezTo>
                        <a:pt x="1808" y="125205"/>
                        <a:pt x="-9060" y="52950"/>
                        <a:pt x="13948" y="23712"/>
                      </a:cubicBezTo>
                      <a:cubicBezTo>
                        <a:pt x="36736" y="-5247"/>
                        <a:pt x="93311" y="-8195"/>
                        <a:pt x="116357" y="17320"/>
                      </a:cubicBezTo>
                      <a:cubicBezTo>
                        <a:pt x="144531" y="48512"/>
                        <a:pt x="130649" y="133600"/>
                        <a:pt x="124726" y="131944"/>
                      </a:cubicBezTo>
                      <a:cubicBezTo>
                        <a:pt x="128617" y="109571"/>
                        <a:pt x="129956" y="85612"/>
                        <a:pt x="125799" y="81215"/>
                      </a:cubicBezTo>
                      <a:cubicBezTo>
                        <a:pt x="105671" y="51902"/>
                        <a:pt x="22495" y="56564"/>
                        <a:pt x="10650" y="82985"/>
                      </a:cubicBezTo>
                      <a:cubicBezTo>
                        <a:pt x="2397" y="97035"/>
                        <a:pt x="5794" y="112087"/>
                        <a:pt x="7989" y="134537"/>
                      </a:cubicBezTo>
                      <a:close/>
                    </a:path>
                  </a:pathLst>
                </a:custGeom>
                <a:solidFill>
                  <a:srgbClr val="8E5625"/>
                </a:solidFill>
                <a:ln w="2500" cap="flat">
                  <a:solidFill>
                    <a:srgbClr val="5B3717"/>
                  </a:solidFill>
                  <a:bevel/>
                </a:ln>
              </p:spPr>
            </p:sp>
          </p:grpSp>
          <p:grpSp>
            <p:nvGrpSpPr>
              <p:cNvPr id="4559" name="Nurse"/>
              <p:cNvGrpSpPr/>
              <p:nvPr/>
            </p:nvGrpSpPr>
            <p:grpSpPr>
              <a:xfrm>
                <a:off x="6807433" y="4555127"/>
                <a:ext cx="390817" cy="547145"/>
                <a:chOff x="6807433" y="4555127"/>
                <a:chExt cx="390817" cy="547145"/>
              </a:xfrm>
            </p:grpSpPr>
            <p:sp>
              <p:nvSpPr>
                <p:cNvPr id="4560" name=""/>
                <p:cNvSpPr/>
                <p:nvPr/>
              </p:nvSpPr>
              <p:spPr>
                <a:xfrm>
                  <a:off x="6868107" y="4780880"/>
                  <a:ext cx="283652" cy="291956"/>
                </a:xfrm>
                <a:custGeom>
                  <a:avLst/>
                  <a:gdLst/>
                  <a:ahLst/>
                  <a:cxnLst/>
                  <a:pathLst>
                    <a:path w="283652" h="291956">
                      <a:moveTo>
                        <a:pt x="99033" y="0"/>
                      </a:moveTo>
                      <a:cubicBezTo>
                        <a:pt x="67104" y="101755"/>
                        <a:pt x="-1974" y="29514"/>
                        <a:pt x="0" y="145491"/>
                      </a:cubicBezTo>
                      <a:cubicBezTo>
                        <a:pt x="0" y="152761"/>
                        <a:pt x="113643" y="264095"/>
                        <a:pt x="113643" y="264095"/>
                      </a:cubicBezTo>
                      <a:lnTo>
                        <a:pt x="146156" y="291956"/>
                      </a:lnTo>
                      <a:cubicBezTo>
                        <a:pt x="146156" y="291956"/>
                        <a:pt x="281122" y="178583"/>
                        <a:pt x="283652" y="128980"/>
                      </a:cubicBezTo>
                      <a:cubicBezTo>
                        <a:pt x="286619" y="70794"/>
                        <a:pt x="191956" y="76200"/>
                        <a:pt x="190382" y="0"/>
                      </a:cubicBezTo>
                      <a:cubicBezTo>
                        <a:pt x="141365" y="58045"/>
                        <a:pt x="100637" y="-2844"/>
                        <a:pt x="99033" y="0"/>
                      </a:cubicBezTo>
                      <a:close/>
                    </a:path>
                  </a:pathLst>
                </a:custGeom>
                <a:gradFill>
                  <a:gsLst>
                    <a:gs pos="90000">
                      <a:srgbClr val="F0CDAE"/>
                    </a:gs>
                    <a:gs pos="100000">
                      <a:srgbClr val="E4A870"/>
                    </a:gs>
                  </a:gsLst>
                  <a:lin ang="16200000" scaled="0"/>
                </a:gradFill>
                <a:ln w="7600" cap="flat">
                  <a:solidFill>
                    <a:srgbClr val="C1E2EB"/>
                  </a:solidFill>
                  <a:bevel/>
                </a:ln>
              </p:spPr>
            </p:sp>
            <p:sp>
              <p:nvSpPr>
                <p:cNvPr id="4561" name=""/>
                <p:cNvSpPr/>
                <p:nvPr/>
              </p:nvSpPr>
              <p:spPr>
                <a:xfrm>
                  <a:off x="6937560" y="4606863"/>
                  <a:ext cx="148721" cy="200608"/>
                </a:xfrm>
                <a:custGeom>
                  <a:avLst/>
                  <a:gdLst/>
                  <a:ahLst/>
                  <a:cxnLst/>
                  <a:pathLst>
                    <a:path w="148721" h="200608">
                      <a:moveTo>
                        <a:pt x="0" y="84213"/>
                      </a:moveTo>
                      <a:cubicBezTo>
                        <a:pt x="0" y="84213"/>
                        <a:pt x="1641" y="141521"/>
                        <a:pt x="29577" y="175059"/>
                      </a:cubicBezTo>
                      <a:cubicBezTo>
                        <a:pt x="63800" y="216143"/>
                        <a:pt x="101230" y="202791"/>
                        <a:pt x="125829" y="168896"/>
                      </a:cubicBezTo>
                      <a:cubicBezTo>
                        <a:pt x="151952" y="132898"/>
                        <a:pt x="149925" y="75833"/>
                        <a:pt x="147218" y="62590"/>
                      </a:cubicBezTo>
                      <a:cubicBezTo>
                        <a:pt x="141336" y="33830"/>
                        <a:pt x="135535" y="11118"/>
                        <a:pt x="104439" y="3531"/>
                      </a:cubicBezTo>
                      <a:cubicBezTo>
                        <a:pt x="5514" y="-20606"/>
                        <a:pt x="0" y="84213"/>
                        <a:pt x="0" y="84213"/>
                      </a:cubicBezTo>
                      <a:close/>
                    </a:path>
                  </a:pathLst>
                </a:custGeom>
                <a:solidFill>
                  <a:srgbClr val="F1D6B9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62" name=""/>
                <p:cNvSpPr/>
                <p:nvPr/>
              </p:nvSpPr>
              <p:spPr>
                <a:xfrm>
                  <a:off x="6938015" y="4615607"/>
                  <a:ext cx="118200" cy="89517"/>
                </a:xfrm>
                <a:custGeom>
                  <a:avLst/>
                  <a:gdLst/>
                  <a:ahLst/>
                  <a:cxnLst/>
                  <a:pathLst>
                    <a:path w="118200" h="89517">
                      <a:moveTo>
                        <a:pt x="113920" y="9113"/>
                      </a:moveTo>
                      <a:cubicBezTo>
                        <a:pt x="113920" y="9113"/>
                        <a:pt x="29233" y="55984"/>
                        <a:pt x="1321" y="89086"/>
                      </a:cubicBezTo>
                      <a:cubicBezTo>
                        <a:pt x="-2033" y="93065"/>
                        <a:pt x="2009" y="66339"/>
                        <a:pt x="2009" y="66339"/>
                      </a:cubicBezTo>
                      <a:cubicBezTo>
                        <a:pt x="2009" y="66339"/>
                        <a:pt x="82219" y="5445"/>
                        <a:pt x="93295" y="3244"/>
                      </a:cubicBezTo>
                      <a:cubicBezTo>
                        <a:pt x="104372" y="1043"/>
                        <a:pt x="118200" y="0"/>
                        <a:pt x="118200" y="0"/>
                      </a:cubicBezTo>
                      <a:lnTo>
                        <a:pt x="113920" y="9113"/>
                      </a:lnTo>
                      <a:close/>
                    </a:path>
                  </a:pathLst>
                </a:custGeom>
                <a:solidFill>
                  <a:srgbClr val="E8B586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63" name=""/>
                <p:cNvSpPr/>
                <p:nvPr/>
              </p:nvSpPr>
              <p:spPr>
                <a:xfrm>
                  <a:off x="7079889" y="4693803"/>
                  <a:ext cx="24753" cy="46945"/>
                </a:xfrm>
                <a:custGeom>
                  <a:avLst/>
                  <a:gdLst/>
                  <a:ahLst/>
                  <a:cxnLst/>
                  <a:pathLst>
                    <a:path w="24753" h="46945">
                      <a:moveTo>
                        <a:pt x="5963" y="3795"/>
                      </a:moveTo>
                      <a:cubicBezTo>
                        <a:pt x="5963" y="3795"/>
                        <a:pt x="17243" y="-3393"/>
                        <a:pt x="21521" y="1917"/>
                      </a:cubicBezTo>
                      <a:cubicBezTo>
                        <a:pt x="25799" y="7227"/>
                        <a:pt x="27580" y="14879"/>
                        <a:pt x="16123" y="37859"/>
                      </a:cubicBezTo>
                      <a:cubicBezTo>
                        <a:pt x="7603" y="54948"/>
                        <a:pt x="0" y="42686"/>
                        <a:pt x="0" y="42686"/>
                      </a:cubicBezTo>
                      <a:lnTo>
                        <a:pt x="5963" y="3795"/>
                      </a:lnTo>
                      <a:close/>
                    </a:path>
                  </a:pathLst>
                </a:custGeom>
                <a:solidFill>
                  <a:srgbClr val="EFCDAD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64" name=""/>
                <p:cNvSpPr/>
                <p:nvPr/>
              </p:nvSpPr>
              <p:spPr>
                <a:xfrm>
                  <a:off x="7042840" y="4934333"/>
                  <a:ext cx="29911" cy="43652"/>
                </a:xfrm>
                <a:custGeom>
                  <a:avLst/>
                  <a:gdLst/>
                  <a:ahLst/>
                  <a:cxnLst/>
                  <a:pathLst>
                    <a:path w="29911" h="43652">
                      <a:moveTo>
                        <a:pt x="1074" y="37072"/>
                      </a:moveTo>
                      <a:lnTo>
                        <a:pt x="6803" y="43652"/>
                      </a:lnTo>
                      <a:cubicBezTo>
                        <a:pt x="6803" y="43652"/>
                        <a:pt x="26665" y="13171"/>
                        <a:pt x="29338" y="11704"/>
                      </a:cubicBezTo>
                      <a:cubicBezTo>
                        <a:pt x="32012" y="10237"/>
                        <a:pt x="22463" y="0"/>
                        <a:pt x="22463" y="0"/>
                      </a:cubicBezTo>
                      <a:lnTo>
                        <a:pt x="-72" y="33347"/>
                      </a:lnTo>
                      <a:lnTo>
                        <a:pt x="1074" y="37072"/>
                      </a:lnTo>
                      <a:close/>
                    </a:path>
                  </a:pathLst>
                </a:custGeom>
                <a:noFill/>
                <a:ln w="7600" cap="flat">
                  <a:solidFill>
                    <a:srgbClr val="000000"/>
                  </a:solidFill>
                  <a:bevel/>
                </a:ln>
              </p:spPr>
            </p:sp>
            <p:sp>
              <p:nvSpPr>
                <p:cNvPr id="4565" name=""/>
                <p:cNvSpPr/>
                <p:nvPr/>
              </p:nvSpPr>
              <p:spPr>
                <a:xfrm>
                  <a:off x="7004954" y="4847005"/>
                  <a:ext cx="31315" cy="14415"/>
                </a:xfrm>
                <a:custGeom>
                  <a:avLst/>
                  <a:gdLst/>
                  <a:ahLst/>
                  <a:cxnLst/>
                  <a:pathLst>
                    <a:path w="31315" h="14415">
                      <a:moveTo>
                        <a:pt x="12332" y="344"/>
                      </a:moveTo>
                      <a:lnTo>
                        <a:pt x="2660" y="0"/>
                      </a:lnTo>
                      <a:lnTo>
                        <a:pt x="0" y="14415"/>
                      </a:lnTo>
                      <a:lnTo>
                        <a:pt x="31315" y="14415"/>
                      </a:lnTo>
                      <a:lnTo>
                        <a:pt x="12332" y="344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7600" cap="flat">
                  <a:solidFill>
                    <a:srgbClr val="C1E2EB"/>
                  </a:solidFill>
                  <a:bevel/>
                </a:ln>
              </p:spPr>
            </p:sp>
            <p:sp>
              <p:nvSpPr>
                <p:cNvPr id="4566" name=""/>
                <p:cNvSpPr/>
                <p:nvPr/>
              </p:nvSpPr>
              <p:spPr>
                <a:xfrm>
                  <a:off x="6807433" y="4834973"/>
                  <a:ext cx="390818" cy="267306"/>
                </a:xfrm>
                <a:custGeom>
                  <a:avLst/>
                  <a:gdLst/>
                  <a:ahLst/>
                  <a:cxnLst/>
                  <a:pathLst>
                    <a:path w="390818" h="267306">
                      <a:moveTo>
                        <a:pt x="122662" y="0"/>
                      </a:moveTo>
                      <a:cubicBezTo>
                        <a:pt x="95031" y="13254"/>
                        <a:pt x="29269" y="25961"/>
                        <a:pt x="19338" y="77317"/>
                      </a:cubicBezTo>
                      <a:cubicBezTo>
                        <a:pt x="13970" y="104857"/>
                        <a:pt x="-1135" y="152978"/>
                        <a:pt x="0" y="195734"/>
                      </a:cubicBezTo>
                      <a:cubicBezTo>
                        <a:pt x="43401" y="267306"/>
                        <a:pt x="299404" y="313217"/>
                        <a:pt x="390818" y="193808"/>
                      </a:cubicBezTo>
                      <a:cubicBezTo>
                        <a:pt x="390818" y="192586"/>
                        <a:pt x="388970" y="174549"/>
                        <a:pt x="386964" y="164276"/>
                      </a:cubicBezTo>
                      <a:cubicBezTo>
                        <a:pt x="374935" y="73122"/>
                        <a:pt x="353177" y="17930"/>
                        <a:pt x="273866" y="2204"/>
                      </a:cubicBezTo>
                      <a:cubicBezTo>
                        <a:pt x="255959" y="-1347"/>
                        <a:pt x="240248" y="43631"/>
                        <a:pt x="12266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EAF5F8"/>
                    </a:gs>
                    <a:gs pos="100000">
                      <a:srgbClr val="D1E9F0"/>
                    </a:gs>
                  </a:gsLst>
                  <a:lin ang="5400000" scaled="0"/>
                </a:gradFill>
                <a:ln w="7600" cap="flat">
                  <a:solidFill>
                    <a:srgbClr val="C1E2EB"/>
                  </a:solidFill>
                  <a:bevel/>
                </a:ln>
              </p:spPr>
            </p:sp>
            <p:sp>
              <p:nvSpPr>
                <p:cNvPr id="4567" name=""/>
                <p:cNvSpPr/>
                <p:nvPr/>
              </p:nvSpPr>
              <p:spPr>
                <a:xfrm>
                  <a:off x="6888264" y="4916764"/>
                  <a:ext cx="15457" cy="165302"/>
                </a:xfrm>
                <a:custGeom>
                  <a:avLst/>
                  <a:gdLst/>
                  <a:ahLst/>
                  <a:cxnLst/>
                  <a:pathLst>
                    <a:path w="15457" h="165302" fill="none">
                      <a:moveTo>
                        <a:pt x="14349" y="0"/>
                      </a:moveTo>
                      <a:cubicBezTo>
                        <a:pt x="14349" y="0"/>
                        <a:pt x="21389" y="105613"/>
                        <a:pt x="0" y="165302"/>
                      </a:cubicBezTo>
                    </a:path>
                  </a:pathLst>
                </a:custGeom>
                <a:solidFill>
                  <a:srgbClr val="FFFFFF"/>
                </a:solidFill>
                <a:ln w="15200" cap="flat">
                  <a:solidFill>
                    <a:srgbClr val="ADD9E5"/>
                  </a:solidFill>
                  <a:bevel/>
                </a:ln>
              </p:spPr>
            </p:sp>
            <p:sp>
              <p:nvSpPr>
                <p:cNvPr id="4568" name=""/>
                <p:cNvSpPr/>
                <p:nvPr/>
              </p:nvSpPr>
              <p:spPr>
                <a:xfrm>
                  <a:off x="7113961" y="4916759"/>
                  <a:ext cx="5900" cy="167654"/>
                </a:xfrm>
                <a:custGeom>
                  <a:avLst/>
                  <a:gdLst/>
                  <a:ahLst/>
                  <a:cxnLst/>
                  <a:pathLst>
                    <a:path w="5900" h="167654" fill="none">
                      <a:moveTo>
                        <a:pt x="5038" y="0"/>
                      </a:moveTo>
                      <a:cubicBezTo>
                        <a:pt x="5038" y="0"/>
                        <a:pt x="-6969" y="112156"/>
                        <a:pt x="5864" y="167654"/>
                      </a:cubicBezTo>
                    </a:path>
                  </a:pathLst>
                </a:custGeom>
                <a:solidFill>
                  <a:srgbClr val="E9C2C1"/>
                </a:solidFill>
                <a:ln w="15200" cap="flat">
                  <a:solidFill>
                    <a:srgbClr val="ADD9E5"/>
                  </a:solidFill>
                  <a:bevel/>
                </a:ln>
              </p:spPr>
            </p:sp>
            <p:sp>
              <p:nvSpPr>
                <p:cNvPr id="4569" name=""/>
                <p:cNvSpPr/>
                <p:nvPr/>
              </p:nvSpPr>
              <p:spPr>
                <a:xfrm>
                  <a:off x="6919877" y="4693021"/>
                  <a:ext cx="24993" cy="47914"/>
                </a:xfrm>
                <a:custGeom>
                  <a:avLst/>
                  <a:gdLst/>
                  <a:ahLst/>
                  <a:cxnLst/>
                  <a:pathLst>
                    <a:path w="24993" h="47914">
                      <a:moveTo>
                        <a:pt x="19209" y="6522"/>
                      </a:moveTo>
                      <a:cubicBezTo>
                        <a:pt x="19209" y="6522"/>
                        <a:pt x="6685" y="-4734"/>
                        <a:pt x="1775" y="2258"/>
                      </a:cubicBezTo>
                      <a:cubicBezTo>
                        <a:pt x="-4903" y="11767"/>
                        <a:pt x="8990" y="47914"/>
                        <a:pt x="16665" y="47914"/>
                      </a:cubicBezTo>
                      <a:cubicBezTo>
                        <a:pt x="24340" y="47914"/>
                        <a:pt x="24954" y="40810"/>
                        <a:pt x="24954" y="40810"/>
                      </a:cubicBezTo>
                      <a:cubicBezTo>
                        <a:pt x="24954" y="40810"/>
                        <a:pt x="18288" y="14483"/>
                        <a:pt x="19209" y="6522"/>
                      </a:cubicBezTo>
                      <a:close/>
                    </a:path>
                  </a:pathLst>
                </a:custGeom>
                <a:solidFill>
                  <a:srgbClr val="EFCDAD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70" name=""/>
                <p:cNvSpPr/>
                <p:nvPr/>
              </p:nvSpPr>
              <p:spPr>
                <a:xfrm>
                  <a:off x="6918346" y="4580565"/>
                  <a:ext cx="185407" cy="125683"/>
                </a:xfrm>
                <a:custGeom>
                  <a:avLst/>
                  <a:gdLst/>
                  <a:ahLst/>
                  <a:cxnLst/>
                  <a:pathLst>
                    <a:path w="185407" h="125683">
                      <a:moveTo>
                        <a:pt x="132568" y="37053"/>
                      </a:moveTo>
                      <a:cubicBezTo>
                        <a:pt x="132568" y="37053"/>
                        <a:pt x="55873" y="76450"/>
                        <a:pt x="22770" y="115958"/>
                      </a:cubicBezTo>
                      <a:cubicBezTo>
                        <a:pt x="22035" y="116836"/>
                        <a:pt x="18562" y="122746"/>
                        <a:pt x="17384" y="124084"/>
                      </a:cubicBezTo>
                      <a:cubicBezTo>
                        <a:pt x="5607" y="137441"/>
                        <a:pt x="-20284" y="63878"/>
                        <a:pt x="28740" y="25926"/>
                      </a:cubicBezTo>
                      <a:cubicBezTo>
                        <a:pt x="62865" y="-405"/>
                        <a:pt x="101374" y="-13019"/>
                        <a:pt x="150836" y="18650"/>
                      </a:cubicBezTo>
                      <a:cubicBezTo>
                        <a:pt x="200297" y="50320"/>
                        <a:pt x="183455" y="99177"/>
                        <a:pt x="179069" y="106085"/>
                      </a:cubicBezTo>
                      <a:cubicBezTo>
                        <a:pt x="170488" y="119600"/>
                        <a:pt x="166569" y="119619"/>
                        <a:pt x="166569" y="119619"/>
                      </a:cubicBezTo>
                      <a:cubicBezTo>
                        <a:pt x="166569" y="119619"/>
                        <a:pt x="171334" y="76426"/>
                        <a:pt x="152620" y="67439"/>
                      </a:cubicBezTo>
                      <a:cubicBezTo>
                        <a:pt x="133903" y="58452"/>
                        <a:pt x="132568" y="37053"/>
                        <a:pt x="132568" y="37053"/>
                      </a:cubicBezTo>
                      <a:close/>
                    </a:path>
                  </a:pathLst>
                </a:custGeom>
                <a:solidFill>
                  <a:srgbClr val="FCDD6A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71" name=""/>
                <p:cNvSpPr/>
                <p:nvPr/>
              </p:nvSpPr>
              <p:spPr>
                <a:xfrm>
                  <a:off x="6930097" y="4613360"/>
                  <a:ext cx="109182" cy="80579"/>
                </a:xfrm>
                <a:custGeom>
                  <a:avLst/>
                  <a:gdLst/>
                  <a:ahLst/>
                  <a:cxnLst/>
                  <a:pathLst>
                    <a:path w="109182" h="80579">
                      <a:moveTo>
                        <a:pt x="109182" y="0"/>
                      </a:moveTo>
                      <a:cubicBezTo>
                        <a:pt x="109182" y="0"/>
                        <a:pt x="26096" y="20118"/>
                        <a:pt x="0" y="80579"/>
                      </a:cubicBezTo>
                      <a:cubicBezTo>
                        <a:pt x="38889" y="31421"/>
                        <a:pt x="75218" y="16678"/>
                        <a:pt x="109182" y="0"/>
                      </a:cubicBezTo>
                      <a:close/>
                    </a:path>
                  </a:pathLst>
                </a:custGeom>
                <a:solidFill>
                  <a:srgbClr val="FDE99F"/>
                </a:solidFill>
                <a:ln w="7600" cap="flat">
                  <a:noFill/>
                  <a:bevel/>
                </a:ln>
              </p:spPr>
            </p:sp>
            <p:sp>
              <p:nvSpPr>
                <p:cNvPr id="4572" name=""/>
                <p:cNvSpPr/>
                <p:nvPr/>
              </p:nvSpPr>
              <p:spPr>
                <a:xfrm>
                  <a:off x="6912967" y="4555127"/>
                  <a:ext cx="191068" cy="139044"/>
                </a:xfrm>
                <a:custGeom>
                  <a:avLst/>
                  <a:gdLst/>
                  <a:ahLst/>
                  <a:cxnLst/>
                  <a:pathLst>
                    <a:path w="191068" h="139044">
                      <a:moveTo>
                        <a:pt x="15975" y="123933"/>
                      </a:moveTo>
                      <a:cubicBezTo>
                        <a:pt x="37189" y="59018"/>
                        <a:pt x="143073" y="5365"/>
                        <a:pt x="178692" y="135727"/>
                      </a:cubicBezTo>
                      <a:cubicBezTo>
                        <a:pt x="190798" y="157044"/>
                        <a:pt x="194828" y="49904"/>
                        <a:pt x="187135" y="26999"/>
                      </a:cubicBezTo>
                      <a:cubicBezTo>
                        <a:pt x="175622" y="-7279"/>
                        <a:pt x="20580" y="-11702"/>
                        <a:pt x="5868" y="29947"/>
                      </a:cubicBezTo>
                      <a:cubicBezTo>
                        <a:pt x="-1306" y="62333"/>
                        <a:pt x="-3786" y="138502"/>
                        <a:pt x="9087" y="139044"/>
                      </a:cubicBezTo>
                      <a:cubicBezTo>
                        <a:pt x="9985" y="139044"/>
                        <a:pt x="13549" y="134216"/>
                        <a:pt x="15975" y="12393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E0F1F5"/>
                    </a:gs>
                    <a:gs pos="100000">
                      <a:srgbClr val="D6ECF2"/>
                    </a:gs>
                  </a:gsLst>
                  <a:lin ang="16200000" scaled="0"/>
                </a:gradFill>
                <a:ln w="7600" cap="flat">
                  <a:solidFill>
                    <a:srgbClr val="C1E2EB"/>
                  </a:solidFill>
                  <a:bevel/>
                </a:ln>
              </p:spPr>
            </p:sp>
            <p:sp>
              <p:nvSpPr>
                <p:cNvPr id="4573" name=""/>
                <p:cNvSpPr/>
                <p:nvPr/>
              </p:nvSpPr>
              <p:spPr>
                <a:xfrm>
                  <a:off x="7025269" y="4853670"/>
                  <a:ext cx="58620" cy="242796"/>
                </a:xfrm>
                <a:custGeom>
                  <a:avLst/>
                  <a:gdLst/>
                  <a:ahLst/>
                  <a:cxnLst/>
                  <a:pathLst>
                    <a:path w="58620" h="242796" fill="none">
                      <a:moveTo>
                        <a:pt x="0" y="461"/>
                      </a:moveTo>
                      <a:cubicBezTo>
                        <a:pt x="3038" y="461"/>
                        <a:pt x="48834" y="1444"/>
                        <a:pt x="56510" y="0"/>
                      </a:cubicBezTo>
                      <a:cubicBezTo>
                        <a:pt x="64185" y="-1505"/>
                        <a:pt x="49122" y="242796"/>
                        <a:pt x="42214" y="242796"/>
                      </a:cubicBez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ADD9E5"/>
                  </a:solidFill>
                  <a:bevel/>
                </a:ln>
              </p:spPr>
            </p:sp>
            <p:sp>
              <p:nvSpPr>
                <p:cNvPr id="4574" name=""/>
                <p:cNvSpPr/>
                <p:nvPr/>
              </p:nvSpPr>
              <p:spPr>
                <a:xfrm>
                  <a:off x="7017286" y="4813979"/>
                  <a:ext cx="72100" cy="68739"/>
                </a:xfrm>
                <a:custGeom>
                  <a:avLst/>
                  <a:gdLst/>
                  <a:ahLst/>
                  <a:cxnLst/>
                  <a:pathLst>
                    <a:path w="72100" h="68739">
                      <a:moveTo>
                        <a:pt x="49440" y="0"/>
                      </a:moveTo>
                      <a:lnTo>
                        <a:pt x="0" y="33370"/>
                      </a:lnTo>
                      <a:cubicBezTo>
                        <a:pt x="0" y="33370"/>
                        <a:pt x="13549" y="73977"/>
                        <a:pt x="28321" y="68163"/>
                      </a:cubicBezTo>
                      <a:cubicBezTo>
                        <a:pt x="51731" y="58949"/>
                        <a:pt x="72100" y="25408"/>
                        <a:pt x="72100" y="25408"/>
                      </a:cubicBezTo>
                      <a:cubicBezTo>
                        <a:pt x="72100" y="25408"/>
                        <a:pt x="52127" y="4019"/>
                        <a:pt x="4944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8FCFD"/>
                    </a:gs>
                    <a:gs pos="100000">
                      <a:srgbClr val="D9EDF3"/>
                    </a:gs>
                  </a:gsLst>
                  <a:lin ang="16200000" scaled="0"/>
                </a:gradFill>
                <a:ln w="7600" cap="flat">
                  <a:solidFill>
                    <a:srgbClr val="ADD9E5"/>
                  </a:solidFill>
                  <a:bevel/>
                </a:ln>
              </p:spPr>
            </p:sp>
            <p:sp>
              <p:nvSpPr>
                <p:cNvPr id="4575" name=""/>
                <p:cNvSpPr/>
                <p:nvPr/>
              </p:nvSpPr>
              <p:spPr>
                <a:xfrm>
                  <a:off x="6928564" y="4811147"/>
                  <a:ext cx="83181" cy="70074"/>
                </a:xfrm>
                <a:custGeom>
                  <a:avLst/>
                  <a:gdLst/>
                  <a:ahLst/>
                  <a:cxnLst/>
                  <a:pathLst>
                    <a:path w="83181" h="70074">
                      <a:moveTo>
                        <a:pt x="25954" y="0"/>
                      </a:moveTo>
                      <a:lnTo>
                        <a:pt x="0" y="26399"/>
                      </a:lnTo>
                      <a:cubicBezTo>
                        <a:pt x="0" y="26399"/>
                        <a:pt x="25169" y="60012"/>
                        <a:pt x="53338" y="69153"/>
                      </a:cubicBezTo>
                      <a:cubicBezTo>
                        <a:pt x="77067" y="76853"/>
                        <a:pt x="83181" y="38267"/>
                        <a:pt x="83181" y="38267"/>
                      </a:cubicBezTo>
                      <a:lnTo>
                        <a:pt x="25954" y="0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F8FCFD"/>
                    </a:gs>
                    <a:gs pos="75160">
                      <a:srgbClr val="F8FCFD"/>
                    </a:gs>
                    <a:gs pos="0">
                      <a:srgbClr val="D9EDF3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n w="7600" cap="flat">
                  <a:solidFill>
                    <a:srgbClr val="ADD9E5"/>
                  </a:solidFill>
                  <a:bevel/>
                </a:ln>
              </p:spPr>
            </p:sp>
            <p:sp>
              <p:nvSpPr>
                <p:cNvPr id="4576" name=""/>
                <p:cNvSpPr/>
                <p:nvPr/>
              </p:nvSpPr>
              <p:spPr>
                <a:xfrm>
                  <a:off x="7064692" y="4867336"/>
                  <a:ext cx="15838" cy="16428"/>
                </a:xfrm>
                <a:custGeom>
                  <a:avLst/>
                  <a:gdLst/>
                  <a:ahLst/>
                  <a:cxnLst/>
                  <a:pathLst>
                    <a:path w="15838" h="16428">
                      <a:moveTo>
                        <a:pt x="0" y="8214"/>
                      </a:moveTo>
                      <a:cubicBezTo>
                        <a:pt x="0" y="3677"/>
                        <a:pt x="3545" y="0"/>
                        <a:pt x="7919" y="0"/>
                      </a:cubicBezTo>
                      <a:cubicBezTo>
                        <a:pt x="12292" y="0"/>
                        <a:pt x="15838" y="3677"/>
                        <a:pt x="15838" y="8214"/>
                      </a:cubicBezTo>
                      <a:cubicBezTo>
                        <a:pt x="15838" y="12750"/>
                        <a:pt x="12292" y="16428"/>
                        <a:pt x="7919" y="16428"/>
                      </a:cubicBezTo>
                      <a:cubicBezTo>
                        <a:pt x="3545" y="16428"/>
                        <a:pt x="0" y="12750"/>
                        <a:pt x="0" y="8214"/>
                      </a:cubicBezTo>
                      <a:close/>
                    </a:path>
                  </a:pathLst>
                </a:custGeom>
                <a:solidFill>
                  <a:srgbClr val="C1E2EB"/>
                </a:solidFill>
                <a:ln w="7600" cap="flat">
                  <a:solidFill>
                    <a:srgbClr val="ADD9E5"/>
                  </a:solidFill>
                  <a:bevel/>
                </a:ln>
              </p:spPr>
            </p:sp>
            <p:sp>
              <p:nvSpPr>
                <p:cNvPr id="4577" name=""/>
                <p:cNvSpPr/>
                <p:nvPr/>
              </p:nvSpPr>
              <p:spPr>
                <a:xfrm>
                  <a:off x="7060867" y="4963317"/>
                  <a:ext cx="15838" cy="16428"/>
                </a:xfrm>
                <a:custGeom>
                  <a:avLst/>
                  <a:gdLst/>
                  <a:ahLst/>
                  <a:cxnLst/>
                  <a:pathLst>
                    <a:path w="15838" h="16428">
                      <a:moveTo>
                        <a:pt x="0" y="8214"/>
                      </a:moveTo>
                      <a:cubicBezTo>
                        <a:pt x="0" y="3677"/>
                        <a:pt x="3545" y="0"/>
                        <a:pt x="7919" y="0"/>
                      </a:cubicBezTo>
                      <a:cubicBezTo>
                        <a:pt x="12292" y="0"/>
                        <a:pt x="15838" y="3677"/>
                        <a:pt x="15838" y="8214"/>
                      </a:cubicBezTo>
                      <a:cubicBezTo>
                        <a:pt x="15838" y="12750"/>
                        <a:pt x="12292" y="16428"/>
                        <a:pt x="7919" y="16428"/>
                      </a:cubicBezTo>
                      <a:cubicBezTo>
                        <a:pt x="3545" y="16428"/>
                        <a:pt x="0" y="12750"/>
                        <a:pt x="0" y="8214"/>
                      </a:cubicBezTo>
                      <a:close/>
                    </a:path>
                  </a:pathLst>
                </a:custGeom>
                <a:solidFill>
                  <a:srgbClr val="C1E2EB"/>
                </a:solidFill>
                <a:ln w="7600" cap="flat">
                  <a:solidFill>
                    <a:srgbClr val="ADD9E5"/>
                  </a:solidFill>
                  <a:bevel/>
                </a:ln>
              </p:spPr>
            </p:sp>
            <p:sp>
              <p:nvSpPr>
                <p:cNvPr id="4578" name=""/>
                <p:cNvSpPr/>
                <p:nvPr/>
              </p:nvSpPr>
              <p:spPr>
                <a:xfrm>
                  <a:off x="7053435" y="5049170"/>
                  <a:ext cx="15838" cy="16428"/>
                </a:xfrm>
                <a:custGeom>
                  <a:avLst/>
                  <a:gdLst/>
                  <a:ahLst/>
                  <a:cxnLst/>
                  <a:pathLst>
                    <a:path w="15838" h="16428">
                      <a:moveTo>
                        <a:pt x="0" y="8214"/>
                      </a:moveTo>
                      <a:cubicBezTo>
                        <a:pt x="0" y="3677"/>
                        <a:pt x="3545" y="0"/>
                        <a:pt x="7919" y="0"/>
                      </a:cubicBezTo>
                      <a:cubicBezTo>
                        <a:pt x="12292" y="0"/>
                        <a:pt x="15838" y="3677"/>
                        <a:pt x="15838" y="8214"/>
                      </a:cubicBezTo>
                      <a:cubicBezTo>
                        <a:pt x="15838" y="12750"/>
                        <a:pt x="12292" y="16428"/>
                        <a:pt x="7919" y="16428"/>
                      </a:cubicBezTo>
                      <a:cubicBezTo>
                        <a:pt x="3545" y="16428"/>
                        <a:pt x="0" y="12750"/>
                        <a:pt x="0" y="8214"/>
                      </a:cubicBezTo>
                      <a:close/>
                    </a:path>
                  </a:pathLst>
                </a:custGeom>
                <a:solidFill>
                  <a:srgbClr val="C1E2EB"/>
                </a:solidFill>
                <a:ln w="7600" cap="flat">
                  <a:solidFill>
                    <a:srgbClr val="ADD9E5"/>
                  </a:solidFill>
                  <a:bevel/>
                </a:ln>
              </p:spPr>
            </p:sp>
          </p:grpSp>
          <p:sp>
            <p:nvSpPr>
              <p:cNvPr id="5918" name="Text 5918"/>
              <p:cNvSpPr txBox="1"/>
              <p:nvPr/>
            </p:nvSpPr>
            <p:spPr>
              <a:xfrm>
                <a:off x="6517052" y="4025931"/>
                <a:ext cx="680586" cy="375869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l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Public </a:t>
                </a:r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Service </a:t>
                </a:r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employee</a:t>
                </a:r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s</a:t>
                </a:r>
              </a:p>
            </p:txBody>
          </p:sp>
        </p:grpSp>
        <p:grpSp>
          <p:nvGrpSpPr>
            <p:cNvPr id="4644" name=""/>
            <p:cNvGrpSpPr/>
            <p:nvPr/>
          </p:nvGrpSpPr>
          <p:grpSpPr>
            <a:xfrm>
              <a:off x="6316132" y="1410844"/>
              <a:ext cx="820800" cy="1294341"/>
              <a:chOff x="6316132" y="1410844"/>
              <a:chExt cx="820800" cy="1294341"/>
            </a:xfrm>
          </p:grpSpPr>
          <p:sp>
            <p:nvSpPr>
              <p:cNvPr id="4634" name="Rectangle"/>
              <p:cNvSpPr/>
              <p:nvPr/>
            </p:nvSpPr>
            <p:spPr>
              <a:xfrm>
                <a:off x="6316132" y="1410844"/>
                <a:ext cx="820800" cy="1294341"/>
              </a:xfrm>
              <a:custGeom>
                <a:avLst/>
                <a:gdLst>
                  <a:gd name="connsiteX0" fmla="*/ 0 w 820800"/>
                  <a:gd name="connsiteY0" fmla="*/ 647169 h 1294341"/>
                  <a:gd name="connsiteX1" fmla="*/ 410400 w 820800"/>
                  <a:gd name="connsiteY1" fmla="*/ 0 h 1294341"/>
                  <a:gd name="connsiteX2" fmla="*/ 820800 w 820800"/>
                  <a:gd name="connsiteY2" fmla="*/ 647169 h 1294341"/>
                  <a:gd name="connsiteX3" fmla="*/ 410400 w 820800"/>
                  <a:gd name="connsiteY3" fmla="*/ 1294341 h 129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820800" h="1294341">
                    <a:moveTo>
                      <a:pt x="0" y="0"/>
                    </a:moveTo>
                    <a:lnTo>
                      <a:pt x="820800" y="0"/>
                    </a:lnTo>
                    <a:lnTo>
                      <a:pt x="820800" y="1294341"/>
                    </a:lnTo>
                    <a:lnTo>
                      <a:pt x="0" y="129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D9E5"/>
              </a:solidFill>
              <a:ln w="7600" cap="flat">
                <a:solidFill>
                  <a:srgbClr val="545454"/>
                </a:solidFill>
                <a:bevel/>
              </a:ln>
              <a:effectLst>
                <a:outerShdw blurRad="0" dist="21496" dir="2700000" algn="tl">
                  <a:srgbClr val="BEBEBE">
                    <a:alpha val="50000"/>
                  </a:srgbClr>
                </a:outerShdw>
              </a:effectLst>
            </p:spPr>
          </p:sp>
          <p:grpSp>
            <p:nvGrpSpPr>
              <p:cNvPr id="4373" name="Policeman"/>
              <p:cNvGrpSpPr/>
              <p:nvPr/>
            </p:nvGrpSpPr>
            <p:grpSpPr>
              <a:xfrm>
                <a:off x="6549641" y="1531528"/>
                <a:ext cx="331432" cy="995714"/>
                <a:chOff x="6549641" y="1531528"/>
                <a:chExt cx="331432" cy="995714"/>
              </a:xfrm>
            </p:grpSpPr>
            <p:sp>
              <p:nvSpPr>
                <p:cNvPr id="4374" name=""/>
                <p:cNvSpPr/>
                <p:nvPr/>
              </p:nvSpPr>
              <p:spPr>
                <a:xfrm>
                  <a:off x="6579787" y="2426188"/>
                  <a:ext cx="98387" cy="85828"/>
                </a:xfrm>
                <a:custGeom>
                  <a:avLst/>
                  <a:gdLst/>
                  <a:ahLst/>
                  <a:cxnLst/>
                  <a:pathLst>
                    <a:path w="98387" h="85828">
                      <a:moveTo>
                        <a:pt x="56090" y="5598"/>
                      </a:moveTo>
                      <a:cubicBezTo>
                        <a:pt x="43217" y="24256"/>
                        <a:pt x="8276" y="41048"/>
                        <a:pt x="2759" y="46646"/>
                      </a:cubicBezTo>
                      <a:cubicBezTo>
                        <a:pt x="-2759" y="52243"/>
                        <a:pt x="-2759" y="85828"/>
                        <a:pt x="26666" y="85828"/>
                      </a:cubicBezTo>
                      <a:cubicBezTo>
                        <a:pt x="56090" y="85828"/>
                        <a:pt x="66205" y="56908"/>
                        <a:pt x="76319" y="46646"/>
                      </a:cubicBezTo>
                      <a:cubicBezTo>
                        <a:pt x="86434" y="36384"/>
                        <a:pt x="98387" y="37317"/>
                        <a:pt x="98387" y="37317"/>
                      </a:cubicBezTo>
                      <a:lnTo>
                        <a:pt x="91031" y="0"/>
                      </a:lnTo>
                      <a:lnTo>
                        <a:pt x="56090" y="55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75" name=""/>
                <p:cNvSpPr/>
                <p:nvPr/>
              </p:nvSpPr>
              <p:spPr>
                <a:xfrm>
                  <a:off x="6721481" y="2431950"/>
                  <a:ext cx="73791" cy="95478"/>
                </a:xfrm>
                <a:custGeom>
                  <a:avLst/>
                  <a:gdLst/>
                  <a:ahLst/>
                  <a:cxnLst/>
                  <a:pathLst>
                    <a:path w="73791" h="95478">
                      <a:moveTo>
                        <a:pt x="-599" y="4800"/>
                      </a:moveTo>
                      <a:cubicBezTo>
                        <a:pt x="8149" y="13445"/>
                        <a:pt x="8149" y="21129"/>
                        <a:pt x="8149" y="44182"/>
                      </a:cubicBezTo>
                      <a:cubicBezTo>
                        <a:pt x="8149" y="67235"/>
                        <a:pt x="4261" y="80683"/>
                        <a:pt x="27587" y="92209"/>
                      </a:cubicBezTo>
                      <a:cubicBezTo>
                        <a:pt x="50913" y="103736"/>
                        <a:pt x="73397" y="83745"/>
                        <a:pt x="73397" y="72219"/>
                      </a:cubicBezTo>
                      <a:cubicBezTo>
                        <a:pt x="73397" y="60692"/>
                        <a:pt x="48276" y="23216"/>
                        <a:pt x="48276" y="7847"/>
                      </a:cubicBezTo>
                      <a:cubicBezTo>
                        <a:pt x="48276" y="-7521"/>
                        <a:pt x="-599" y="4800"/>
                        <a:pt x="-599" y="48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76" name=""/>
                <p:cNvSpPr/>
                <p:nvPr/>
              </p:nvSpPr>
              <p:spPr>
                <a:xfrm>
                  <a:off x="6606081" y="1927959"/>
                  <a:ext cx="174010" cy="553047"/>
                </a:xfrm>
                <a:custGeom>
                  <a:avLst/>
                  <a:gdLst/>
                  <a:ahLst/>
                  <a:cxnLst/>
                  <a:pathLst>
                    <a:path w="174010" h="553047">
                      <a:moveTo>
                        <a:pt x="160848" y="18840"/>
                      </a:moveTo>
                      <a:cubicBezTo>
                        <a:pt x="160848" y="43961"/>
                        <a:pt x="172570" y="75362"/>
                        <a:pt x="172570" y="94201"/>
                      </a:cubicBezTo>
                      <a:cubicBezTo>
                        <a:pt x="172570" y="113042"/>
                        <a:pt x="174664" y="267953"/>
                        <a:pt x="172570" y="293074"/>
                      </a:cubicBezTo>
                      <a:cubicBezTo>
                        <a:pt x="171353" y="307677"/>
                        <a:pt x="174664" y="538001"/>
                        <a:pt x="174664" y="538001"/>
                      </a:cubicBezTo>
                      <a:cubicBezTo>
                        <a:pt x="174664" y="538001"/>
                        <a:pt x="130703" y="575677"/>
                        <a:pt x="111864" y="531719"/>
                      </a:cubicBezTo>
                      <a:cubicBezTo>
                        <a:pt x="106332" y="518814"/>
                        <a:pt x="109770" y="351688"/>
                        <a:pt x="109770" y="293074"/>
                      </a:cubicBezTo>
                      <a:cubicBezTo>
                        <a:pt x="109770" y="234459"/>
                        <a:pt x="97210" y="123510"/>
                        <a:pt x="97210" y="123510"/>
                      </a:cubicBezTo>
                      <a:cubicBezTo>
                        <a:pt x="97210" y="123510"/>
                        <a:pt x="80463" y="223992"/>
                        <a:pt x="74183" y="301448"/>
                      </a:cubicBezTo>
                      <a:cubicBezTo>
                        <a:pt x="69785" y="355697"/>
                        <a:pt x="79415" y="518113"/>
                        <a:pt x="69996" y="527533"/>
                      </a:cubicBezTo>
                      <a:cubicBezTo>
                        <a:pt x="60576" y="536949"/>
                        <a:pt x="7196" y="533811"/>
                        <a:pt x="7196" y="517067"/>
                      </a:cubicBezTo>
                      <a:cubicBezTo>
                        <a:pt x="7196" y="500318"/>
                        <a:pt x="3009" y="353782"/>
                        <a:pt x="916" y="282607"/>
                      </a:cubicBezTo>
                      <a:cubicBezTo>
                        <a:pt x="-685" y="228202"/>
                        <a:pt x="4017" y="93854"/>
                        <a:pt x="7196" y="79548"/>
                      </a:cubicBezTo>
                      <a:cubicBezTo>
                        <a:pt x="15569" y="41868"/>
                        <a:pt x="32316" y="0"/>
                        <a:pt x="32316" y="0"/>
                      </a:cubicBezTo>
                      <a:lnTo>
                        <a:pt x="160848" y="1884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77" name=""/>
                <p:cNvSpPr/>
                <p:nvPr/>
              </p:nvSpPr>
              <p:spPr>
                <a:xfrm>
                  <a:off x="6623119" y="1923957"/>
                  <a:ext cx="144756" cy="41135"/>
                </a:xfrm>
                <a:custGeom>
                  <a:avLst/>
                  <a:gdLst/>
                  <a:ahLst/>
                  <a:cxnLst/>
                  <a:pathLst>
                    <a:path w="144756" h="41135">
                      <a:moveTo>
                        <a:pt x="550" y="236"/>
                      </a:moveTo>
                      <a:cubicBezTo>
                        <a:pt x="-628" y="10284"/>
                        <a:pt x="5652" y="22845"/>
                        <a:pt x="5652" y="22845"/>
                      </a:cubicBezTo>
                      <a:cubicBezTo>
                        <a:pt x="5652" y="22845"/>
                        <a:pt x="65941" y="64295"/>
                        <a:pt x="143813" y="22845"/>
                      </a:cubicBezTo>
                      <a:cubicBezTo>
                        <a:pt x="147584" y="11540"/>
                        <a:pt x="141301" y="1492"/>
                        <a:pt x="141301" y="1492"/>
                      </a:cubicBezTo>
                      <a:cubicBezTo>
                        <a:pt x="141301" y="1492"/>
                        <a:pt x="95062" y="34149"/>
                        <a:pt x="550" y="2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78" name=""/>
                <p:cNvSpPr/>
                <p:nvPr/>
              </p:nvSpPr>
              <p:spPr>
                <a:xfrm>
                  <a:off x="6550478" y="1667330"/>
                  <a:ext cx="330291" cy="373668"/>
                </a:xfrm>
                <a:custGeom>
                  <a:avLst/>
                  <a:gdLst/>
                  <a:ahLst/>
                  <a:cxnLst/>
                  <a:pathLst>
                    <a:path w="330291" h="373668">
                      <a:moveTo>
                        <a:pt x="119322" y="0"/>
                      </a:moveTo>
                      <a:cubicBezTo>
                        <a:pt x="110947" y="4189"/>
                        <a:pt x="21457" y="17273"/>
                        <a:pt x="16746" y="21983"/>
                      </a:cubicBezTo>
                      <a:cubicBezTo>
                        <a:pt x="12037" y="26693"/>
                        <a:pt x="0" y="198875"/>
                        <a:pt x="0" y="216668"/>
                      </a:cubicBezTo>
                      <a:cubicBezTo>
                        <a:pt x="0" y="234462"/>
                        <a:pt x="27214" y="375765"/>
                        <a:pt x="27214" y="373668"/>
                      </a:cubicBezTo>
                      <a:cubicBezTo>
                        <a:pt x="27214" y="371581"/>
                        <a:pt x="66987" y="351689"/>
                        <a:pt x="69081" y="350645"/>
                      </a:cubicBezTo>
                      <a:cubicBezTo>
                        <a:pt x="71174" y="349596"/>
                        <a:pt x="48146" y="245975"/>
                        <a:pt x="50240" y="231322"/>
                      </a:cubicBezTo>
                      <a:cubicBezTo>
                        <a:pt x="52333" y="216668"/>
                        <a:pt x="60707" y="122466"/>
                        <a:pt x="60707" y="122466"/>
                      </a:cubicBezTo>
                      <a:cubicBezTo>
                        <a:pt x="60707" y="122466"/>
                        <a:pt x="68976" y="250895"/>
                        <a:pt x="73267" y="260629"/>
                      </a:cubicBezTo>
                      <a:cubicBezTo>
                        <a:pt x="146639" y="306788"/>
                        <a:pt x="220221" y="266491"/>
                        <a:pt x="220221" y="258117"/>
                      </a:cubicBezTo>
                      <a:cubicBezTo>
                        <a:pt x="220221" y="249744"/>
                        <a:pt x="239060" y="112418"/>
                        <a:pt x="239060" y="112418"/>
                      </a:cubicBezTo>
                      <a:lnTo>
                        <a:pt x="273182" y="195734"/>
                      </a:lnTo>
                      <a:cubicBezTo>
                        <a:pt x="273182" y="195734"/>
                        <a:pt x="223202" y="299356"/>
                        <a:pt x="223202" y="301450"/>
                      </a:cubicBezTo>
                      <a:cubicBezTo>
                        <a:pt x="223202" y="303543"/>
                        <a:pt x="252771" y="345647"/>
                        <a:pt x="256957" y="342273"/>
                      </a:cubicBezTo>
                      <a:cubicBezTo>
                        <a:pt x="261144" y="337277"/>
                        <a:pt x="316557" y="238844"/>
                        <a:pt x="325516" y="219808"/>
                      </a:cubicBezTo>
                      <a:cubicBezTo>
                        <a:pt x="333885" y="202015"/>
                        <a:pt x="330291" y="190501"/>
                        <a:pt x="325516" y="175847"/>
                      </a:cubicBezTo>
                      <a:cubicBezTo>
                        <a:pt x="320282" y="161194"/>
                        <a:pt x="268995" y="26170"/>
                        <a:pt x="258529" y="18843"/>
                      </a:cubicBezTo>
                      <a:cubicBezTo>
                        <a:pt x="248061" y="11516"/>
                        <a:pt x="173748" y="0"/>
                        <a:pt x="173748" y="0"/>
                      </a:cubicBezTo>
                      <a:lnTo>
                        <a:pt x="119322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79" name=""/>
                <p:cNvSpPr/>
                <p:nvPr/>
              </p:nvSpPr>
              <p:spPr>
                <a:xfrm>
                  <a:off x="6668233" y="1622327"/>
                  <a:ext cx="54951" cy="83703"/>
                </a:xfrm>
                <a:custGeom>
                  <a:avLst/>
                  <a:gdLst/>
                  <a:ahLst/>
                  <a:cxnLst/>
                  <a:pathLst>
                    <a:path w="54951" h="83703">
                      <a:moveTo>
                        <a:pt x="2616" y="4187"/>
                      </a:moveTo>
                      <a:cubicBezTo>
                        <a:pt x="2616" y="21981"/>
                        <a:pt x="259" y="52597"/>
                        <a:pt x="259" y="56784"/>
                      </a:cubicBezTo>
                      <a:cubicBezTo>
                        <a:pt x="259" y="60971"/>
                        <a:pt x="24330" y="111212"/>
                        <a:pt x="47359" y="63064"/>
                      </a:cubicBezTo>
                      <a:cubicBezTo>
                        <a:pt x="61490" y="48934"/>
                        <a:pt x="51811" y="0"/>
                        <a:pt x="51811" y="0"/>
                      </a:cubicBezTo>
                      <a:lnTo>
                        <a:pt x="2616" y="4187"/>
                      </a:ln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0" name=""/>
                <p:cNvSpPr/>
                <p:nvPr/>
              </p:nvSpPr>
              <p:spPr>
                <a:xfrm>
                  <a:off x="6669281" y="1632796"/>
                  <a:ext cx="53969" cy="36356"/>
                </a:xfrm>
                <a:custGeom>
                  <a:avLst/>
                  <a:gdLst/>
                  <a:ahLst/>
                  <a:cxnLst/>
                  <a:pathLst>
                    <a:path w="53969" h="36356">
                      <a:moveTo>
                        <a:pt x="0" y="2355"/>
                      </a:moveTo>
                      <a:cubicBezTo>
                        <a:pt x="0" y="4448"/>
                        <a:pt x="0" y="19364"/>
                        <a:pt x="0" y="23551"/>
                      </a:cubicBezTo>
                      <a:cubicBezTo>
                        <a:pt x="0" y="27737"/>
                        <a:pt x="43695" y="47101"/>
                        <a:pt x="51022" y="28261"/>
                      </a:cubicBezTo>
                      <a:cubicBezTo>
                        <a:pt x="55715" y="16194"/>
                        <a:pt x="53377" y="0"/>
                        <a:pt x="53377" y="0"/>
                      </a:cubicBezTo>
                      <a:lnTo>
                        <a:pt x="0" y="2355"/>
                      </a:lnTo>
                      <a:close/>
                    </a:path>
                  </a:pathLst>
                </a:custGeom>
                <a:solidFill>
                  <a:srgbClr val="A58731">
                    <a:alpha val="43000"/>
                  </a:srgbClr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1" name=""/>
                <p:cNvSpPr/>
                <p:nvPr/>
              </p:nvSpPr>
              <p:spPr>
                <a:xfrm>
                  <a:off x="6656973" y="1541734"/>
                  <a:ext cx="80856" cy="118538"/>
                </a:xfrm>
                <a:custGeom>
                  <a:avLst/>
                  <a:gdLst/>
                  <a:ahLst/>
                  <a:cxnLst/>
                  <a:pathLst>
                    <a:path w="80856" h="118538">
                      <a:moveTo>
                        <a:pt x="-262" y="41868"/>
                      </a:moveTo>
                      <a:cubicBezTo>
                        <a:pt x="-262" y="11519"/>
                        <a:pt x="17311" y="0"/>
                        <a:pt x="38989" y="0"/>
                      </a:cubicBezTo>
                      <a:cubicBezTo>
                        <a:pt x="60666" y="0"/>
                        <a:pt x="80856" y="8379"/>
                        <a:pt x="80856" y="38728"/>
                      </a:cubicBezTo>
                      <a:cubicBezTo>
                        <a:pt x="80856" y="69076"/>
                        <a:pt x="72482" y="118538"/>
                        <a:pt x="38989" y="118538"/>
                      </a:cubicBezTo>
                      <a:cubicBezTo>
                        <a:pt x="9681" y="118538"/>
                        <a:pt x="-262" y="72216"/>
                        <a:pt x="-262" y="41868"/>
                      </a:cubicBez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2" name=""/>
                <p:cNvSpPr/>
                <p:nvPr/>
              </p:nvSpPr>
              <p:spPr>
                <a:xfrm>
                  <a:off x="6656296" y="1554294"/>
                  <a:ext cx="82688" cy="38924"/>
                </a:xfrm>
                <a:custGeom>
                  <a:avLst/>
                  <a:gdLst/>
                  <a:ahLst/>
                  <a:cxnLst/>
                  <a:pathLst>
                    <a:path w="82688" h="38924">
                      <a:moveTo>
                        <a:pt x="-99" y="32971"/>
                      </a:moveTo>
                      <a:cubicBezTo>
                        <a:pt x="-99" y="32971"/>
                        <a:pt x="34965" y="43437"/>
                        <a:pt x="82688" y="36739"/>
                      </a:cubicBezTo>
                      <a:cubicBezTo>
                        <a:pt x="84209" y="35168"/>
                        <a:pt x="54745" y="1884"/>
                        <a:pt x="54745" y="1884"/>
                      </a:cubicBezTo>
                      <a:lnTo>
                        <a:pt x="27112" y="0"/>
                      </a:lnTo>
                      <a:lnTo>
                        <a:pt x="-99" y="32971"/>
                      </a:lnTo>
                      <a:close/>
                    </a:path>
                  </a:pathLst>
                </a:custGeom>
                <a:solidFill>
                  <a:srgbClr val="292929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3" name=""/>
                <p:cNvSpPr/>
                <p:nvPr/>
              </p:nvSpPr>
              <p:spPr>
                <a:xfrm>
                  <a:off x="6638987" y="1531594"/>
                  <a:ext cx="118243" cy="55148"/>
                </a:xfrm>
                <a:custGeom>
                  <a:avLst/>
                  <a:gdLst/>
                  <a:ahLst/>
                  <a:cxnLst/>
                  <a:pathLst>
                    <a:path w="118243" h="55148">
                      <a:moveTo>
                        <a:pt x="17730" y="52007"/>
                      </a:moveTo>
                      <a:cubicBezTo>
                        <a:pt x="14590" y="53119"/>
                        <a:pt x="-3396" y="38400"/>
                        <a:pt x="460" y="30027"/>
                      </a:cubicBezTo>
                      <a:cubicBezTo>
                        <a:pt x="4978" y="21653"/>
                        <a:pt x="18264" y="7911"/>
                        <a:pt x="26104" y="4906"/>
                      </a:cubicBezTo>
                      <a:cubicBezTo>
                        <a:pt x="42851" y="-1243"/>
                        <a:pt x="84195" y="-2944"/>
                        <a:pt x="98849" y="7523"/>
                      </a:cubicBezTo>
                      <a:cubicBezTo>
                        <a:pt x="113502" y="17990"/>
                        <a:pt x="118538" y="35784"/>
                        <a:pt x="118243" y="37877"/>
                      </a:cubicBezTo>
                      <a:cubicBezTo>
                        <a:pt x="118538" y="39970"/>
                        <a:pt x="107222" y="55148"/>
                        <a:pt x="100942" y="55148"/>
                      </a:cubicBezTo>
                      <a:cubicBezTo>
                        <a:pt x="86288" y="39447"/>
                        <a:pt x="61168" y="14326"/>
                        <a:pt x="17730" y="52007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4" name=""/>
                <p:cNvSpPr/>
                <p:nvPr/>
              </p:nvSpPr>
              <p:spPr>
                <a:xfrm>
                  <a:off x="6653458" y="1557120"/>
                  <a:ext cx="89334" cy="35797"/>
                </a:xfrm>
                <a:custGeom>
                  <a:avLst/>
                  <a:gdLst/>
                  <a:ahLst/>
                  <a:cxnLst/>
                  <a:pathLst>
                    <a:path w="89334" h="35797">
                      <a:moveTo>
                        <a:pt x="-198" y="22977"/>
                      </a:moveTo>
                      <a:cubicBezTo>
                        <a:pt x="1058" y="29203"/>
                        <a:pt x="1677" y="27319"/>
                        <a:pt x="3251" y="32971"/>
                      </a:cubicBezTo>
                      <a:cubicBezTo>
                        <a:pt x="40623" y="-11618"/>
                        <a:pt x="73279" y="16642"/>
                        <a:pt x="83955" y="35483"/>
                      </a:cubicBezTo>
                      <a:cubicBezTo>
                        <a:pt x="87723" y="30459"/>
                        <a:pt x="90860" y="27320"/>
                        <a:pt x="88354" y="24806"/>
                      </a:cubicBezTo>
                      <a:cubicBezTo>
                        <a:pt x="78303" y="2198"/>
                        <a:pt x="32458" y="-16642"/>
                        <a:pt x="-198" y="2297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5" name=""/>
                <p:cNvSpPr/>
                <p:nvPr/>
              </p:nvSpPr>
              <p:spPr>
                <a:xfrm>
                  <a:off x="6688640" y="1537547"/>
                  <a:ext cx="24074" cy="16224"/>
                </a:xfrm>
                <a:custGeom>
                  <a:avLst/>
                  <a:gdLst/>
                  <a:ahLst/>
                  <a:cxnLst/>
                  <a:pathLst>
                    <a:path w="24074" h="16224">
                      <a:moveTo>
                        <a:pt x="0" y="0"/>
                      </a:moveTo>
                      <a:lnTo>
                        <a:pt x="24074" y="0"/>
                      </a:lnTo>
                      <a:lnTo>
                        <a:pt x="18317" y="16224"/>
                      </a:lnTo>
                      <a:lnTo>
                        <a:pt x="5757" y="162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6" name=""/>
                <p:cNvSpPr/>
                <p:nvPr/>
              </p:nvSpPr>
              <p:spPr>
                <a:xfrm>
                  <a:off x="6689685" y="1701875"/>
                  <a:ext cx="17794" cy="17794"/>
                </a:xfrm>
                <a:custGeom>
                  <a:avLst/>
                  <a:gdLst/>
                  <a:ahLst/>
                  <a:cxnLst/>
                  <a:pathLst>
                    <a:path w="17794" h="17794">
                      <a:moveTo>
                        <a:pt x="0" y="8897"/>
                      </a:moveTo>
                      <a:cubicBezTo>
                        <a:pt x="0" y="3983"/>
                        <a:pt x="3983" y="0"/>
                        <a:pt x="8897" y="0"/>
                      </a:cubicBezTo>
                      <a:cubicBezTo>
                        <a:pt x="13810" y="0"/>
                        <a:pt x="17794" y="3983"/>
                        <a:pt x="17794" y="8897"/>
                      </a:cubicBezTo>
                      <a:cubicBezTo>
                        <a:pt x="17794" y="13811"/>
                        <a:pt x="13810" y="17794"/>
                        <a:pt x="8897" y="17794"/>
                      </a:cubicBezTo>
                      <a:cubicBezTo>
                        <a:pt x="3983" y="17794"/>
                        <a:pt x="0" y="13811"/>
                        <a:pt x="0" y="8897"/>
                      </a:cubicBezTo>
                      <a:close/>
                    </a:path>
                  </a:pathLst>
                </a:custGeom>
                <a:solidFill>
                  <a:srgbClr val="001F3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7" name=""/>
                <p:cNvSpPr/>
                <p:nvPr/>
              </p:nvSpPr>
              <p:spPr>
                <a:xfrm>
                  <a:off x="6680605" y="1715337"/>
                  <a:ext cx="41605" cy="241001"/>
                </a:xfrm>
                <a:custGeom>
                  <a:avLst/>
                  <a:gdLst/>
                  <a:ahLst/>
                  <a:cxnLst/>
                  <a:pathLst>
                    <a:path w="41605" h="241001">
                      <a:moveTo>
                        <a:pt x="12669" y="0"/>
                      </a:moveTo>
                      <a:lnTo>
                        <a:pt x="25229" y="0"/>
                      </a:lnTo>
                      <a:lnTo>
                        <a:pt x="34988" y="19513"/>
                      </a:lnTo>
                      <a:lnTo>
                        <a:pt x="41268" y="204777"/>
                      </a:lnTo>
                      <a:lnTo>
                        <a:pt x="21640" y="241337"/>
                      </a:lnTo>
                      <a:lnTo>
                        <a:pt x="-338" y="204777"/>
                      </a:lnTo>
                      <a:lnTo>
                        <a:pt x="8297" y="19513"/>
                      </a:lnTo>
                      <a:lnTo>
                        <a:pt x="12669" y="0"/>
                      </a:lnTo>
                      <a:close/>
                    </a:path>
                  </a:pathLst>
                </a:custGeom>
                <a:solidFill>
                  <a:srgbClr val="001F3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8" name=""/>
                <p:cNvSpPr/>
                <p:nvPr/>
              </p:nvSpPr>
              <p:spPr>
                <a:xfrm>
                  <a:off x="6657039" y="1657132"/>
                  <a:ext cx="41762" cy="66648"/>
                </a:xfrm>
                <a:custGeom>
                  <a:avLst/>
                  <a:gdLst/>
                  <a:ahLst/>
                  <a:cxnLst/>
                  <a:pathLst>
                    <a:path w="41762" h="66648">
                      <a:moveTo>
                        <a:pt x="10664" y="0"/>
                      </a:moveTo>
                      <a:lnTo>
                        <a:pt x="41538" y="44746"/>
                      </a:lnTo>
                      <a:cubicBezTo>
                        <a:pt x="41538" y="44746"/>
                        <a:pt x="9067" y="68556"/>
                        <a:pt x="8153" y="66071"/>
                      </a:cubicBezTo>
                      <a:cubicBezTo>
                        <a:pt x="7238" y="63587"/>
                        <a:pt x="-1894" y="13347"/>
                        <a:pt x="459" y="10205"/>
                      </a:cubicBezTo>
                      <a:lnTo>
                        <a:pt x="10664" y="0"/>
                      </a:lnTo>
                      <a:close/>
                    </a:path>
                  </a:pathLst>
                </a:custGeom>
                <a:solidFill>
                  <a:srgbClr val="336699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89" name=""/>
                <p:cNvSpPr/>
                <p:nvPr/>
              </p:nvSpPr>
              <p:spPr>
                <a:xfrm>
                  <a:off x="6698774" y="1657131"/>
                  <a:ext cx="37231" cy="67287"/>
                </a:xfrm>
                <a:custGeom>
                  <a:avLst/>
                  <a:gdLst/>
                  <a:ahLst/>
                  <a:cxnLst/>
                  <a:pathLst>
                    <a:path w="37231" h="67287">
                      <a:moveTo>
                        <a:pt x="25456" y="0"/>
                      </a:moveTo>
                      <a:lnTo>
                        <a:pt x="-190" y="44746"/>
                      </a:lnTo>
                      <a:lnTo>
                        <a:pt x="34024" y="67130"/>
                      </a:lnTo>
                      <a:lnTo>
                        <a:pt x="37231" y="11775"/>
                      </a:lnTo>
                      <a:lnTo>
                        <a:pt x="25456" y="0"/>
                      </a:lnTo>
                      <a:close/>
                    </a:path>
                  </a:pathLst>
                </a:custGeom>
                <a:solidFill>
                  <a:srgbClr val="336699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90" name=""/>
                <p:cNvSpPr/>
                <p:nvPr/>
              </p:nvSpPr>
              <p:spPr>
                <a:xfrm>
                  <a:off x="6582927" y="1668906"/>
                  <a:ext cx="64371" cy="17270"/>
                </a:xfrm>
                <a:custGeom>
                  <a:avLst/>
                  <a:gdLst/>
                  <a:ahLst/>
                  <a:cxnLst/>
                  <a:pathLst>
                    <a:path w="64371" h="17270">
                      <a:moveTo>
                        <a:pt x="64371" y="3925"/>
                      </a:moveTo>
                      <a:cubicBezTo>
                        <a:pt x="61231" y="3925"/>
                        <a:pt x="51811" y="0"/>
                        <a:pt x="51811" y="0"/>
                      </a:cubicBezTo>
                      <a:lnTo>
                        <a:pt x="4710" y="8635"/>
                      </a:lnTo>
                      <a:lnTo>
                        <a:pt x="0" y="17270"/>
                      </a:lnTo>
                      <a:lnTo>
                        <a:pt x="7850" y="15700"/>
                      </a:lnTo>
                      <a:lnTo>
                        <a:pt x="13345" y="10205"/>
                      </a:lnTo>
                      <a:lnTo>
                        <a:pt x="47886" y="3925"/>
                      </a:lnTo>
                      <a:lnTo>
                        <a:pt x="64371" y="3925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91" name=""/>
                <p:cNvSpPr/>
                <p:nvPr/>
              </p:nvSpPr>
              <p:spPr>
                <a:xfrm>
                  <a:off x="6739929" y="1664197"/>
                  <a:ext cx="57306" cy="19625"/>
                </a:xfrm>
                <a:custGeom>
                  <a:avLst/>
                  <a:gdLst/>
                  <a:ahLst/>
                  <a:cxnLst/>
                  <a:pathLst>
                    <a:path w="57306" h="19625">
                      <a:moveTo>
                        <a:pt x="0" y="7065"/>
                      </a:moveTo>
                      <a:lnTo>
                        <a:pt x="14915" y="0"/>
                      </a:lnTo>
                      <a:lnTo>
                        <a:pt x="53381" y="11775"/>
                      </a:lnTo>
                      <a:lnTo>
                        <a:pt x="57306" y="19625"/>
                      </a:lnTo>
                      <a:cubicBezTo>
                        <a:pt x="57306" y="19625"/>
                        <a:pt x="46315" y="16485"/>
                        <a:pt x="46315" y="14915"/>
                      </a:cubicBezTo>
                      <a:cubicBezTo>
                        <a:pt x="46315" y="13345"/>
                        <a:pt x="14915" y="5495"/>
                        <a:pt x="14915" y="5495"/>
                      </a:cubicBezTo>
                      <a:lnTo>
                        <a:pt x="0" y="7065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92" name=""/>
                <p:cNvSpPr/>
                <p:nvPr/>
              </p:nvSpPr>
              <p:spPr>
                <a:xfrm>
                  <a:off x="6724228" y="1918542"/>
                  <a:ext cx="23550" cy="56521"/>
                </a:xfrm>
                <a:custGeom>
                  <a:avLst/>
                  <a:gdLst/>
                  <a:ahLst/>
                  <a:cxnLst/>
                  <a:pathLst>
                    <a:path w="23550" h="56521">
                      <a:moveTo>
                        <a:pt x="0" y="0"/>
                      </a:moveTo>
                      <a:lnTo>
                        <a:pt x="23550" y="0"/>
                      </a:lnTo>
                      <a:lnTo>
                        <a:pt x="23550" y="56521"/>
                      </a:lnTo>
                      <a:lnTo>
                        <a:pt x="0" y="5652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93" name=""/>
                <p:cNvSpPr/>
                <p:nvPr/>
              </p:nvSpPr>
              <p:spPr>
                <a:xfrm>
                  <a:off x="6750132" y="1912263"/>
                  <a:ext cx="23550" cy="56521"/>
                </a:xfrm>
                <a:custGeom>
                  <a:avLst/>
                  <a:gdLst/>
                  <a:ahLst/>
                  <a:cxnLst/>
                  <a:pathLst>
                    <a:path w="23550" h="56521">
                      <a:moveTo>
                        <a:pt x="0" y="0"/>
                      </a:moveTo>
                      <a:lnTo>
                        <a:pt x="23550" y="0"/>
                      </a:lnTo>
                      <a:lnTo>
                        <a:pt x="23550" y="56521"/>
                      </a:lnTo>
                      <a:lnTo>
                        <a:pt x="0" y="5652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94" name=""/>
                <p:cNvSpPr/>
                <p:nvPr/>
              </p:nvSpPr>
              <p:spPr>
                <a:xfrm>
                  <a:off x="6638662" y="1932674"/>
                  <a:ext cx="37680" cy="42391"/>
                </a:xfrm>
                <a:custGeom>
                  <a:avLst/>
                  <a:gdLst/>
                  <a:ahLst/>
                  <a:cxnLst/>
                  <a:pathLst>
                    <a:path w="37680" h="42391">
                      <a:moveTo>
                        <a:pt x="0" y="0"/>
                      </a:moveTo>
                      <a:lnTo>
                        <a:pt x="37680" y="10990"/>
                      </a:lnTo>
                      <a:lnTo>
                        <a:pt x="36895" y="42391"/>
                      </a:lnTo>
                      <a:lnTo>
                        <a:pt x="-785" y="2983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50" cap="flat">
                  <a:noFill/>
                  <a:miter lim="800000"/>
                </a:ln>
              </p:spPr>
            </p:sp>
            <p:grpSp>
              <p:nvGrpSpPr>
                <p:cNvPr id="4395" name=""/>
                <p:cNvGrpSpPr/>
                <p:nvPr/>
              </p:nvGrpSpPr>
              <p:grpSpPr>
                <a:xfrm>
                  <a:off x="6694398" y="1972708"/>
                  <a:ext cx="108331" cy="64371"/>
                  <a:chOff x="6694398" y="1972708"/>
                  <a:chExt cx="108331" cy="64371"/>
                </a:xfrm>
              </p:grpSpPr>
              <p:sp>
                <p:nvSpPr>
                  <p:cNvPr id="4396" name=""/>
                  <p:cNvSpPr/>
                  <p:nvPr/>
                </p:nvSpPr>
                <p:spPr>
                  <a:xfrm>
                    <a:off x="6740713" y="1982913"/>
                    <a:ext cx="61231" cy="53381"/>
                  </a:xfrm>
                  <a:custGeom>
                    <a:avLst/>
                    <a:gdLst/>
                    <a:ahLst/>
                    <a:cxnLst/>
                    <a:pathLst>
                      <a:path w="61231" h="53381">
                        <a:moveTo>
                          <a:pt x="785" y="0"/>
                        </a:moveTo>
                        <a:lnTo>
                          <a:pt x="61231" y="14915"/>
                        </a:lnTo>
                        <a:lnTo>
                          <a:pt x="58091" y="54166"/>
                        </a:lnTo>
                        <a:lnTo>
                          <a:pt x="0" y="38466"/>
                        </a:lnTo>
                        <a:lnTo>
                          <a:pt x="785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50" cap="flat">
                    <a:noFill/>
                    <a:miter lim="800000"/>
                  </a:ln>
                </p:spPr>
              </p:sp>
              <p:sp>
                <p:nvSpPr>
                  <p:cNvPr id="4397" name=""/>
                  <p:cNvSpPr/>
                  <p:nvPr/>
                </p:nvSpPr>
                <p:spPr>
                  <a:xfrm>
                    <a:off x="6693613" y="1971923"/>
                    <a:ext cx="61231" cy="25121"/>
                  </a:xfrm>
                  <a:custGeom>
                    <a:avLst/>
                    <a:gdLst/>
                    <a:ahLst/>
                    <a:cxnLst/>
                    <a:pathLst>
                      <a:path w="61231" h="25121">
                        <a:moveTo>
                          <a:pt x="785" y="0"/>
                        </a:moveTo>
                        <a:lnTo>
                          <a:pt x="61231" y="14915"/>
                        </a:lnTo>
                        <a:lnTo>
                          <a:pt x="60446" y="25121"/>
                        </a:lnTo>
                        <a:lnTo>
                          <a:pt x="2355" y="9420"/>
                        </a:lnTo>
                        <a:lnTo>
                          <a:pt x="785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50" cap="flat">
                    <a:noFill/>
                    <a:miter lim="800000"/>
                  </a:ln>
                </p:spPr>
              </p:sp>
            </p:grpSp>
            <p:sp>
              <p:nvSpPr>
                <p:cNvPr id="4398" name=""/>
                <p:cNvSpPr/>
                <p:nvPr/>
              </p:nvSpPr>
              <p:spPr>
                <a:xfrm>
                  <a:off x="6744835" y="1976633"/>
                  <a:ext cx="63194" cy="40821"/>
                </a:xfrm>
                <a:custGeom>
                  <a:avLst/>
                  <a:gdLst/>
                  <a:ahLst/>
                  <a:cxnLst/>
                  <a:pathLst>
                    <a:path w="63194" h="40821">
                      <a:moveTo>
                        <a:pt x="0" y="20410"/>
                      </a:moveTo>
                      <a:cubicBezTo>
                        <a:pt x="0" y="9138"/>
                        <a:pt x="14146" y="0"/>
                        <a:pt x="31597" y="0"/>
                      </a:cubicBezTo>
                      <a:cubicBezTo>
                        <a:pt x="49047" y="0"/>
                        <a:pt x="63194" y="9138"/>
                        <a:pt x="63194" y="20410"/>
                      </a:cubicBezTo>
                      <a:cubicBezTo>
                        <a:pt x="63194" y="31683"/>
                        <a:pt x="49047" y="40821"/>
                        <a:pt x="31597" y="40821"/>
                      </a:cubicBezTo>
                      <a:cubicBezTo>
                        <a:pt x="14146" y="40821"/>
                        <a:pt x="0" y="31683"/>
                        <a:pt x="0" y="20410"/>
                      </a:cubicBez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399" name=""/>
                <p:cNvSpPr/>
                <p:nvPr/>
              </p:nvSpPr>
              <p:spPr>
                <a:xfrm>
                  <a:off x="6564086" y="1984484"/>
                  <a:ext cx="105192" cy="114613"/>
                </a:xfrm>
                <a:custGeom>
                  <a:avLst/>
                  <a:gdLst/>
                  <a:ahLst/>
                  <a:cxnLst/>
                  <a:pathLst>
                    <a:path w="105192" h="114613">
                      <a:moveTo>
                        <a:pt x="100481" y="0"/>
                      </a:moveTo>
                      <a:lnTo>
                        <a:pt x="104407" y="8635"/>
                      </a:lnTo>
                      <a:lnTo>
                        <a:pt x="6280" y="114613"/>
                      </a:lnTo>
                      <a:lnTo>
                        <a:pt x="0" y="106763"/>
                      </a:lnTo>
                      <a:lnTo>
                        <a:pt x="100481" y="0"/>
                      </a:lnTo>
                      <a:close/>
                    </a:path>
                  </a:pathLst>
                </a:custGeom>
                <a:solidFill>
                  <a:srgbClr val="A50021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0" name=""/>
                <p:cNvSpPr/>
                <p:nvPr/>
              </p:nvSpPr>
              <p:spPr>
                <a:xfrm>
                  <a:off x="6579267" y="2021636"/>
                  <a:ext cx="50760" cy="44485"/>
                </a:xfrm>
                <a:custGeom>
                  <a:avLst/>
                  <a:gdLst/>
                  <a:ahLst/>
                  <a:cxnLst/>
                  <a:pathLst>
                    <a:path w="50760" h="44485">
                      <a:moveTo>
                        <a:pt x="0" y="22243"/>
                      </a:moveTo>
                      <a:cubicBezTo>
                        <a:pt x="0" y="9958"/>
                        <a:pt x="11363" y="0"/>
                        <a:pt x="25380" y="0"/>
                      </a:cubicBezTo>
                      <a:cubicBezTo>
                        <a:pt x="39397" y="0"/>
                        <a:pt x="50760" y="9958"/>
                        <a:pt x="50760" y="22243"/>
                      </a:cubicBezTo>
                      <a:cubicBezTo>
                        <a:pt x="50760" y="34527"/>
                        <a:pt x="39397" y="44485"/>
                        <a:pt x="25380" y="44485"/>
                      </a:cubicBezTo>
                      <a:cubicBezTo>
                        <a:pt x="11363" y="44485"/>
                        <a:pt x="0" y="34527"/>
                        <a:pt x="0" y="22243"/>
                      </a:cubicBezTo>
                      <a:close/>
                    </a:path>
                  </a:pathLst>
                </a:custGeom>
                <a:solidFill>
                  <a:srgbClr val="FBDAB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1" name=""/>
                <p:cNvSpPr/>
                <p:nvPr/>
              </p:nvSpPr>
              <p:spPr>
                <a:xfrm>
                  <a:off x="6731817" y="1731182"/>
                  <a:ext cx="39774" cy="31401"/>
                </a:xfrm>
                <a:custGeom>
                  <a:avLst/>
                  <a:gdLst/>
                  <a:ahLst/>
                  <a:cxnLst/>
                  <a:pathLst>
                    <a:path w="39774" h="31401">
                      <a:moveTo>
                        <a:pt x="-262" y="0"/>
                      </a:moveTo>
                      <a:lnTo>
                        <a:pt x="39512" y="0"/>
                      </a:lnTo>
                      <a:lnTo>
                        <a:pt x="37419" y="30354"/>
                      </a:lnTo>
                      <a:lnTo>
                        <a:pt x="2878" y="31401"/>
                      </a:lnTo>
                      <a:lnTo>
                        <a:pt x="-26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2" name=""/>
                <p:cNvSpPr/>
                <p:nvPr/>
              </p:nvSpPr>
              <p:spPr>
                <a:xfrm>
                  <a:off x="6557284" y="1719936"/>
                  <a:ext cx="24074" cy="57568"/>
                </a:xfrm>
                <a:custGeom>
                  <a:avLst/>
                  <a:gdLst/>
                  <a:ahLst/>
                  <a:cxnLst/>
                  <a:pathLst>
                    <a:path w="24074" h="57568">
                      <a:moveTo>
                        <a:pt x="5364" y="131"/>
                      </a:moveTo>
                      <a:lnTo>
                        <a:pt x="21457" y="6018"/>
                      </a:lnTo>
                      <a:lnTo>
                        <a:pt x="23550" y="22766"/>
                      </a:lnTo>
                      <a:lnTo>
                        <a:pt x="523" y="57306"/>
                      </a:lnTo>
                      <a:lnTo>
                        <a:pt x="5364" y="131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3" name=""/>
                <p:cNvSpPr/>
                <p:nvPr/>
              </p:nvSpPr>
              <p:spPr>
                <a:xfrm>
                  <a:off x="6818952" y="1725168"/>
                  <a:ext cx="35587" cy="62801"/>
                </a:xfrm>
                <a:custGeom>
                  <a:avLst/>
                  <a:gdLst/>
                  <a:ahLst/>
                  <a:cxnLst/>
                  <a:pathLst>
                    <a:path w="35587" h="62801">
                      <a:moveTo>
                        <a:pt x="523" y="13345"/>
                      </a:moveTo>
                      <a:lnTo>
                        <a:pt x="13607" y="0"/>
                      </a:lnTo>
                      <a:lnTo>
                        <a:pt x="36110" y="62540"/>
                      </a:lnTo>
                      <a:lnTo>
                        <a:pt x="4710" y="25906"/>
                      </a:lnTo>
                      <a:lnTo>
                        <a:pt x="523" y="13345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4" name=""/>
                <p:cNvSpPr/>
                <p:nvPr/>
              </p:nvSpPr>
              <p:spPr>
                <a:xfrm>
                  <a:off x="6666885" y="1701990"/>
                  <a:ext cx="15252" cy="13009"/>
                </a:xfrm>
                <a:custGeom>
                  <a:avLst/>
                  <a:gdLst/>
                  <a:ahLst/>
                  <a:cxnLst/>
                  <a:pathLst>
                    <a:path w="15252" h="13009">
                      <a:moveTo>
                        <a:pt x="-76" y="5271"/>
                      </a:moveTo>
                      <a:lnTo>
                        <a:pt x="9792" y="-112"/>
                      </a:lnTo>
                      <a:lnTo>
                        <a:pt x="15175" y="6617"/>
                      </a:lnTo>
                      <a:lnTo>
                        <a:pt x="1718" y="13083"/>
                      </a:lnTo>
                      <a:lnTo>
                        <a:pt x="-76" y="5271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5" name=""/>
                <p:cNvSpPr/>
                <p:nvPr/>
              </p:nvSpPr>
              <p:spPr>
                <a:xfrm>
                  <a:off x="6715929" y="1701876"/>
                  <a:ext cx="12560" cy="14355"/>
                </a:xfrm>
                <a:custGeom>
                  <a:avLst/>
                  <a:gdLst/>
                  <a:ahLst/>
                  <a:cxnLst/>
                  <a:pathLst>
                    <a:path w="12560" h="14355">
                      <a:moveTo>
                        <a:pt x="4706" y="0"/>
                      </a:moveTo>
                      <a:lnTo>
                        <a:pt x="12111" y="6280"/>
                      </a:lnTo>
                      <a:lnTo>
                        <a:pt x="12560" y="14579"/>
                      </a:lnTo>
                      <a:lnTo>
                        <a:pt x="219" y="5607"/>
                      </a:lnTo>
                      <a:lnTo>
                        <a:pt x="4706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6" name=""/>
                <p:cNvSpPr/>
                <p:nvPr/>
              </p:nvSpPr>
              <p:spPr>
                <a:xfrm>
                  <a:off x="6685053" y="1857087"/>
                  <a:ext cx="35438" cy="8074"/>
                </a:xfrm>
                <a:custGeom>
                  <a:avLst/>
                  <a:gdLst/>
                  <a:ahLst/>
                  <a:cxnLst/>
                  <a:pathLst>
                    <a:path w="35438" h="8074">
                      <a:moveTo>
                        <a:pt x="148" y="897"/>
                      </a:moveTo>
                      <a:lnTo>
                        <a:pt x="35585" y="0"/>
                      </a:lnTo>
                      <a:lnTo>
                        <a:pt x="35175" y="7028"/>
                      </a:lnTo>
                      <a:lnTo>
                        <a:pt x="634" y="8074"/>
                      </a:lnTo>
                      <a:lnTo>
                        <a:pt x="148" y="89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7" name=""/>
                <p:cNvSpPr/>
                <p:nvPr/>
              </p:nvSpPr>
              <p:spPr>
                <a:xfrm>
                  <a:off x="6762889" y="2134130"/>
                  <a:ext cx="29830" cy="109706"/>
                </a:xfrm>
                <a:custGeom>
                  <a:avLst/>
                  <a:gdLst/>
                  <a:ahLst/>
                  <a:cxnLst/>
                  <a:pathLst>
                    <a:path w="29830" h="109706">
                      <a:moveTo>
                        <a:pt x="589" y="5789"/>
                      </a:moveTo>
                      <a:cubicBezTo>
                        <a:pt x="19429" y="5789"/>
                        <a:pt x="24139" y="-3631"/>
                        <a:pt x="24139" y="1079"/>
                      </a:cubicBezTo>
                      <a:cubicBezTo>
                        <a:pt x="24139" y="5789"/>
                        <a:pt x="30420" y="54460"/>
                        <a:pt x="30420" y="63881"/>
                      </a:cubicBezTo>
                      <a:cubicBezTo>
                        <a:pt x="30420" y="73301"/>
                        <a:pt x="13149" y="109412"/>
                        <a:pt x="13149" y="109412"/>
                      </a:cubicBezTo>
                      <a:cubicBezTo>
                        <a:pt x="13149" y="109412"/>
                        <a:pt x="589" y="1079"/>
                        <a:pt x="589" y="5789"/>
                      </a:cubicBezTo>
                      <a:close/>
                    </a:path>
                  </a:pathLst>
                </a:custGeom>
                <a:solidFill>
                  <a:srgbClr val="003871"/>
                </a:solidFill>
                <a:ln w="4750" cap="flat">
                  <a:noFill/>
                  <a:miter lim="800000"/>
                </a:ln>
              </p:spPr>
            </p:sp>
            <p:sp>
              <p:nvSpPr>
                <p:cNvPr id="4408" name=""/>
                <p:cNvSpPr/>
                <p:nvPr/>
              </p:nvSpPr>
              <p:spPr>
                <a:xfrm>
                  <a:off x="6590775" y="2135208"/>
                  <a:ext cx="37680" cy="105192"/>
                </a:xfrm>
                <a:custGeom>
                  <a:avLst/>
                  <a:gdLst/>
                  <a:ahLst/>
                  <a:cxnLst/>
                  <a:pathLst>
                    <a:path w="37680" h="105192">
                      <a:moveTo>
                        <a:pt x="14130" y="0"/>
                      </a:moveTo>
                      <a:cubicBezTo>
                        <a:pt x="23550" y="0"/>
                        <a:pt x="37680" y="0"/>
                        <a:pt x="37680" y="0"/>
                      </a:cubicBezTo>
                      <a:lnTo>
                        <a:pt x="25120" y="105192"/>
                      </a:lnTo>
                      <a:lnTo>
                        <a:pt x="14130" y="105192"/>
                      </a:lnTo>
                      <a:cubicBezTo>
                        <a:pt x="14130" y="105192"/>
                        <a:pt x="0" y="51811"/>
                        <a:pt x="0" y="47101"/>
                      </a:cubicBezTo>
                      <a:cubicBezTo>
                        <a:pt x="0" y="42391"/>
                        <a:pt x="14130" y="0"/>
                        <a:pt x="14130" y="0"/>
                      </a:cubicBezTo>
                      <a:close/>
                    </a:path>
                  </a:pathLst>
                </a:custGeom>
                <a:solidFill>
                  <a:srgbClr val="003871"/>
                </a:solidFill>
                <a:ln w="4750" cap="flat">
                  <a:noFill/>
                  <a:miter lim="800000"/>
                </a:ln>
              </p:spPr>
            </p:sp>
          </p:grpSp>
          <p:sp>
            <p:nvSpPr>
              <p:cNvPr id="5919" name="Text 5919"/>
              <p:cNvSpPr txBox="1"/>
              <p:nvPr/>
            </p:nvSpPr>
            <p:spPr>
              <a:xfrm>
                <a:off x="6546672" y="2547857"/>
                <a:ext cx="499059" cy="152001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l"/>
                <a:r>
                  <a:rPr sz="912" b="1">
                    <a:solidFill>
                      <a:srgbClr val="000000"/>
                    </a:solidFill>
                    <a:latin typeface="Arial Narrow"/>
                  </a:rPr>
                  <a:t>Police</a:t>
                </a:r>
              </a:p>
            </p:txBody>
          </p:sp>
        </p:grpSp>
        <p:grpSp>
          <p:nvGrpSpPr>
            <p:cNvPr id="4645" name=""/>
            <p:cNvGrpSpPr/>
            <p:nvPr/>
          </p:nvGrpSpPr>
          <p:grpSpPr>
            <a:xfrm>
              <a:off x="270400" y="1225000"/>
              <a:ext cx="1854400" cy="1033600"/>
              <a:chOff x="270400" y="1225000"/>
              <a:chExt cx="1854400" cy="1033600"/>
            </a:xfrm>
          </p:grpSpPr>
          <p:sp>
            <p:nvSpPr>
              <p:cNvPr id="4633" name="Rectangle"/>
              <p:cNvSpPr/>
              <p:nvPr/>
            </p:nvSpPr>
            <p:spPr>
              <a:xfrm>
                <a:off x="270400" y="1225000"/>
                <a:ext cx="1842856" cy="1003200"/>
              </a:xfrm>
              <a:custGeom>
                <a:avLst/>
                <a:gdLst>
                  <a:gd name="connsiteX0" fmla="*/ 0 w 1842856"/>
                  <a:gd name="connsiteY0" fmla="*/ 501600 h 1003200"/>
                  <a:gd name="connsiteX1" fmla="*/ 921432 w 1842856"/>
                  <a:gd name="connsiteY1" fmla="*/ 0 h 1003200"/>
                  <a:gd name="connsiteX2" fmla="*/ 1842856 w 1842856"/>
                  <a:gd name="connsiteY2" fmla="*/ 501600 h 1003200"/>
                  <a:gd name="connsiteX3" fmla="*/ 921432 w 1842856"/>
                  <a:gd name="connsiteY3" fmla="*/ 1003200 h 100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pathLst>
                  <a:path w="1842856" h="1003200">
                    <a:moveTo>
                      <a:pt x="0" y="0"/>
                    </a:moveTo>
                    <a:lnTo>
                      <a:pt x="1842856" y="0"/>
                    </a:lnTo>
                    <a:lnTo>
                      <a:pt x="1842856" y="1003200"/>
                    </a:lnTo>
                    <a:lnTo>
                      <a:pt x="0" y="1003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7F7F"/>
              </a:solidFill>
              <a:ln w="7600" cap="flat">
                <a:solidFill>
                  <a:srgbClr val="545454"/>
                </a:solidFill>
                <a:bevel/>
              </a:ln>
              <a:effectLst>
                <a:outerShdw blurRad="0" dist="21496" dir="2700000" algn="tl">
                  <a:srgbClr val="BEBEBE">
                    <a:alpha val="50000"/>
                  </a:srgbClr>
                </a:outerShdw>
              </a:effectLst>
            </p:spPr>
          </p:sp>
          <p:grpSp>
            <p:nvGrpSpPr>
              <p:cNvPr id="4602" name="Office woman"/>
              <p:cNvGrpSpPr/>
              <p:nvPr/>
            </p:nvGrpSpPr>
            <p:grpSpPr>
              <a:xfrm>
                <a:off x="483200" y="1346599"/>
                <a:ext cx="497922" cy="628031"/>
                <a:chOff x="483200" y="1346599"/>
                <a:chExt cx="497922" cy="628031"/>
              </a:xfrm>
            </p:grpSpPr>
            <p:sp>
              <p:nvSpPr>
                <p:cNvPr id="4603" name=""/>
                <p:cNvSpPr/>
                <p:nvPr/>
              </p:nvSpPr>
              <p:spPr>
                <a:xfrm>
                  <a:off x="483406" y="1623564"/>
                  <a:ext cx="496581" cy="350415"/>
                </a:xfrm>
                <a:custGeom>
                  <a:avLst/>
                  <a:gdLst/>
                  <a:ahLst/>
                  <a:cxnLst/>
                  <a:pathLst>
                    <a:path w="496581" h="350415">
                      <a:moveTo>
                        <a:pt x="153848" y="4473"/>
                      </a:moveTo>
                      <a:cubicBezTo>
                        <a:pt x="153848" y="4473"/>
                        <a:pt x="74354" y="34223"/>
                        <a:pt x="33272" y="121724"/>
                      </a:cubicBezTo>
                      <a:cubicBezTo>
                        <a:pt x="-17078" y="228964"/>
                        <a:pt x="4122" y="319046"/>
                        <a:pt x="6437" y="319046"/>
                      </a:cubicBezTo>
                      <a:cubicBezTo>
                        <a:pt x="9422" y="319046"/>
                        <a:pt x="137973" y="354672"/>
                        <a:pt x="254251" y="349564"/>
                      </a:cubicBezTo>
                      <a:cubicBezTo>
                        <a:pt x="351380" y="345232"/>
                        <a:pt x="369848" y="342400"/>
                        <a:pt x="429508" y="314920"/>
                      </a:cubicBezTo>
                      <a:cubicBezTo>
                        <a:pt x="462797" y="299585"/>
                        <a:pt x="485018" y="270147"/>
                        <a:pt x="494500" y="244779"/>
                      </a:cubicBezTo>
                      <a:cubicBezTo>
                        <a:pt x="508851" y="206385"/>
                        <a:pt x="457277" y="67388"/>
                        <a:pt x="401626" y="35930"/>
                      </a:cubicBezTo>
                      <a:cubicBezTo>
                        <a:pt x="345976" y="4473"/>
                        <a:pt x="317488" y="-532"/>
                        <a:pt x="317488" y="-532"/>
                      </a:cubicBezTo>
                      <a:lnTo>
                        <a:pt x="153848" y="4473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4E00F0"/>
                    </a:gs>
                    <a:gs pos="100000">
                      <a:srgbClr val="410082"/>
                    </a:gs>
                  </a:gsLst>
                  <a:lin ang="8100000" scaled="0"/>
                </a:gradFill>
                <a:ln w="2109" cap="flat">
                  <a:noFill/>
                  <a:miter lim="800000"/>
                </a:ln>
              </p:spPr>
            </p:sp>
            <p:sp>
              <p:nvSpPr>
                <p:cNvPr id="4604" name=""/>
                <p:cNvSpPr/>
                <p:nvPr/>
              </p:nvSpPr>
              <p:spPr>
                <a:xfrm>
                  <a:off x="605820" y="1642796"/>
                  <a:ext cx="216261" cy="323648"/>
                </a:xfrm>
                <a:custGeom>
                  <a:avLst/>
                  <a:gdLst/>
                  <a:ahLst/>
                  <a:cxnLst/>
                  <a:pathLst>
                    <a:path w="216261" h="323648">
                      <a:moveTo>
                        <a:pt x="-369" y="576"/>
                      </a:moveTo>
                      <a:lnTo>
                        <a:pt x="6688" y="95939"/>
                      </a:lnTo>
                      <a:lnTo>
                        <a:pt x="52393" y="101718"/>
                      </a:lnTo>
                      <a:lnTo>
                        <a:pt x="41803" y="132349"/>
                      </a:lnTo>
                      <a:cubicBezTo>
                        <a:pt x="41803" y="132349"/>
                        <a:pt x="120393" y="246204"/>
                        <a:pt x="132655" y="258918"/>
                      </a:cubicBezTo>
                      <a:cubicBezTo>
                        <a:pt x="144918" y="271633"/>
                        <a:pt x="168327" y="297062"/>
                        <a:pt x="183934" y="307466"/>
                      </a:cubicBezTo>
                      <a:cubicBezTo>
                        <a:pt x="199540" y="317868"/>
                        <a:pt x="216633" y="323648"/>
                        <a:pt x="216633" y="323648"/>
                      </a:cubicBezTo>
                      <a:lnTo>
                        <a:pt x="89180" y="4624"/>
                      </a:lnTo>
                      <a:lnTo>
                        <a:pt x="-369" y="576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605" name=""/>
                <p:cNvSpPr/>
                <p:nvPr/>
              </p:nvSpPr>
              <p:spPr>
                <a:xfrm>
                  <a:off x="609906" y="1616598"/>
                  <a:ext cx="261596" cy="349851"/>
                </a:xfrm>
                <a:custGeom>
                  <a:avLst/>
                  <a:gdLst/>
                  <a:ahLst/>
                  <a:cxnLst/>
                  <a:pathLst>
                    <a:path w="261596" h="349851">
                      <a:moveTo>
                        <a:pt x="593" y="26777"/>
                      </a:moveTo>
                      <a:lnTo>
                        <a:pt x="7432" y="115589"/>
                      </a:lnTo>
                      <a:lnTo>
                        <a:pt x="57967" y="121754"/>
                      </a:lnTo>
                      <a:lnTo>
                        <a:pt x="46077" y="160284"/>
                      </a:lnTo>
                      <a:cubicBezTo>
                        <a:pt x="46077" y="160284"/>
                        <a:pt x="141203" y="297450"/>
                        <a:pt x="176875" y="322109"/>
                      </a:cubicBezTo>
                      <a:cubicBezTo>
                        <a:pt x="212547" y="346768"/>
                        <a:pt x="212547" y="349851"/>
                        <a:pt x="212547" y="349851"/>
                      </a:cubicBezTo>
                      <a:lnTo>
                        <a:pt x="252678" y="132542"/>
                      </a:lnTo>
                      <a:lnTo>
                        <a:pt x="239301" y="118672"/>
                      </a:lnTo>
                      <a:lnTo>
                        <a:pt x="261596" y="87848"/>
                      </a:lnTo>
                      <a:lnTo>
                        <a:pt x="221465" y="18494"/>
                      </a:lnTo>
                      <a:lnTo>
                        <a:pt x="181334" y="0"/>
                      </a:lnTo>
                      <a:lnTo>
                        <a:pt x="593" y="26777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9966FF"/>
                    </a:gs>
                    <a:gs pos="100000">
                      <a:srgbClr val="3333CC"/>
                    </a:gs>
                  </a:gsLst>
                  <a:lin ang="81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606" name=""/>
                <p:cNvSpPr/>
                <p:nvPr/>
              </p:nvSpPr>
              <p:spPr>
                <a:xfrm>
                  <a:off x="617342" y="1622759"/>
                  <a:ext cx="199169" cy="329810"/>
                </a:xfrm>
                <a:custGeom>
                  <a:avLst/>
                  <a:gdLst/>
                  <a:ahLst/>
                  <a:cxnLst/>
                  <a:pathLst>
                    <a:path w="199169" h="329810">
                      <a:moveTo>
                        <a:pt x="296" y="19112"/>
                      </a:moveTo>
                      <a:cubicBezTo>
                        <a:pt x="296" y="19112"/>
                        <a:pt x="72831" y="94011"/>
                        <a:pt x="111475" y="161822"/>
                      </a:cubicBezTo>
                      <a:cubicBezTo>
                        <a:pt x="150120" y="229634"/>
                        <a:pt x="199169" y="329810"/>
                        <a:pt x="199169" y="329810"/>
                      </a:cubicBezTo>
                      <a:cubicBezTo>
                        <a:pt x="199169" y="329810"/>
                        <a:pt x="194710" y="61647"/>
                        <a:pt x="191737" y="41611"/>
                      </a:cubicBezTo>
                      <a:cubicBezTo>
                        <a:pt x="188765" y="21576"/>
                        <a:pt x="183555" y="0"/>
                        <a:pt x="183555" y="0"/>
                      </a:cubicBezTo>
                      <a:lnTo>
                        <a:pt x="296" y="19112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EDF0F7"/>
                    </a:gs>
                    <a:gs pos="100000">
                      <a:srgbClr val="A6BED0"/>
                    </a:gs>
                  </a:gsLst>
                  <a:lin ang="8100000" scaled="0"/>
                </a:gradFill>
                <a:ln w="5700" cap="flat">
                  <a:noFill/>
                  <a:miter lim="800000"/>
                </a:ln>
              </p:spPr>
            </p:sp>
            <p:sp>
              <p:nvSpPr>
                <p:cNvPr id="4607" name=""/>
                <p:cNvSpPr/>
                <p:nvPr/>
              </p:nvSpPr>
              <p:spPr>
                <a:xfrm>
                  <a:off x="549471" y="1365147"/>
                  <a:ext cx="296742" cy="305773"/>
                </a:xfrm>
                <a:custGeom>
                  <a:avLst/>
                  <a:gdLst/>
                  <a:ahLst/>
                  <a:cxnLst/>
                  <a:pathLst>
                    <a:path w="296742" h="305773">
                      <a:moveTo>
                        <a:pt x="-690" y="152887"/>
                      </a:moveTo>
                      <a:cubicBezTo>
                        <a:pt x="-690" y="68450"/>
                        <a:pt x="65738" y="0"/>
                        <a:pt x="147681" y="0"/>
                      </a:cubicBezTo>
                      <a:cubicBezTo>
                        <a:pt x="229624" y="0"/>
                        <a:pt x="296052" y="68450"/>
                        <a:pt x="296052" y="152887"/>
                      </a:cubicBezTo>
                      <a:cubicBezTo>
                        <a:pt x="296052" y="237324"/>
                        <a:pt x="229624" y="305773"/>
                        <a:pt x="147681" y="305773"/>
                      </a:cubicBezTo>
                      <a:cubicBezTo>
                        <a:pt x="65738" y="305773"/>
                        <a:pt x="-690" y="237324"/>
                        <a:pt x="-690" y="15288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66300"/>
                    </a:gs>
                    <a:gs pos="100000">
                      <a:srgbClr val="FFCC66"/>
                    </a:gs>
                  </a:gsLst>
                  <a:lin ang="13500000" scaled="0"/>
                </a:gradFill>
                <a:ln w="2109" cap="flat">
                  <a:noFill/>
                  <a:miter lim="800000"/>
                </a:ln>
              </p:spPr>
            </p:sp>
            <p:sp>
              <p:nvSpPr>
                <p:cNvPr id="4608" name=""/>
                <p:cNvSpPr/>
                <p:nvPr/>
              </p:nvSpPr>
              <p:spPr>
                <a:xfrm>
                  <a:off x="568293" y="1414698"/>
                  <a:ext cx="255463" cy="228095"/>
                </a:xfrm>
                <a:custGeom>
                  <a:avLst/>
                  <a:gdLst/>
                  <a:ahLst/>
                  <a:cxnLst/>
                  <a:pathLst>
                    <a:path w="255463" h="228095">
                      <a:moveTo>
                        <a:pt x="254459" y="14487"/>
                      </a:moveTo>
                      <a:cubicBezTo>
                        <a:pt x="254459" y="14487"/>
                        <a:pt x="267538" y="18494"/>
                        <a:pt x="206599" y="43153"/>
                      </a:cubicBezTo>
                      <a:cubicBezTo>
                        <a:pt x="145659" y="67812"/>
                        <a:pt x="114447" y="77059"/>
                        <a:pt x="77288" y="77059"/>
                      </a:cubicBezTo>
                      <a:cubicBezTo>
                        <a:pt x="40130" y="77059"/>
                        <a:pt x="44589" y="97095"/>
                        <a:pt x="40130" y="115588"/>
                      </a:cubicBezTo>
                      <a:cubicBezTo>
                        <a:pt x="35671" y="134083"/>
                        <a:pt x="34185" y="167989"/>
                        <a:pt x="40130" y="192648"/>
                      </a:cubicBezTo>
                      <a:cubicBezTo>
                        <a:pt x="46076" y="217307"/>
                        <a:pt x="47898" y="228672"/>
                        <a:pt x="49344" y="227172"/>
                      </a:cubicBezTo>
                      <a:lnTo>
                        <a:pt x="37158" y="228672"/>
                      </a:lnTo>
                      <a:lnTo>
                        <a:pt x="0" y="52400"/>
                      </a:lnTo>
                      <a:cubicBezTo>
                        <a:pt x="0" y="52400"/>
                        <a:pt x="71343" y="0"/>
                        <a:pt x="74316" y="0"/>
                      </a:cubicBezTo>
                      <a:cubicBezTo>
                        <a:pt x="77288" y="0"/>
                        <a:pt x="254459" y="8589"/>
                        <a:pt x="254459" y="14487"/>
                      </a:cubicBezTo>
                      <a:close/>
                    </a:path>
                  </a:pathLst>
                </a:custGeom>
                <a:solidFill>
                  <a:srgbClr val="472300"/>
                </a:solidFill>
                <a:ln w="5700" cap="flat">
                  <a:noFill/>
                  <a:miter lim="800000"/>
                </a:ln>
              </p:spPr>
            </p:sp>
            <p:sp>
              <p:nvSpPr>
                <p:cNvPr id="4609" name=""/>
                <p:cNvSpPr/>
                <p:nvPr/>
              </p:nvSpPr>
              <p:spPr>
                <a:xfrm>
                  <a:off x="530355" y="1346655"/>
                  <a:ext cx="292845" cy="296369"/>
                </a:xfrm>
                <a:custGeom>
                  <a:avLst/>
                  <a:gdLst/>
                  <a:ahLst/>
                  <a:cxnLst/>
                  <a:pathLst>
                    <a:path w="292845" h="296369">
                      <a:moveTo>
                        <a:pt x="292398" y="82531"/>
                      </a:moveTo>
                      <a:cubicBezTo>
                        <a:pt x="292398" y="82531"/>
                        <a:pt x="231754" y="123219"/>
                        <a:pt x="169329" y="132466"/>
                      </a:cubicBezTo>
                      <a:cubicBezTo>
                        <a:pt x="106903" y="141713"/>
                        <a:pt x="87283" y="141713"/>
                        <a:pt x="87283" y="141713"/>
                      </a:cubicBezTo>
                      <a:cubicBezTo>
                        <a:pt x="87283" y="141713"/>
                        <a:pt x="64097" y="191647"/>
                        <a:pt x="69448" y="236033"/>
                      </a:cubicBezTo>
                      <a:cubicBezTo>
                        <a:pt x="74798" y="280419"/>
                        <a:pt x="80149" y="296715"/>
                        <a:pt x="80149" y="296715"/>
                      </a:cubicBezTo>
                      <a:cubicBezTo>
                        <a:pt x="80149" y="296715"/>
                        <a:pt x="27533" y="270248"/>
                        <a:pt x="14156" y="256377"/>
                      </a:cubicBezTo>
                      <a:cubicBezTo>
                        <a:pt x="557" y="242506"/>
                        <a:pt x="-14415" y="106383"/>
                        <a:pt x="26642" y="58490"/>
                      </a:cubicBezTo>
                      <a:cubicBezTo>
                        <a:pt x="69448" y="8555"/>
                        <a:pt x="125393" y="-7269"/>
                        <a:pt x="178247" y="2775"/>
                      </a:cubicBezTo>
                      <a:cubicBezTo>
                        <a:pt x="263860" y="19652"/>
                        <a:pt x="295961" y="82531"/>
                        <a:pt x="292398" y="8253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C6600"/>
                    </a:gs>
                    <a:gs pos="100000">
                      <a:srgbClr val="6D2400"/>
                    </a:gs>
                  </a:gsLst>
                  <a:lin ang="8100000" scaled="0"/>
                </a:gradFill>
                <a:ln w="5700" cap="flat">
                  <a:noFill/>
                  <a:miter lim="800000"/>
                </a:ln>
              </p:spPr>
            </p:sp>
          </p:grpSp>
          <p:grpSp>
            <p:nvGrpSpPr>
              <p:cNvPr id="4610" name="Office man"/>
              <p:cNvGrpSpPr/>
              <p:nvPr/>
            </p:nvGrpSpPr>
            <p:grpSpPr>
              <a:xfrm>
                <a:off x="1246856" y="1303554"/>
                <a:ext cx="547200" cy="690186"/>
                <a:chOff x="1246856" y="1303554"/>
                <a:chExt cx="547200" cy="690186"/>
              </a:xfrm>
            </p:grpSpPr>
            <p:sp>
              <p:nvSpPr>
                <p:cNvPr id="4611" name=""/>
                <p:cNvSpPr/>
                <p:nvPr/>
              </p:nvSpPr>
              <p:spPr>
                <a:xfrm>
                  <a:off x="1246462" y="1614933"/>
                  <a:ext cx="547154" cy="379045"/>
                </a:xfrm>
                <a:custGeom>
                  <a:avLst/>
                  <a:gdLst/>
                  <a:ahLst/>
                  <a:cxnLst/>
                  <a:pathLst>
                    <a:path w="547154" h="379045">
                      <a:moveTo>
                        <a:pt x="169516" y="4839"/>
                      </a:moveTo>
                      <a:cubicBezTo>
                        <a:pt x="169516" y="4839"/>
                        <a:pt x="81926" y="37020"/>
                        <a:pt x="36661" y="131669"/>
                      </a:cubicBezTo>
                      <a:cubicBezTo>
                        <a:pt x="-18817" y="247672"/>
                        <a:pt x="4541" y="345113"/>
                        <a:pt x="7093" y="345113"/>
                      </a:cubicBezTo>
                      <a:cubicBezTo>
                        <a:pt x="10381" y="345113"/>
                        <a:pt x="152024" y="383651"/>
                        <a:pt x="280145" y="378124"/>
                      </a:cubicBezTo>
                      <a:cubicBezTo>
                        <a:pt x="387166" y="373440"/>
                        <a:pt x="407514" y="370375"/>
                        <a:pt x="473250" y="340649"/>
                      </a:cubicBezTo>
                      <a:cubicBezTo>
                        <a:pt x="509930" y="324062"/>
                        <a:pt x="534413" y="292220"/>
                        <a:pt x="544861" y="264779"/>
                      </a:cubicBezTo>
                      <a:cubicBezTo>
                        <a:pt x="560674" y="223247"/>
                        <a:pt x="503847" y="72894"/>
                        <a:pt x="442529" y="38866"/>
                      </a:cubicBezTo>
                      <a:cubicBezTo>
                        <a:pt x="381211" y="4839"/>
                        <a:pt x="349823" y="-575"/>
                        <a:pt x="349823" y="-575"/>
                      </a:cubicBezTo>
                      <a:lnTo>
                        <a:pt x="169516" y="4839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C4744"/>
                    </a:gs>
                    <a:gs pos="100000">
                      <a:srgbClr val="2E0C00"/>
                    </a:gs>
                  </a:gsLst>
                  <a:lin ang="2700000" scaled="0"/>
                </a:gradFill>
                <a:ln w="2109" cap="flat">
                  <a:noFill/>
                  <a:miter lim="800000"/>
                </a:ln>
              </p:spPr>
            </p:sp>
            <p:sp>
              <p:nvSpPr>
                <p:cNvPr id="4612" name=""/>
                <p:cNvSpPr/>
                <p:nvPr/>
              </p:nvSpPr>
              <p:spPr>
                <a:xfrm>
                  <a:off x="1601041" y="1614834"/>
                  <a:ext cx="103371" cy="360731"/>
                </a:xfrm>
                <a:custGeom>
                  <a:avLst/>
                  <a:gdLst/>
                  <a:ahLst/>
                  <a:cxnLst/>
                  <a:pathLst>
                    <a:path w="103371" h="360731">
                      <a:moveTo>
                        <a:pt x="-335" y="0"/>
                      </a:moveTo>
                      <a:lnTo>
                        <a:pt x="35837" y="12469"/>
                      </a:lnTo>
                      <a:lnTo>
                        <a:pt x="97000" y="125288"/>
                      </a:lnTo>
                      <a:lnTo>
                        <a:pt x="74701" y="149366"/>
                      </a:lnTo>
                      <a:lnTo>
                        <a:pt x="103371" y="169316"/>
                      </a:lnTo>
                      <a:lnTo>
                        <a:pt x="65144" y="355055"/>
                      </a:lnTo>
                      <a:cubicBezTo>
                        <a:pt x="65144" y="355055"/>
                        <a:pt x="58773" y="361936"/>
                        <a:pt x="56225" y="360731"/>
                      </a:cubicBezTo>
                      <a:cubicBezTo>
                        <a:pt x="53676" y="359183"/>
                        <a:pt x="-335" y="-6793"/>
                        <a:pt x="-335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0000"/>
                    </a:gs>
                    <a:gs pos="100000">
                      <a:srgbClr val="1C1C1C"/>
                    </a:gs>
                  </a:gsLst>
                  <a:lin ang="10800000" scaled="0"/>
                </a:gradFill>
                <a:ln w="4275" cap="flat">
                  <a:noFill/>
                  <a:miter lim="800000"/>
                </a:ln>
              </p:spPr>
            </p:sp>
            <p:sp>
              <p:nvSpPr>
                <p:cNvPr id="4613" name=""/>
                <p:cNvSpPr/>
                <p:nvPr/>
              </p:nvSpPr>
              <p:spPr>
                <a:xfrm>
                  <a:off x="1343659" y="1614925"/>
                  <a:ext cx="355664" cy="364599"/>
                </a:xfrm>
                <a:custGeom>
                  <a:avLst/>
                  <a:gdLst/>
                  <a:ahLst/>
                  <a:cxnLst/>
                  <a:pathLst>
                    <a:path w="355664" h="364599">
                      <a:moveTo>
                        <a:pt x="35149" y="28100"/>
                      </a:moveTo>
                      <a:cubicBezTo>
                        <a:pt x="35149" y="28100"/>
                        <a:pt x="3834" y="65882"/>
                        <a:pt x="722" y="65273"/>
                      </a:cubicBezTo>
                      <a:cubicBezTo>
                        <a:pt x="-2390" y="64664"/>
                        <a:pt x="26917" y="169228"/>
                        <a:pt x="26917" y="169228"/>
                      </a:cubicBezTo>
                      <a:lnTo>
                        <a:pt x="90628" y="158222"/>
                      </a:lnTo>
                      <a:lnTo>
                        <a:pt x="65143" y="195369"/>
                      </a:lnTo>
                      <a:lnTo>
                        <a:pt x="297050" y="364599"/>
                      </a:lnTo>
                      <a:lnTo>
                        <a:pt x="317437" y="360471"/>
                      </a:lnTo>
                      <a:lnTo>
                        <a:pt x="355664" y="171980"/>
                      </a:lnTo>
                      <a:lnTo>
                        <a:pt x="322533" y="152719"/>
                      </a:lnTo>
                      <a:cubicBezTo>
                        <a:pt x="322533" y="152719"/>
                        <a:pt x="348018" y="125202"/>
                        <a:pt x="349929" y="123138"/>
                      </a:cubicBezTo>
                      <a:cubicBezTo>
                        <a:pt x="351840" y="121074"/>
                        <a:pt x="286856" y="15134"/>
                        <a:pt x="286856" y="15134"/>
                      </a:cubicBezTo>
                      <a:lnTo>
                        <a:pt x="252620" y="-570"/>
                      </a:lnTo>
                      <a:lnTo>
                        <a:pt x="35149" y="2810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7C80"/>
                    </a:gs>
                    <a:gs pos="100000">
                      <a:srgbClr val="800000"/>
                    </a:gs>
                  </a:gsLst>
                  <a:lin ang="0" scaled="0"/>
                </a:gradFill>
                <a:ln w="4275" cap="flat">
                  <a:noFill/>
                  <a:miter lim="800000"/>
                </a:ln>
              </p:spPr>
            </p:sp>
            <p:sp>
              <p:nvSpPr>
                <p:cNvPr id="4614" name=""/>
                <p:cNvSpPr/>
                <p:nvPr/>
              </p:nvSpPr>
              <p:spPr>
                <a:xfrm>
                  <a:off x="1378813" y="1614667"/>
                  <a:ext cx="264241" cy="324700"/>
                </a:xfrm>
                <a:custGeom>
                  <a:avLst/>
                  <a:gdLst/>
                  <a:ahLst/>
                  <a:cxnLst/>
                  <a:pathLst>
                    <a:path w="264241" h="324700">
                      <a:moveTo>
                        <a:pt x="0" y="28344"/>
                      </a:moveTo>
                      <a:cubicBezTo>
                        <a:pt x="0" y="28344"/>
                        <a:pt x="152162" y="185429"/>
                        <a:pt x="181749" y="230007"/>
                      </a:cubicBezTo>
                      <a:cubicBezTo>
                        <a:pt x="211336" y="274585"/>
                        <a:pt x="249160" y="324700"/>
                        <a:pt x="249160" y="324700"/>
                      </a:cubicBezTo>
                      <a:lnTo>
                        <a:pt x="262539" y="314625"/>
                      </a:lnTo>
                      <a:cubicBezTo>
                        <a:pt x="262539" y="314625"/>
                        <a:pt x="270821" y="157090"/>
                        <a:pt x="250434" y="86922"/>
                      </a:cubicBezTo>
                      <a:cubicBezTo>
                        <a:pt x="233331" y="28060"/>
                        <a:pt x="221903" y="0"/>
                        <a:pt x="221903" y="0"/>
                      </a:cubicBezTo>
                      <a:lnTo>
                        <a:pt x="0" y="2834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EDF0F7"/>
                    </a:gs>
                    <a:gs pos="100000">
                      <a:srgbClr val="4696F7"/>
                    </a:gs>
                  </a:gsLst>
                  <a:lin ang="18900000" scaled="0"/>
                </a:gradFill>
                <a:ln w="4275" cap="flat">
                  <a:noFill/>
                  <a:miter lim="800000"/>
                </a:ln>
              </p:spPr>
            </p:sp>
            <p:sp>
              <p:nvSpPr>
                <p:cNvPr id="4615" name=""/>
                <p:cNvSpPr/>
                <p:nvPr/>
              </p:nvSpPr>
              <p:spPr>
                <a:xfrm>
                  <a:off x="1378222" y="1632807"/>
                  <a:ext cx="108309" cy="67416"/>
                </a:xfrm>
                <a:custGeom>
                  <a:avLst/>
                  <a:gdLst/>
                  <a:ahLst/>
                  <a:cxnLst/>
                  <a:pathLst>
                    <a:path w="108309" h="67416">
                      <a:moveTo>
                        <a:pt x="108309" y="33352"/>
                      </a:moveTo>
                      <a:lnTo>
                        <a:pt x="87921" y="67416"/>
                      </a:lnTo>
                      <a:lnTo>
                        <a:pt x="586" y="10214"/>
                      </a:lnTo>
                      <a:lnTo>
                        <a:pt x="12742" y="0"/>
                      </a:lnTo>
                      <a:lnTo>
                        <a:pt x="108309" y="333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616" name=""/>
                <p:cNvSpPr/>
                <p:nvPr/>
              </p:nvSpPr>
              <p:spPr>
                <a:xfrm>
                  <a:off x="1486748" y="1647459"/>
                  <a:ext cx="62436" cy="56410"/>
                </a:xfrm>
                <a:custGeom>
                  <a:avLst/>
                  <a:gdLst/>
                  <a:ahLst/>
                  <a:cxnLst/>
                  <a:pathLst>
                    <a:path w="62436" h="56410">
                      <a:moveTo>
                        <a:pt x="-222" y="18704"/>
                      </a:moveTo>
                      <a:lnTo>
                        <a:pt x="38862" y="55969"/>
                      </a:lnTo>
                      <a:lnTo>
                        <a:pt x="62214" y="45888"/>
                      </a:lnTo>
                      <a:lnTo>
                        <a:pt x="62536" y="486"/>
                      </a:lnTo>
                      <a:lnTo>
                        <a:pt x="-222" y="1870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4696F7"/>
                    </a:gs>
                    <a:gs pos="100000">
                      <a:srgbClr val="234B7B"/>
                    </a:gs>
                  </a:gsLst>
                  <a:lin ang="8100000" scaled="0"/>
                </a:gradFill>
                <a:ln w="4275" cap="flat">
                  <a:noFill/>
                  <a:miter lim="800000"/>
                </a:ln>
              </p:spPr>
            </p:sp>
            <p:sp>
              <p:nvSpPr>
                <p:cNvPr id="4617" name=""/>
                <p:cNvSpPr/>
                <p:nvPr/>
              </p:nvSpPr>
              <p:spPr>
                <a:xfrm>
                  <a:off x="1548962" y="1617666"/>
                  <a:ext cx="57339" cy="49530"/>
                </a:xfrm>
                <a:custGeom>
                  <a:avLst/>
                  <a:gdLst/>
                  <a:ahLst/>
                  <a:cxnLst/>
                  <a:pathLst>
                    <a:path w="57339" h="49530">
                      <a:moveTo>
                        <a:pt x="1274" y="34396"/>
                      </a:moveTo>
                      <a:lnTo>
                        <a:pt x="57339" y="49530"/>
                      </a:lnTo>
                      <a:lnTo>
                        <a:pt x="52242" y="0"/>
                      </a:lnTo>
                      <a:lnTo>
                        <a:pt x="321" y="16510"/>
                      </a:lnTo>
                      <a:lnTo>
                        <a:pt x="1274" y="34396"/>
                      </a:lnTo>
                      <a:close/>
                    </a:path>
                  </a:pathLst>
                </a:custGeom>
                <a:solidFill>
                  <a:srgbClr val="D2DAE5"/>
                </a:solidFill>
                <a:ln w="4275" cap="flat">
                  <a:noFill/>
                  <a:miter lim="800000"/>
                </a:ln>
              </p:spPr>
            </p:sp>
            <p:sp>
              <p:nvSpPr>
                <p:cNvPr id="4618" name=""/>
                <p:cNvSpPr/>
                <p:nvPr/>
              </p:nvSpPr>
              <p:spPr>
                <a:xfrm>
                  <a:off x="1319271" y="1335398"/>
                  <a:ext cx="326964" cy="330760"/>
                </a:xfrm>
                <a:custGeom>
                  <a:avLst/>
                  <a:gdLst/>
                  <a:ahLst/>
                  <a:cxnLst/>
                  <a:pathLst>
                    <a:path w="326964" h="330760">
                      <a:moveTo>
                        <a:pt x="-760" y="165380"/>
                      </a:moveTo>
                      <a:cubicBezTo>
                        <a:pt x="-760" y="74043"/>
                        <a:pt x="72433" y="0"/>
                        <a:pt x="162721" y="0"/>
                      </a:cubicBezTo>
                      <a:cubicBezTo>
                        <a:pt x="253010" y="0"/>
                        <a:pt x="326203" y="74043"/>
                        <a:pt x="326203" y="165380"/>
                      </a:cubicBezTo>
                      <a:cubicBezTo>
                        <a:pt x="326203" y="256717"/>
                        <a:pt x="253010" y="330760"/>
                        <a:pt x="162721" y="330760"/>
                      </a:cubicBezTo>
                      <a:cubicBezTo>
                        <a:pt x="72433" y="330760"/>
                        <a:pt x="-760" y="256717"/>
                        <a:pt x="-760" y="16538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95C00"/>
                    </a:gs>
                    <a:gs pos="100000">
                      <a:srgbClr val="FFCC66"/>
                    </a:gs>
                  </a:gsLst>
                  <a:lin ang="13500000" scaled="0"/>
                </a:gradFill>
                <a:ln w="2109" cap="flat">
                  <a:noFill/>
                  <a:miter lim="800000"/>
                </a:ln>
              </p:spPr>
            </p:sp>
            <p:sp>
              <p:nvSpPr>
                <p:cNvPr id="4619" name=""/>
                <p:cNvSpPr/>
                <p:nvPr/>
              </p:nvSpPr>
              <p:spPr>
                <a:xfrm>
                  <a:off x="1302773" y="1302689"/>
                  <a:ext cx="316487" cy="274241"/>
                </a:xfrm>
                <a:custGeom>
                  <a:avLst/>
                  <a:gdLst/>
                  <a:ahLst/>
                  <a:cxnLst/>
                  <a:pathLst>
                    <a:path w="316487" h="274241">
                      <a:moveTo>
                        <a:pt x="317338" y="97601"/>
                      </a:moveTo>
                      <a:cubicBezTo>
                        <a:pt x="303910" y="112686"/>
                        <a:pt x="278052" y="136125"/>
                        <a:pt x="207969" y="152635"/>
                      </a:cubicBezTo>
                      <a:cubicBezTo>
                        <a:pt x="164790" y="162807"/>
                        <a:pt x="113594" y="141939"/>
                        <a:pt x="110553" y="143477"/>
                      </a:cubicBezTo>
                      <a:cubicBezTo>
                        <a:pt x="107511" y="145016"/>
                        <a:pt x="92304" y="177322"/>
                        <a:pt x="98387" y="201937"/>
                      </a:cubicBezTo>
                      <a:cubicBezTo>
                        <a:pt x="104470" y="226551"/>
                        <a:pt x="107511" y="254243"/>
                        <a:pt x="92304" y="238858"/>
                      </a:cubicBezTo>
                      <a:cubicBezTo>
                        <a:pt x="77096" y="223475"/>
                        <a:pt x="64929" y="211168"/>
                        <a:pt x="48201" y="220398"/>
                      </a:cubicBezTo>
                      <a:cubicBezTo>
                        <a:pt x="31472" y="229628"/>
                        <a:pt x="43638" y="266550"/>
                        <a:pt x="36035" y="269627"/>
                      </a:cubicBezTo>
                      <a:cubicBezTo>
                        <a:pt x="28430" y="272703"/>
                        <a:pt x="26910" y="286549"/>
                        <a:pt x="13222" y="241935"/>
                      </a:cubicBezTo>
                      <a:cubicBezTo>
                        <a:pt x="-464" y="197322"/>
                        <a:pt x="-11801" y="112232"/>
                        <a:pt x="25458" y="62233"/>
                      </a:cubicBezTo>
                      <a:cubicBezTo>
                        <a:pt x="62717" y="12236"/>
                        <a:pt x="135332" y="-1210"/>
                        <a:pt x="187579" y="0"/>
                      </a:cubicBezTo>
                      <a:cubicBezTo>
                        <a:pt x="239812" y="1040"/>
                        <a:pt x="277641" y="41504"/>
                        <a:pt x="295891" y="64581"/>
                      </a:cubicBezTo>
                      <a:cubicBezTo>
                        <a:pt x="313811" y="87657"/>
                        <a:pt x="317715" y="97601"/>
                        <a:pt x="317338" y="9760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C6600"/>
                    </a:gs>
                    <a:gs pos="100000">
                      <a:srgbClr val="663300"/>
                    </a:gs>
                  </a:gsLst>
                  <a:lin ang="8100000" scaled="0"/>
                </a:gradFill>
                <a:ln w="2109" cap="flat">
                  <a:noFill/>
                  <a:miter lim="800000"/>
                </a:ln>
              </p:spPr>
            </p:sp>
            <p:sp>
              <p:nvSpPr>
                <p:cNvPr id="4620" name=""/>
                <p:cNvSpPr/>
                <p:nvPr/>
              </p:nvSpPr>
              <p:spPr>
                <a:xfrm>
                  <a:off x="1524755" y="1690594"/>
                  <a:ext cx="119777" cy="249028"/>
                </a:xfrm>
                <a:custGeom>
                  <a:avLst/>
                  <a:gdLst/>
                  <a:ahLst/>
                  <a:cxnLst/>
                  <a:pathLst>
                    <a:path w="119777" h="249028">
                      <a:moveTo>
                        <a:pt x="0" y="9631"/>
                      </a:moveTo>
                      <a:lnTo>
                        <a:pt x="38227" y="158222"/>
                      </a:lnTo>
                      <a:lnTo>
                        <a:pt x="103212" y="249028"/>
                      </a:lnTo>
                      <a:lnTo>
                        <a:pt x="119777" y="238709"/>
                      </a:lnTo>
                      <a:lnTo>
                        <a:pt x="119777" y="152719"/>
                      </a:lnTo>
                      <a:lnTo>
                        <a:pt x="24210" y="0"/>
                      </a:lnTo>
                      <a:lnTo>
                        <a:pt x="0" y="963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4696F7"/>
                    </a:gs>
                    <a:gs pos="100000">
                      <a:srgbClr val="234B7B"/>
                    </a:gs>
                  </a:gsLst>
                  <a:lin ang="2700000" scaled="0"/>
                </a:gradFill>
                <a:ln w="4275" cap="flat">
                  <a:noFill/>
                  <a:miter lim="800000"/>
                </a:ln>
              </p:spPr>
            </p:sp>
          </p:grpSp>
          <p:sp>
            <p:nvSpPr>
              <p:cNvPr id="5920" name="Text 5920"/>
              <p:cNvSpPr txBox="1"/>
              <p:nvPr/>
            </p:nvSpPr>
            <p:spPr>
              <a:xfrm>
                <a:off x="361600" y="1954600"/>
                <a:ext cx="820800" cy="304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l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Maternal </a:t>
                </a:r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Parent</a:t>
                </a:r>
              </a:p>
            </p:txBody>
          </p:sp>
          <p:sp>
            <p:nvSpPr>
              <p:cNvPr id="5921" name="Text 5921"/>
              <p:cNvSpPr txBox="1"/>
              <p:nvPr/>
            </p:nvSpPr>
            <p:spPr>
              <a:xfrm>
                <a:off x="1249280" y="1954600"/>
                <a:ext cx="875520" cy="304000"/>
              </a:xfrm>
              <a:prstGeom prst="rect">
                <a:avLst/>
              </a:prstGeom>
              <a:noFill/>
            </p:spPr>
            <p:txBody>
              <a:bodyPr wrap="square" lIns="36000" tIns="18000" rIns="36000" bIns="18000" rtlCol="0" anchor="ctr"/>
              <a:lstStyle/>
              <a:p>
                <a:pPr algn="l"/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Paternal </a:t>
                </a:r>
                <a:r>
                  <a:rPr sz="912" b="1">
                    <a:solidFill>
                      <a:srgbClr val="FFFFFF"/>
                    </a:solidFill>
                    <a:latin typeface="Arial Narrow"/>
                  </a:rPr>
                  <a:t>Parent</a:t>
                </a:r>
              </a:p>
            </p:txBody>
          </p:sp>
        </p:grpSp>
        <p:sp>
          <p:nvSpPr>
            <p:cNvPr id="5922" name="lines"/>
            <p:cNvSpPr/>
            <p:nvPr/>
          </p:nvSpPr>
          <p:spPr>
            <a:xfrm>
              <a:off x="262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23" name="lines"/>
            <p:cNvSpPr/>
            <p:nvPr/>
          </p:nvSpPr>
          <p:spPr>
            <a:xfrm>
              <a:off x="718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24" name="lines"/>
            <p:cNvSpPr/>
            <p:nvPr/>
          </p:nvSpPr>
          <p:spPr>
            <a:xfrm>
              <a:off x="262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25" name="lines"/>
            <p:cNvSpPr/>
            <p:nvPr/>
          </p:nvSpPr>
          <p:spPr>
            <a:xfrm>
              <a:off x="1174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26" name="lines"/>
            <p:cNvSpPr/>
            <p:nvPr/>
          </p:nvSpPr>
          <p:spPr>
            <a:xfrm>
              <a:off x="718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27" name="lines"/>
            <p:cNvSpPr/>
            <p:nvPr/>
          </p:nvSpPr>
          <p:spPr>
            <a:xfrm>
              <a:off x="262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28" name="lines"/>
            <p:cNvSpPr/>
            <p:nvPr/>
          </p:nvSpPr>
          <p:spPr>
            <a:xfrm>
              <a:off x="1630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29" name="lines"/>
            <p:cNvSpPr/>
            <p:nvPr/>
          </p:nvSpPr>
          <p:spPr>
            <a:xfrm>
              <a:off x="1174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0" name="lines"/>
            <p:cNvSpPr/>
            <p:nvPr/>
          </p:nvSpPr>
          <p:spPr>
            <a:xfrm>
              <a:off x="718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1" name="lines"/>
            <p:cNvSpPr/>
            <p:nvPr/>
          </p:nvSpPr>
          <p:spPr>
            <a:xfrm>
              <a:off x="262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2" name="lines"/>
            <p:cNvSpPr/>
            <p:nvPr/>
          </p:nvSpPr>
          <p:spPr>
            <a:xfrm>
              <a:off x="2086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3" name="lines"/>
            <p:cNvSpPr/>
            <p:nvPr/>
          </p:nvSpPr>
          <p:spPr>
            <a:xfrm>
              <a:off x="1630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4" name="lines"/>
            <p:cNvSpPr/>
            <p:nvPr/>
          </p:nvSpPr>
          <p:spPr>
            <a:xfrm>
              <a:off x="1174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5" name="lines"/>
            <p:cNvSpPr/>
            <p:nvPr/>
          </p:nvSpPr>
          <p:spPr>
            <a:xfrm>
              <a:off x="718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6" name="lines"/>
            <p:cNvSpPr/>
            <p:nvPr/>
          </p:nvSpPr>
          <p:spPr>
            <a:xfrm>
              <a:off x="262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7" name="lines"/>
            <p:cNvSpPr/>
            <p:nvPr/>
          </p:nvSpPr>
          <p:spPr>
            <a:xfrm>
              <a:off x="2542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8" name="lines"/>
            <p:cNvSpPr/>
            <p:nvPr/>
          </p:nvSpPr>
          <p:spPr>
            <a:xfrm>
              <a:off x="2086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39" name="lines"/>
            <p:cNvSpPr/>
            <p:nvPr/>
          </p:nvSpPr>
          <p:spPr>
            <a:xfrm>
              <a:off x="1630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0" name="lines"/>
            <p:cNvSpPr/>
            <p:nvPr/>
          </p:nvSpPr>
          <p:spPr>
            <a:xfrm>
              <a:off x="1174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1" name="lines"/>
            <p:cNvSpPr/>
            <p:nvPr/>
          </p:nvSpPr>
          <p:spPr>
            <a:xfrm>
              <a:off x="718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2" name="lines"/>
            <p:cNvSpPr/>
            <p:nvPr/>
          </p:nvSpPr>
          <p:spPr>
            <a:xfrm>
              <a:off x="262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3" name="lines"/>
            <p:cNvSpPr/>
            <p:nvPr/>
          </p:nvSpPr>
          <p:spPr>
            <a:xfrm>
              <a:off x="2998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4" name="lines"/>
            <p:cNvSpPr/>
            <p:nvPr/>
          </p:nvSpPr>
          <p:spPr>
            <a:xfrm>
              <a:off x="2542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5" name="lines"/>
            <p:cNvSpPr/>
            <p:nvPr/>
          </p:nvSpPr>
          <p:spPr>
            <a:xfrm>
              <a:off x="2086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6" name="lines"/>
            <p:cNvSpPr/>
            <p:nvPr/>
          </p:nvSpPr>
          <p:spPr>
            <a:xfrm>
              <a:off x="1630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7" name="lines"/>
            <p:cNvSpPr/>
            <p:nvPr/>
          </p:nvSpPr>
          <p:spPr>
            <a:xfrm>
              <a:off x="1174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8" name="lines"/>
            <p:cNvSpPr/>
            <p:nvPr/>
          </p:nvSpPr>
          <p:spPr>
            <a:xfrm>
              <a:off x="718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49" name="lines"/>
            <p:cNvSpPr/>
            <p:nvPr/>
          </p:nvSpPr>
          <p:spPr>
            <a:xfrm>
              <a:off x="262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0" name="lines"/>
            <p:cNvSpPr/>
            <p:nvPr/>
          </p:nvSpPr>
          <p:spPr>
            <a:xfrm>
              <a:off x="3454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1" name="lines"/>
            <p:cNvSpPr/>
            <p:nvPr/>
          </p:nvSpPr>
          <p:spPr>
            <a:xfrm>
              <a:off x="2998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2" name="lines"/>
            <p:cNvSpPr/>
            <p:nvPr/>
          </p:nvSpPr>
          <p:spPr>
            <a:xfrm>
              <a:off x="2542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3" name="lines"/>
            <p:cNvSpPr/>
            <p:nvPr/>
          </p:nvSpPr>
          <p:spPr>
            <a:xfrm>
              <a:off x="2086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4" name="lines"/>
            <p:cNvSpPr/>
            <p:nvPr/>
          </p:nvSpPr>
          <p:spPr>
            <a:xfrm>
              <a:off x="1630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5" name="lines"/>
            <p:cNvSpPr/>
            <p:nvPr/>
          </p:nvSpPr>
          <p:spPr>
            <a:xfrm>
              <a:off x="1174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6" name="lines"/>
            <p:cNvSpPr/>
            <p:nvPr/>
          </p:nvSpPr>
          <p:spPr>
            <a:xfrm>
              <a:off x="718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7" name="lines"/>
            <p:cNvSpPr/>
            <p:nvPr/>
          </p:nvSpPr>
          <p:spPr>
            <a:xfrm>
              <a:off x="262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8" name="lines"/>
            <p:cNvSpPr/>
            <p:nvPr/>
          </p:nvSpPr>
          <p:spPr>
            <a:xfrm>
              <a:off x="3910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59" name="lines"/>
            <p:cNvSpPr/>
            <p:nvPr/>
          </p:nvSpPr>
          <p:spPr>
            <a:xfrm>
              <a:off x="3454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0" name="lines"/>
            <p:cNvSpPr/>
            <p:nvPr/>
          </p:nvSpPr>
          <p:spPr>
            <a:xfrm>
              <a:off x="2998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1" name="lines"/>
            <p:cNvSpPr/>
            <p:nvPr/>
          </p:nvSpPr>
          <p:spPr>
            <a:xfrm>
              <a:off x="2542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2" name="lines"/>
            <p:cNvSpPr/>
            <p:nvPr/>
          </p:nvSpPr>
          <p:spPr>
            <a:xfrm>
              <a:off x="2086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3" name="lines"/>
            <p:cNvSpPr/>
            <p:nvPr/>
          </p:nvSpPr>
          <p:spPr>
            <a:xfrm>
              <a:off x="1630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4" name="lines"/>
            <p:cNvSpPr/>
            <p:nvPr/>
          </p:nvSpPr>
          <p:spPr>
            <a:xfrm>
              <a:off x="1174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5" name="lines"/>
            <p:cNvSpPr/>
            <p:nvPr/>
          </p:nvSpPr>
          <p:spPr>
            <a:xfrm>
              <a:off x="718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6" name="lines"/>
            <p:cNvSpPr/>
            <p:nvPr/>
          </p:nvSpPr>
          <p:spPr>
            <a:xfrm>
              <a:off x="262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7" name="lines"/>
            <p:cNvSpPr/>
            <p:nvPr/>
          </p:nvSpPr>
          <p:spPr>
            <a:xfrm>
              <a:off x="4366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8" name="lines"/>
            <p:cNvSpPr/>
            <p:nvPr/>
          </p:nvSpPr>
          <p:spPr>
            <a:xfrm>
              <a:off x="3910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69" name="lines"/>
            <p:cNvSpPr/>
            <p:nvPr/>
          </p:nvSpPr>
          <p:spPr>
            <a:xfrm>
              <a:off x="3454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0" name="lines"/>
            <p:cNvSpPr/>
            <p:nvPr/>
          </p:nvSpPr>
          <p:spPr>
            <a:xfrm>
              <a:off x="2998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1" name="lines"/>
            <p:cNvSpPr/>
            <p:nvPr/>
          </p:nvSpPr>
          <p:spPr>
            <a:xfrm>
              <a:off x="2542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2" name="lines"/>
            <p:cNvSpPr/>
            <p:nvPr/>
          </p:nvSpPr>
          <p:spPr>
            <a:xfrm>
              <a:off x="2086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3" name="lines"/>
            <p:cNvSpPr/>
            <p:nvPr/>
          </p:nvSpPr>
          <p:spPr>
            <a:xfrm>
              <a:off x="1630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4" name="lines"/>
            <p:cNvSpPr/>
            <p:nvPr/>
          </p:nvSpPr>
          <p:spPr>
            <a:xfrm>
              <a:off x="1174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5" name="lines"/>
            <p:cNvSpPr/>
            <p:nvPr/>
          </p:nvSpPr>
          <p:spPr>
            <a:xfrm>
              <a:off x="718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6" name="lines"/>
            <p:cNvSpPr/>
            <p:nvPr/>
          </p:nvSpPr>
          <p:spPr>
            <a:xfrm>
              <a:off x="262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7" name="lines"/>
            <p:cNvSpPr/>
            <p:nvPr/>
          </p:nvSpPr>
          <p:spPr>
            <a:xfrm>
              <a:off x="4822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8" name="lines"/>
            <p:cNvSpPr/>
            <p:nvPr/>
          </p:nvSpPr>
          <p:spPr>
            <a:xfrm>
              <a:off x="4366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79" name="lines"/>
            <p:cNvSpPr/>
            <p:nvPr/>
          </p:nvSpPr>
          <p:spPr>
            <a:xfrm>
              <a:off x="3910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0" name="lines"/>
            <p:cNvSpPr/>
            <p:nvPr/>
          </p:nvSpPr>
          <p:spPr>
            <a:xfrm>
              <a:off x="3454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1" name="lines"/>
            <p:cNvSpPr/>
            <p:nvPr/>
          </p:nvSpPr>
          <p:spPr>
            <a:xfrm>
              <a:off x="2998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2" name="lines"/>
            <p:cNvSpPr/>
            <p:nvPr/>
          </p:nvSpPr>
          <p:spPr>
            <a:xfrm>
              <a:off x="2542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3" name="lines"/>
            <p:cNvSpPr/>
            <p:nvPr/>
          </p:nvSpPr>
          <p:spPr>
            <a:xfrm>
              <a:off x="2086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4" name="lines"/>
            <p:cNvSpPr/>
            <p:nvPr/>
          </p:nvSpPr>
          <p:spPr>
            <a:xfrm>
              <a:off x="1630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5" name="lines"/>
            <p:cNvSpPr/>
            <p:nvPr/>
          </p:nvSpPr>
          <p:spPr>
            <a:xfrm>
              <a:off x="1174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6" name="lines"/>
            <p:cNvSpPr/>
            <p:nvPr/>
          </p:nvSpPr>
          <p:spPr>
            <a:xfrm>
              <a:off x="718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7" name="lines"/>
            <p:cNvSpPr/>
            <p:nvPr/>
          </p:nvSpPr>
          <p:spPr>
            <a:xfrm>
              <a:off x="399600" y="5549400"/>
              <a:ext cx="319200" cy="319200"/>
            </a:xfrm>
            <a:custGeom>
              <a:pathLst>
                <a:path w="319200" h="319200">
                  <a:moveTo>
                    <a:pt x="319200" y="0"/>
                  </a:moveTo>
                  <a:lnTo>
                    <a:pt x="0" y="319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8" name="lines"/>
            <p:cNvSpPr/>
            <p:nvPr/>
          </p:nvSpPr>
          <p:spPr>
            <a:xfrm>
              <a:off x="5278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89" name="lines"/>
            <p:cNvSpPr/>
            <p:nvPr/>
          </p:nvSpPr>
          <p:spPr>
            <a:xfrm>
              <a:off x="4822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0" name="lines"/>
            <p:cNvSpPr/>
            <p:nvPr/>
          </p:nvSpPr>
          <p:spPr>
            <a:xfrm>
              <a:off x="4366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1" name="lines"/>
            <p:cNvSpPr/>
            <p:nvPr/>
          </p:nvSpPr>
          <p:spPr>
            <a:xfrm>
              <a:off x="3910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2" name="lines"/>
            <p:cNvSpPr/>
            <p:nvPr/>
          </p:nvSpPr>
          <p:spPr>
            <a:xfrm>
              <a:off x="3454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3" name="lines"/>
            <p:cNvSpPr/>
            <p:nvPr/>
          </p:nvSpPr>
          <p:spPr>
            <a:xfrm>
              <a:off x="2998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4" name="lines"/>
            <p:cNvSpPr/>
            <p:nvPr/>
          </p:nvSpPr>
          <p:spPr>
            <a:xfrm>
              <a:off x="2542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5" name="lines"/>
            <p:cNvSpPr/>
            <p:nvPr/>
          </p:nvSpPr>
          <p:spPr>
            <a:xfrm>
              <a:off x="2086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6" name="lines"/>
            <p:cNvSpPr/>
            <p:nvPr/>
          </p:nvSpPr>
          <p:spPr>
            <a:xfrm>
              <a:off x="1630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7" name="lines"/>
            <p:cNvSpPr/>
            <p:nvPr/>
          </p:nvSpPr>
          <p:spPr>
            <a:xfrm>
              <a:off x="1174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8" name="lines"/>
            <p:cNvSpPr/>
            <p:nvPr/>
          </p:nvSpPr>
          <p:spPr>
            <a:xfrm>
              <a:off x="855600" y="5549400"/>
              <a:ext cx="319200" cy="319200"/>
            </a:xfrm>
            <a:custGeom>
              <a:pathLst>
                <a:path w="319200" h="319200">
                  <a:moveTo>
                    <a:pt x="319200" y="0"/>
                  </a:moveTo>
                  <a:lnTo>
                    <a:pt x="0" y="319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5999" name="lines"/>
            <p:cNvSpPr/>
            <p:nvPr/>
          </p:nvSpPr>
          <p:spPr>
            <a:xfrm>
              <a:off x="5734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0" name="lines"/>
            <p:cNvSpPr/>
            <p:nvPr/>
          </p:nvSpPr>
          <p:spPr>
            <a:xfrm>
              <a:off x="5278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1" name="lines"/>
            <p:cNvSpPr/>
            <p:nvPr/>
          </p:nvSpPr>
          <p:spPr>
            <a:xfrm>
              <a:off x="4822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2" name="lines"/>
            <p:cNvSpPr/>
            <p:nvPr/>
          </p:nvSpPr>
          <p:spPr>
            <a:xfrm>
              <a:off x="4366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3" name="lines"/>
            <p:cNvSpPr/>
            <p:nvPr/>
          </p:nvSpPr>
          <p:spPr>
            <a:xfrm>
              <a:off x="3910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4" name="lines"/>
            <p:cNvSpPr/>
            <p:nvPr/>
          </p:nvSpPr>
          <p:spPr>
            <a:xfrm>
              <a:off x="3454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5" name="lines"/>
            <p:cNvSpPr/>
            <p:nvPr/>
          </p:nvSpPr>
          <p:spPr>
            <a:xfrm>
              <a:off x="2998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6" name="lines"/>
            <p:cNvSpPr/>
            <p:nvPr/>
          </p:nvSpPr>
          <p:spPr>
            <a:xfrm>
              <a:off x="2542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7" name="lines"/>
            <p:cNvSpPr/>
            <p:nvPr/>
          </p:nvSpPr>
          <p:spPr>
            <a:xfrm>
              <a:off x="2086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8" name="lines"/>
            <p:cNvSpPr/>
            <p:nvPr/>
          </p:nvSpPr>
          <p:spPr>
            <a:xfrm>
              <a:off x="1630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09" name="lines"/>
            <p:cNvSpPr/>
            <p:nvPr/>
          </p:nvSpPr>
          <p:spPr>
            <a:xfrm>
              <a:off x="1311600" y="5549400"/>
              <a:ext cx="319200" cy="319200"/>
            </a:xfrm>
            <a:custGeom>
              <a:pathLst>
                <a:path w="319200" h="319200">
                  <a:moveTo>
                    <a:pt x="319200" y="0"/>
                  </a:moveTo>
                  <a:lnTo>
                    <a:pt x="0" y="319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0" name="lines"/>
            <p:cNvSpPr/>
            <p:nvPr/>
          </p:nvSpPr>
          <p:spPr>
            <a:xfrm>
              <a:off x="6190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1" name="lines"/>
            <p:cNvSpPr/>
            <p:nvPr/>
          </p:nvSpPr>
          <p:spPr>
            <a:xfrm>
              <a:off x="5734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2" name="lines"/>
            <p:cNvSpPr/>
            <p:nvPr/>
          </p:nvSpPr>
          <p:spPr>
            <a:xfrm>
              <a:off x="5278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3" name="lines"/>
            <p:cNvSpPr/>
            <p:nvPr/>
          </p:nvSpPr>
          <p:spPr>
            <a:xfrm>
              <a:off x="4822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4" name="lines"/>
            <p:cNvSpPr/>
            <p:nvPr/>
          </p:nvSpPr>
          <p:spPr>
            <a:xfrm>
              <a:off x="4366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5" name="lines"/>
            <p:cNvSpPr/>
            <p:nvPr/>
          </p:nvSpPr>
          <p:spPr>
            <a:xfrm>
              <a:off x="3910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6" name="lines"/>
            <p:cNvSpPr/>
            <p:nvPr/>
          </p:nvSpPr>
          <p:spPr>
            <a:xfrm>
              <a:off x="3454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7" name="lines"/>
            <p:cNvSpPr/>
            <p:nvPr/>
          </p:nvSpPr>
          <p:spPr>
            <a:xfrm>
              <a:off x="2998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8" name="lines"/>
            <p:cNvSpPr/>
            <p:nvPr/>
          </p:nvSpPr>
          <p:spPr>
            <a:xfrm>
              <a:off x="2542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19" name="lines"/>
            <p:cNvSpPr/>
            <p:nvPr/>
          </p:nvSpPr>
          <p:spPr>
            <a:xfrm>
              <a:off x="2086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0" name="lines"/>
            <p:cNvSpPr/>
            <p:nvPr/>
          </p:nvSpPr>
          <p:spPr>
            <a:xfrm>
              <a:off x="1767600" y="5549400"/>
              <a:ext cx="319200" cy="319200"/>
            </a:xfrm>
            <a:custGeom>
              <a:pathLst>
                <a:path w="319200" h="319200">
                  <a:moveTo>
                    <a:pt x="319200" y="0"/>
                  </a:moveTo>
                  <a:lnTo>
                    <a:pt x="0" y="319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1" name="lines"/>
            <p:cNvSpPr/>
            <p:nvPr/>
          </p:nvSpPr>
          <p:spPr>
            <a:xfrm>
              <a:off x="6646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2" name="lines"/>
            <p:cNvSpPr/>
            <p:nvPr/>
          </p:nvSpPr>
          <p:spPr>
            <a:xfrm>
              <a:off x="6190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3" name="lines"/>
            <p:cNvSpPr/>
            <p:nvPr/>
          </p:nvSpPr>
          <p:spPr>
            <a:xfrm>
              <a:off x="5734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4" name="lines"/>
            <p:cNvSpPr/>
            <p:nvPr/>
          </p:nvSpPr>
          <p:spPr>
            <a:xfrm>
              <a:off x="5278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5" name="lines"/>
            <p:cNvSpPr/>
            <p:nvPr/>
          </p:nvSpPr>
          <p:spPr>
            <a:xfrm>
              <a:off x="4822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6" name="lines"/>
            <p:cNvSpPr/>
            <p:nvPr/>
          </p:nvSpPr>
          <p:spPr>
            <a:xfrm>
              <a:off x="4366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7" name="lines"/>
            <p:cNvSpPr/>
            <p:nvPr/>
          </p:nvSpPr>
          <p:spPr>
            <a:xfrm>
              <a:off x="3910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8" name="lines"/>
            <p:cNvSpPr/>
            <p:nvPr/>
          </p:nvSpPr>
          <p:spPr>
            <a:xfrm>
              <a:off x="3454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29" name="lines"/>
            <p:cNvSpPr/>
            <p:nvPr/>
          </p:nvSpPr>
          <p:spPr>
            <a:xfrm>
              <a:off x="2998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0" name="lines"/>
            <p:cNvSpPr/>
            <p:nvPr/>
          </p:nvSpPr>
          <p:spPr>
            <a:xfrm>
              <a:off x="2542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1" name="lines"/>
            <p:cNvSpPr/>
            <p:nvPr/>
          </p:nvSpPr>
          <p:spPr>
            <a:xfrm>
              <a:off x="2223600" y="5549400"/>
              <a:ext cx="319200" cy="319200"/>
            </a:xfrm>
            <a:custGeom>
              <a:pathLst>
                <a:path w="319200" h="319200">
                  <a:moveTo>
                    <a:pt x="319200" y="0"/>
                  </a:moveTo>
                  <a:lnTo>
                    <a:pt x="0" y="319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2" name="lines"/>
            <p:cNvSpPr/>
            <p:nvPr/>
          </p:nvSpPr>
          <p:spPr>
            <a:xfrm>
              <a:off x="7102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3" name="lines"/>
            <p:cNvSpPr/>
            <p:nvPr/>
          </p:nvSpPr>
          <p:spPr>
            <a:xfrm>
              <a:off x="6646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4" name="lines"/>
            <p:cNvSpPr/>
            <p:nvPr/>
          </p:nvSpPr>
          <p:spPr>
            <a:xfrm>
              <a:off x="6190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5" name="lines"/>
            <p:cNvSpPr/>
            <p:nvPr/>
          </p:nvSpPr>
          <p:spPr>
            <a:xfrm>
              <a:off x="5734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6" name="lines"/>
            <p:cNvSpPr/>
            <p:nvPr/>
          </p:nvSpPr>
          <p:spPr>
            <a:xfrm>
              <a:off x="5278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7" name="lines"/>
            <p:cNvSpPr/>
            <p:nvPr/>
          </p:nvSpPr>
          <p:spPr>
            <a:xfrm>
              <a:off x="4822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8" name="lines"/>
            <p:cNvSpPr/>
            <p:nvPr/>
          </p:nvSpPr>
          <p:spPr>
            <a:xfrm>
              <a:off x="4366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39" name="lines"/>
            <p:cNvSpPr/>
            <p:nvPr/>
          </p:nvSpPr>
          <p:spPr>
            <a:xfrm>
              <a:off x="3910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0" name="lines"/>
            <p:cNvSpPr/>
            <p:nvPr/>
          </p:nvSpPr>
          <p:spPr>
            <a:xfrm>
              <a:off x="3454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1" name="lines"/>
            <p:cNvSpPr/>
            <p:nvPr/>
          </p:nvSpPr>
          <p:spPr>
            <a:xfrm>
              <a:off x="2998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2" name="lines"/>
            <p:cNvSpPr/>
            <p:nvPr/>
          </p:nvSpPr>
          <p:spPr>
            <a:xfrm>
              <a:off x="2679600" y="5549400"/>
              <a:ext cx="319200" cy="319200"/>
            </a:xfrm>
            <a:custGeom>
              <a:pathLst>
                <a:path w="319200" h="319200">
                  <a:moveTo>
                    <a:pt x="319200" y="0"/>
                  </a:moveTo>
                  <a:lnTo>
                    <a:pt x="0" y="319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3" name="lines"/>
            <p:cNvSpPr/>
            <p:nvPr/>
          </p:nvSpPr>
          <p:spPr>
            <a:xfrm>
              <a:off x="7558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4" name="lines"/>
            <p:cNvSpPr/>
            <p:nvPr/>
          </p:nvSpPr>
          <p:spPr>
            <a:xfrm>
              <a:off x="7102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5" name="lines"/>
            <p:cNvSpPr/>
            <p:nvPr/>
          </p:nvSpPr>
          <p:spPr>
            <a:xfrm>
              <a:off x="6646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6" name="lines"/>
            <p:cNvSpPr/>
            <p:nvPr/>
          </p:nvSpPr>
          <p:spPr>
            <a:xfrm>
              <a:off x="6190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7" name="lines"/>
            <p:cNvSpPr/>
            <p:nvPr/>
          </p:nvSpPr>
          <p:spPr>
            <a:xfrm>
              <a:off x="5734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8" name="lines"/>
            <p:cNvSpPr/>
            <p:nvPr/>
          </p:nvSpPr>
          <p:spPr>
            <a:xfrm>
              <a:off x="5278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49" name="lines"/>
            <p:cNvSpPr/>
            <p:nvPr/>
          </p:nvSpPr>
          <p:spPr>
            <a:xfrm>
              <a:off x="4822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0" name="lines"/>
            <p:cNvSpPr/>
            <p:nvPr/>
          </p:nvSpPr>
          <p:spPr>
            <a:xfrm>
              <a:off x="4366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1" name="lines"/>
            <p:cNvSpPr/>
            <p:nvPr/>
          </p:nvSpPr>
          <p:spPr>
            <a:xfrm>
              <a:off x="3910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2" name="lines"/>
            <p:cNvSpPr/>
            <p:nvPr/>
          </p:nvSpPr>
          <p:spPr>
            <a:xfrm>
              <a:off x="3454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3" name="lines"/>
            <p:cNvSpPr/>
            <p:nvPr/>
          </p:nvSpPr>
          <p:spPr>
            <a:xfrm>
              <a:off x="3135600" y="5549400"/>
              <a:ext cx="319200" cy="319200"/>
            </a:xfrm>
            <a:custGeom>
              <a:pathLst>
                <a:path w="319200" h="319200">
                  <a:moveTo>
                    <a:pt x="319200" y="0"/>
                  </a:moveTo>
                  <a:lnTo>
                    <a:pt x="0" y="319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4" name="lines"/>
            <p:cNvSpPr/>
            <p:nvPr/>
          </p:nvSpPr>
          <p:spPr>
            <a:xfrm>
              <a:off x="8014800" y="98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5" name="lines"/>
            <p:cNvSpPr/>
            <p:nvPr/>
          </p:nvSpPr>
          <p:spPr>
            <a:xfrm>
              <a:off x="7558800" y="144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6" name="lines"/>
            <p:cNvSpPr/>
            <p:nvPr/>
          </p:nvSpPr>
          <p:spPr>
            <a:xfrm>
              <a:off x="7102800" y="190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7" name="lines"/>
            <p:cNvSpPr/>
            <p:nvPr/>
          </p:nvSpPr>
          <p:spPr>
            <a:xfrm>
              <a:off x="6646800" y="235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8" name="lines"/>
            <p:cNvSpPr/>
            <p:nvPr/>
          </p:nvSpPr>
          <p:spPr>
            <a:xfrm>
              <a:off x="6190800" y="281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59" name="lines"/>
            <p:cNvSpPr/>
            <p:nvPr/>
          </p:nvSpPr>
          <p:spPr>
            <a:xfrm>
              <a:off x="5734800" y="3269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0" name="lines"/>
            <p:cNvSpPr/>
            <p:nvPr/>
          </p:nvSpPr>
          <p:spPr>
            <a:xfrm>
              <a:off x="5278800" y="3725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1" name="lines"/>
            <p:cNvSpPr/>
            <p:nvPr/>
          </p:nvSpPr>
          <p:spPr>
            <a:xfrm>
              <a:off x="4822800" y="4181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2" name="lines"/>
            <p:cNvSpPr/>
            <p:nvPr/>
          </p:nvSpPr>
          <p:spPr>
            <a:xfrm>
              <a:off x="4366800" y="4637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3" name="lines"/>
            <p:cNvSpPr/>
            <p:nvPr/>
          </p:nvSpPr>
          <p:spPr>
            <a:xfrm>
              <a:off x="3910800" y="50934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4" name="lines"/>
            <p:cNvSpPr/>
            <p:nvPr/>
          </p:nvSpPr>
          <p:spPr>
            <a:xfrm>
              <a:off x="3591600" y="5549400"/>
              <a:ext cx="319200" cy="319200"/>
            </a:xfrm>
            <a:custGeom>
              <a:pathLst>
                <a:path w="319200" h="319200">
                  <a:moveTo>
                    <a:pt x="319200" y="0"/>
                  </a:moveTo>
                  <a:lnTo>
                    <a:pt x="0" y="319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5" name="lines"/>
            <p:cNvSpPr/>
            <p:nvPr/>
          </p:nvSpPr>
          <p:spPr>
            <a:xfrm>
              <a:off x="8425200" y="1035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6" name="lines"/>
            <p:cNvSpPr/>
            <p:nvPr/>
          </p:nvSpPr>
          <p:spPr>
            <a:xfrm>
              <a:off x="7969200" y="149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7" name="lines"/>
            <p:cNvSpPr/>
            <p:nvPr/>
          </p:nvSpPr>
          <p:spPr>
            <a:xfrm>
              <a:off x="7513200" y="194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8" name="lines"/>
            <p:cNvSpPr/>
            <p:nvPr/>
          </p:nvSpPr>
          <p:spPr>
            <a:xfrm>
              <a:off x="7057200" y="240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69" name="lines"/>
            <p:cNvSpPr/>
            <p:nvPr/>
          </p:nvSpPr>
          <p:spPr>
            <a:xfrm>
              <a:off x="6601200" y="285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0" name="lines"/>
            <p:cNvSpPr/>
            <p:nvPr/>
          </p:nvSpPr>
          <p:spPr>
            <a:xfrm>
              <a:off x="6145200" y="3315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1" name="lines"/>
            <p:cNvSpPr/>
            <p:nvPr/>
          </p:nvSpPr>
          <p:spPr>
            <a:xfrm>
              <a:off x="5689200" y="377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2" name="lines"/>
            <p:cNvSpPr/>
            <p:nvPr/>
          </p:nvSpPr>
          <p:spPr>
            <a:xfrm>
              <a:off x="5233200" y="422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3" name="lines"/>
            <p:cNvSpPr/>
            <p:nvPr/>
          </p:nvSpPr>
          <p:spPr>
            <a:xfrm>
              <a:off x="4777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4" name="lines"/>
            <p:cNvSpPr/>
            <p:nvPr/>
          </p:nvSpPr>
          <p:spPr>
            <a:xfrm>
              <a:off x="4321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5" name="lines"/>
            <p:cNvSpPr/>
            <p:nvPr/>
          </p:nvSpPr>
          <p:spPr>
            <a:xfrm>
              <a:off x="4047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6" name="lines"/>
            <p:cNvSpPr/>
            <p:nvPr/>
          </p:nvSpPr>
          <p:spPr>
            <a:xfrm>
              <a:off x="8425200" y="149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7" name="lines"/>
            <p:cNvSpPr/>
            <p:nvPr/>
          </p:nvSpPr>
          <p:spPr>
            <a:xfrm>
              <a:off x="7969200" y="194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8" name="lines"/>
            <p:cNvSpPr/>
            <p:nvPr/>
          </p:nvSpPr>
          <p:spPr>
            <a:xfrm>
              <a:off x="7513200" y="240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79" name="lines"/>
            <p:cNvSpPr/>
            <p:nvPr/>
          </p:nvSpPr>
          <p:spPr>
            <a:xfrm>
              <a:off x="7057200" y="285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0" name="lines"/>
            <p:cNvSpPr/>
            <p:nvPr/>
          </p:nvSpPr>
          <p:spPr>
            <a:xfrm>
              <a:off x="6601200" y="3315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1" name="lines"/>
            <p:cNvSpPr/>
            <p:nvPr/>
          </p:nvSpPr>
          <p:spPr>
            <a:xfrm>
              <a:off x="6145200" y="377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2" name="lines"/>
            <p:cNvSpPr/>
            <p:nvPr/>
          </p:nvSpPr>
          <p:spPr>
            <a:xfrm>
              <a:off x="5689200" y="422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3" name="lines"/>
            <p:cNvSpPr/>
            <p:nvPr/>
          </p:nvSpPr>
          <p:spPr>
            <a:xfrm>
              <a:off x="5233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4" name="lines"/>
            <p:cNvSpPr/>
            <p:nvPr/>
          </p:nvSpPr>
          <p:spPr>
            <a:xfrm>
              <a:off x="4777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5" name="lines"/>
            <p:cNvSpPr/>
            <p:nvPr/>
          </p:nvSpPr>
          <p:spPr>
            <a:xfrm>
              <a:off x="4503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6" name="lines"/>
            <p:cNvSpPr/>
            <p:nvPr/>
          </p:nvSpPr>
          <p:spPr>
            <a:xfrm>
              <a:off x="8425200" y="194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7" name="lines"/>
            <p:cNvSpPr/>
            <p:nvPr/>
          </p:nvSpPr>
          <p:spPr>
            <a:xfrm>
              <a:off x="7969200" y="240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8" name="lines"/>
            <p:cNvSpPr/>
            <p:nvPr/>
          </p:nvSpPr>
          <p:spPr>
            <a:xfrm>
              <a:off x="7513200" y="285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89" name="lines"/>
            <p:cNvSpPr/>
            <p:nvPr/>
          </p:nvSpPr>
          <p:spPr>
            <a:xfrm>
              <a:off x="7057200" y="3315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0" name="lines"/>
            <p:cNvSpPr/>
            <p:nvPr/>
          </p:nvSpPr>
          <p:spPr>
            <a:xfrm>
              <a:off x="6601200" y="377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1" name="lines"/>
            <p:cNvSpPr/>
            <p:nvPr/>
          </p:nvSpPr>
          <p:spPr>
            <a:xfrm>
              <a:off x="6145200" y="422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2" name="lines"/>
            <p:cNvSpPr/>
            <p:nvPr/>
          </p:nvSpPr>
          <p:spPr>
            <a:xfrm>
              <a:off x="5689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3" name="lines"/>
            <p:cNvSpPr/>
            <p:nvPr/>
          </p:nvSpPr>
          <p:spPr>
            <a:xfrm>
              <a:off x="5233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4" name="lines"/>
            <p:cNvSpPr/>
            <p:nvPr/>
          </p:nvSpPr>
          <p:spPr>
            <a:xfrm>
              <a:off x="4959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5" name="lines"/>
            <p:cNvSpPr/>
            <p:nvPr/>
          </p:nvSpPr>
          <p:spPr>
            <a:xfrm>
              <a:off x="8425200" y="240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6" name="lines"/>
            <p:cNvSpPr/>
            <p:nvPr/>
          </p:nvSpPr>
          <p:spPr>
            <a:xfrm>
              <a:off x="7969200" y="285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7" name="lines"/>
            <p:cNvSpPr/>
            <p:nvPr/>
          </p:nvSpPr>
          <p:spPr>
            <a:xfrm>
              <a:off x="7513200" y="3315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8" name="lines"/>
            <p:cNvSpPr/>
            <p:nvPr/>
          </p:nvSpPr>
          <p:spPr>
            <a:xfrm>
              <a:off x="7057200" y="377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099" name="lines"/>
            <p:cNvSpPr/>
            <p:nvPr/>
          </p:nvSpPr>
          <p:spPr>
            <a:xfrm>
              <a:off x="6601200" y="422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0" name="lines"/>
            <p:cNvSpPr/>
            <p:nvPr/>
          </p:nvSpPr>
          <p:spPr>
            <a:xfrm>
              <a:off x="6145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1" name="lines"/>
            <p:cNvSpPr/>
            <p:nvPr/>
          </p:nvSpPr>
          <p:spPr>
            <a:xfrm>
              <a:off x="5689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2" name="lines"/>
            <p:cNvSpPr/>
            <p:nvPr/>
          </p:nvSpPr>
          <p:spPr>
            <a:xfrm>
              <a:off x="5415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3" name="lines"/>
            <p:cNvSpPr/>
            <p:nvPr/>
          </p:nvSpPr>
          <p:spPr>
            <a:xfrm>
              <a:off x="8425200" y="285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4" name="lines"/>
            <p:cNvSpPr/>
            <p:nvPr/>
          </p:nvSpPr>
          <p:spPr>
            <a:xfrm>
              <a:off x="7969200" y="3315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5" name="lines"/>
            <p:cNvSpPr/>
            <p:nvPr/>
          </p:nvSpPr>
          <p:spPr>
            <a:xfrm>
              <a:off x="7513200" y="377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6" name="lines"/>
            <p:cNvSpPr/>
            <p:nvPr/>
          </p:nvSpPr>
          <p:spPr>
            <a:xfrm>
              <a:off x="7057200" y="422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7" name="lines"/>
            <p:cNvSpPr/>
            <p:nvPr/>
          </p:nvSpPr>
          <p:spPr>
            <a:xfrm>
              <a:off x="6601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8" name="lines"/>
            <p:cNvSpPr/>
            <p:nvPr/>
          </p:nvSpPr>
          <p:spPr>
            <a:xfrm>
              <a:off x="6145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09" name="lines"/>
            <p:cNvSpPr/>
            <p:nvPr/>
          </p:nvSpPr>
          <p:spPr>
            <a:xfrm>
              <a:off x="5871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0" name="lines"/>
            <p:cNvSpPr/>
            <p:nvPr/>
          </p:nvSpPr>
          <p:spPr>
            <a:xfrm>
              <a:off x="8425200" y="3315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1" name="lines"/>
            <p:cNvSpPr/>
            <p:nvPr/>
          </p:nvSpPr>
          <p:spPr>
            <a:xfrm>
              <a:off x="7969200" y="377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2" name="lines"/>
            <p:cNvSpPr/>
            <p:nvPr/>
          </p:nvSpPr>
          <p:spPr>
            <a:xfrm>
              <a:off x="7513200" y="422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3" name="lines"/>
            <p:cNvSpPr/>
            <p:nvPr/>
          </p:nvSpPr>
          <p:spPr>
            <a:xfrm>
              <a:off x="7057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4" name="lines"/>
            <p:cNvSpPr/>
            <p:nvPr/>
          </p:nvSpPr>
          <p:spPr>
            <a:xfrm>
              <a:off x="6601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5" name="lines"/>
            <p:cNvSpPr/>
            <p:nvPr/>
          </p:nvSpPr>
          <p:spPr>
            <a:xfrm>
              <a:off x="6327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6" name="lines"/>
            <p:cNvSpPr/>
            <p:nvPr/>
          </p:nvSpPr>
          <p:spPr>
            <a:xfrm>
              <a:off x="8425200" y="3771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7" name="lines"/>
            <p:cNvSpPr/>
            <p:nvPr/>
          </p:nvSpPr>
          <p:spPr>
            <a:xfrm>
              <a:off x="7969200" y="422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8" name="lines"/>
            <p:cNvSpPr/>
            <p:nvPr/>
          </p:nvSpPr>
          <p:spPr>
            <a:xfrm>
              <a:off x="7513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19" name="lines"/>
            <p:cNvSpPr/>
            <p:nvPr/>
          </p:nvSpPr>
          <p:spPr>
            <a:xfrm>
              <a:off x="7057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0" name="lines"/>
            <p:cNvSpPr/>
            <p:nvPr/>
          </p:nvSpPr>
          <p:spPr>
            <a:xfrm>
              <a:off x="6783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1" name="lines"/>
            <p:cNvSpPr/>
            <p:nvPr/>
          </p:nvSpPr>
          <p:spPr>
            <a:xfrm>
              <a:off x="8425200" y="4227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2" name="lines"/>
            <p:cNvSpPr/>
            <p:nvPr/>
          </p:nvSpPr>
          <p:spPr>
            <a:xfrm>
              <a:off x="7969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3" name="lines"/>
            <p:cNvSpPr/>
            <p:nvPr/>
          </p:nvSpPr>
          <p:spPr>
            <a:xfrm>
              <a:off x="7513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4" name="lines"/>
            <p:cNvSpPr/>
            <p:nvPr/>
          </p:nvSpPr>
          <p:spPr>
            <a:xfrm>
              <a:off x="7239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5" name="lines"/>
            <p:cNvSpPr/>
            <p:nvPr/>
          </p:nvSpPr>
          <p:spPr>
            <a:xfrm>
              <a:off x="8425200" y="4683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6" name="lines"/>
            <p:cNvSpPr/>
            <p:nvPr/>
          </p:nvSpPr>
          <p:spPr>
            <a:xfrm>
              <a:off x="7969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7" name="lines"/>
            <p:cNvSpPr/>
            <p:nvPr/>
          </p:nvSpPr>
          <p:spPr>
            <a:xfrm>
              <a:off x="7695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8" name="lines"/>
            <p:cNvSpPr/>
            <p:nvPr/>
          </p:nvSpPr>
          <p:spPr>
            <a:xfrm>
              <a:off x="8425200" y="51390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29" name="lines"/>
            <p:cNvSpPr/>
            <p:nvPr/>
          </p:nvSpPr>
          <p:spPr>
            <a:xfrm>
              <a:off x="8151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130" name="lines"/>
            <p:cNvSpPr/>
            <p:nvPr/>
          </p:nvSpPr>
          <p:spPr>
            <a:xfrm>
              <a:off x="8607600" y="5595000"/>
              <a:ext cx="273600" cy="273600"/>
            </a:xfrm>
            <a:custGeom>
              <a:pathLst>
                <a:path w="273600" h="273600">
                  <a:moveTo>
                    <a:pt x="273600" y="0"/>
                  </a:moveTo>
                  <a:lnTo>
                    <a:pt x="0" y="273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</p:grp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Crisis Management Gant" id="4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31" name="Group6131"/>
          <p:cNvGrpSpPr/>
          <p:nvPr/>
        </p:nvGrpSpPr>
        <p:grpSpPr>
          <a:xfrm>
            <a:off x="604800" y="827900"/>
            <a:ext cx="7934400" cy="5202200"/>
            <a:chOff x="604800" y="827900"/>
            <a:chExt cx="7934400" cy="5202200"/>
          </a:xfrm>
        </p:grpSpPr>
        <p:grpSp>
          <p:nvGrpSpPr>
            <p:cNvPr id="4111" name="Gantt"/>
            <p:cNvGrpSpPr/>
            <p:nvPr/>
          </p:nvGrpSpPr>
          <p:grpSpPr>
            <a:xfrm>
              <a:off x="604800" y="1333300"/>
              <a:ext cx="7934400" cy="4696800"/>
              <a:chOff x="604800" y="1333300"/>
              <a:chExt cx="7934400" cy="4696800"/>
            </a:xfrm>
          </p:grpSpPr>
          <p:sp>
            <p:nvSpPr>
              <p:cNvPr id="6132" name="rect"/>
              <p:cNvSpPr/>
              <p:nvPr/>
            </p:nvSpPr>
            <p:spPr>
              <a:xfrm>
                <a:off x="604800" y="1333300"/>
                <a:ext cx="2812001" cy="364800"/>
              </a:xfrm>
              <a:prstGeom prst="rect">
                <a:avLst/>
              </a:prstGeom>
              <a:gradFill>
                <a:gsLst>
                  <a:gs pos="100000">
                    <a:srgbClr val="F0F0F0"/>
                  </a:gs>
                  <a:gs pos="85000">
                    <a:srgbClr val="F1F1F1"/>
                  </a:gs>
                  <a:gs pos="0">
                    <a:srgbClr val="F3F3F3"/>
                  </a:gs>
                </a:gsLst>
                <a:path path="shape">
                  <a:fillToRect l="50000" t="50000" r="50000" b="50000"/>
                </a:path>
              </a:gradFill>
              <a:ln w="7600" cap="flat">
                <a:solidFill>
                  <a:srgbClr val="B4B4B4"/>
                </a:solidFill>
                <a:bevel/>
              </a:ln>
            </p:spPr>
          </p:sp>
          <p:sp>
            <p:nvSpPr>
              <p:cNvPr id="6133" name="rect"/>
              <p:cNvSpPr/>
              <p:nvPr/>
            </p:nvSpPr>
            <p:spPr>
              <a:xfrm>
                <a:off x="3416801" y="1333300"/>
                <a:ext cx="5122399" cy="182400"/>
              </a:xfrm>
              <a:prstGeom prst="rect">
                <a:avLst/>
              </a:prstGeom>
              <a:gradFill>
                <a:gsLst>
                  <a:gs pos="100000">
                    <a:srgbClr val="F0F0F0"/>
                  </a:gs>
                  <a:gs pos="85000">
                    <a:srgbClr val="F1F1F1"/>
                  </a:gs>
                  <a:gs pos="0">
                    <a:srgbClr val="F3F3F3"/>
                  </a:gs>
                </a:gsLst>
                <a:path path="shape">
                  <a:fillToRect l="50000" t="50000" r="50000" b="50000"/>
                </a:path>
              </a:gradFill>
              <a:ln w="7600" cap="flat">
                <a:solidFill>
                  <a:srgbClr val="B4B4B4"/>
                </a:solidFill>
                <a:bevel/>
              </a:ln>
            </p:spPr>
          </p:sp>
          <p:sp>
            <p:nvSpPr>
              <p:cNvPr id="6134" name="rect"/>
              <p:cNvSpPr/>
              <p:nvPr/>
            </p:nvSpPr>
            <p:spPr>
              <a:xfrm>
                <a:off x="3416801" y="1515700"/>
                <a:ext cx="5122399" cy="182400"/>
              </a:xfrm>
              <a:prstGeom prst="rect">
                <a:avLst/>
              </a:prstGeom>
              <a:gradFill>
                <a:gsLst>
                  <a:gs pos="100000">
                    <a:srgbClr val="F0F0F0"/>
                  </a:gs>
                  <a:gs pos="85000">
                    <a:srgbClr val="F1F1F1"/>
                  </a:gs>
                  <a:gs pos="0">
                    <a:srgbClr val="F3F3F3"/>
                  </a:gs>
                </a:gsLst>
                <a:path path="shape">
                  <a:fillToRect l="50000" t="50000" r="50000" b="50000"/>
                </a:path>
              </a:gradFill>
              <a:ln w="7600" cap="flat">
                <a:solidFill>
                  <a:srgbClr val="B4B4B4"/>
                </a:solidFill>
                <a:bevel/>
              </a:ln>
            </p:spPr>
          </p:sp>
          <p:sp>
            <p:nvSpPr>
              <p:cNvPr id="6135" name="Text 6135"/>
              <p:cNvSpPr txBox="1"/>
              <p:nvPr/>
            </p:nvSpPr>
            <p:spPr>
              <a:xfrm>
                <a:off x="620000" y="1333300"/>
                <a:ext cx="197600" cy="3648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ID</a:t>
                </a:r>
              </a:p>
            </p:txBody>
          </p:sp>
          <p:sp>
            <p:nvSpPr>
              <p:cNvPr id="6136" name="Text 6136"/>
              <p:cNvSpPr txBox="1"/>
              <p:nvPr/>
            </p:nvSpPr>
            <p:spPr>
              <a:xfrm>
                <a:off x="848000" y="1333300"/>
                <a:ext cx="1337600" cy="3648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Task Name</a:t>
                </a:r>
              </a:p>
            </p:txBody>
          </p:sp>
          <p:sp>
            <p:nvSpPr>
              <p:cNvPr id="6137" name="Text 6137"/>
              <p:cNvSpPr txBox="1"/>
              <p:nvPr/>
            </p:nvSpPr>
            <p:spPr>
              <a:xfrm>
                <a:off x="2216000" y="1333300"/>
                <a:ext cx="577600" cy="3648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Start</a:t>
                </a:r>
              </a:p>
            </p:txBody>
          </p:sp>
          <p:sp>
            <p:nvSpPr>
              <p:cNvPr id="6138" name="Text 6138"/>
              <p:cNvSpPr txBox="1"/>
              <p:nvPr/>
            </p:nvSpPr>
            <p:spPr>
              <a:xfrm>
                <a:off x="2824000" y="1333300"/>
                <a:ext cx="577600" cy="3648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Finish</a:t>
                </a:r>
              </a:p>
            </p:txBody>
          </p:sp>
          <p:sp>
            <p:nvSpPr>
              <p:cNvPr id="6139" name="rect"/>
              <p:cNvSpPr/>
              <p:nvPr/>
            </p:nvSpPr>
            <p:spPr>
              <a:xfrm>
                <a:off x="3416801" y="1698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0" name="rect"/>
              <p:cNvSpPr/>
              <p:nvPr/>
            </p:nvSpPr>
            <p:spPr>
              <a:xfrm>
                <a:off x="3416801" y="1926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1" name="rect"/>
              <p:cNvSpPr/>
              <p:nvPr/>
            </p:nvSpPr>
            <p:spPr>
              <a:xfrm>
                <a:off x="3416801" y="2154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2" name="rect"/>
              <p:cNvSpPr/>
              <p:nvPr/>
            </p:nvSpPr>
            <p:spPr>
              <a:xfrm>
                <a:off x="3416801" y="2382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3" name="rect"/>
              <p:cNvSpPr/>
              <p:nvPr/>
            </p:nvSpPr>
            <p:spPr>
              <a:xfrm>
                <a:off x="3416801" y="2610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4" name="rect"/>
              <p:cNvSpPr/>
              <p:nvPr/>
            </p:nvSpPr>
            <p:spPr>
              <a:xfrm>
                <a:off x="3416801" y="2838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5" name="rect"/>
              <p:cNvSpPr/>
              <p:nvPr/>
            </p:nvSpPr>
            <p:spPr>
              <a:xfrm>
                <a:off x="3416801" y="3066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6" name="rect"/>
              <p:cNvSpPr/>
              <p:nvPr/>
            </p:nvSpPr>
            <p:spPr>
              <a:xfrm>
                <a:off x="3416801" y="3294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7" name="rect"/>
              <p:cNvSpPr/>
              <p:nvPr/>
            </p:nvSpPr>
            <p:spPr>
              <a:xfrm>
                <a:off x="3416801" y="3522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8" name="rect"/>
              <p:cNvSpPr/>
              <p:nvPr/>
            </p:nvSpPr>
            <p:spPr>
              <a:xfrm>
                <a:off x="3416801" y="3750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49" name="rect"/>
              <p:cNvSpPr/>
              <p:nvPr/>
            </p:nvSpPr>
            <p:spPr>
              <a:xfrm>
                <a:off x="3416801" y="3978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0" name="rect"/>
              <p:cNvSpPr/>
              <p:nvPr/>
            </p:nvSpPr>
            <p:spPr>
              <a:xfrm>
                <a:off x="3416801" y="4206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1" name="rect"/>
              <p:cNvSpPr/>
              <p:nvPr/>
            </p:nvSpPr>
            <p:spPr>
              <a:xfrm>
                <a:off x="3416801" y="4434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2" name="rect"/>
              <p:cNvSpPr/>
              <p:nvPr/>
            </p:nvSpPr>
            <p:spPr>
              <a:xfrm>
                <a:off x="3416801" y="4662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3" name="rect"/>
              <p:cNvSpPr/>
              <p:nvPr/>
            </p:nvSpPr>
            <p:spPr>
              <a:xfrm>
                <a:off x="3416801" y="4890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4" name="rect"/>
              <p:cNvSpPr/>
              <p:nvPr/>
            </p:nvSpPr>
            <p:spPr>
              <a:xfrm>
                <a:off x="3416801" y="5118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5" name="rect"/>
              <p:cNvSpPr/>
              <p:nvPr/>
            </p:nvSpPr>
            <p:spPr>
              <a:xfrm>
                <a:off x="3416801" y="5346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6" name="rect"/>
              <p:cNvSpPr/>
              <p:nvPr/>
            </p:nvSpPr>
            <p:spPr>
              <a:xfrm>
                <a:off x="3416801" y="5574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7" name="rect"/>
              <p:cNvSpPr/>
              <p:nvPr/>
            </p:nvSpPr>
            <p:spPr>
              <a:xfrm>
                <a:off x="3416801" y="5802100"/>
                <a:ext cx="5122399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58" name="Text 6158"/>
              <p:cNvSpPr txBox="1"/>
              <p:nvPr/>
            </p:nvSpPr>
            <p:spPr>
              <a:xfrm>
                <a:off x="3416801" y="1333300"/>
                <a:ext cx="5122399" cy="182400"/>
              </a:xfrm>
              <a:prstGeom prst="rect">
                <a:avLst/>
              </a:prstGeom>
              <a:noFill/>
            </p:spPr>
            <p:txBody>
              <a:bodyPr wrap="square" lIns="0" r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1/5/2014</a:t>
                </a:r>
              </a:p>
            </p:txBody>
          </p:sp>
          <p:sp>
            <p:nvSpPr>
              <p:cNvPr id="6159" name="Text 6159"/>
              <p:cNvSpPr txBox="1"/>
              <p:nvPr/>
            </p:nvSpPr>
            <p:spPr>
              <a:xfrm>
                <a:off x="3416801" y="1515700"/>
                <a:ext cx="729599" cy="182400"/>
              </a:xfrm>
              <a:prstGeom prst="rect">
                <a:avLst/>
              </a:prstGeom>
              <a:noFill/>
            </p:spPr>
            <p:txBody>
              <a:bodyPr wrap="square" lIns="0" rIns="0" rtlCol="0" anchor="ctr"/>
              <a:lstStyle/>
              <a:p>
                <a:pPr algn="ctr"/>
                <a:r>
                  <a:rPr sz="532">
                    <a:solidFill>
                      <a:srgbClr val="000000"/>
                    </a:solidFill>
                    <a:latin typeface="Arial"/>
                  </a:rPr>
                  <a:t>5</a:t>
                </a:r>
              </a:p>
            </p:txBody>
          </p:sp>
          <p:sp>
            <p:nvSpPr>
              <p:cNvPr id="6160" name="rect"/>
              <p:cNvSpPr/>
              <p:nvPr/>
            </p:nvSpPr>
            <p:spPr>
              <a:xfrm>
                <a:off x="3416801" y="1698100"/>
                <a:ext cx="729599" cy="4332000"/>
              </a:xfrm>
              <a:prstGeom prst="rect">
                <a:avLst/>
              </a:prstGeom>
              <a:solidFill>
                <a:srgbClr val="87CEEB">
                  <a:alpha val="39000"/>
                </a:srgbClr>
              </a:solidFill>
              <a:ln>
                <a:noFill/>
              </a:ln>
            </p:spPr>
          </p:sp>
          <p:sp>
            <p:nvSpPr>
              <p:cNvPr id="6161" name="Text 6161"/>
              <p:cNvSpPr txBox="1"/>
              <p:nvPr/>
            </p:nvSpPr>
            <p:spPr>
              <a:xfrm>
                <a:off x="4146400" y="1515700"/>
                <a:ext cx="737200" cy="182400"/>
              </a:xfrm>
              <a:prstGeom prst="rect">
                <a:avLst/>
              </a:prstGeom>
              <a:noFill/>
            </p:spPr>
            <p:txBody>
              <a:bodyPr wrap="square" lIns="0" rIns="0" rtlCol="0" anchor="ctr"/>
              <a:lstStyle/>
              <a:p>
                <a:pPr algn="ctr"/>
                <a:r>
                  <a:rPr sz="532">
                    <a:solidFill>
                      <a:srgbClr val="000000"/>
                    </a:solidFill>
                    <a:latin typeface="Arial"/>
                  </a:rPr>
                  <a:t>6</a:t>
                </a:r>
              </a:p>
            </p:txBody>
          </p:sp>
          <p:sp>
            <p:nvSpPr>
              <p:cNvPr id="6162" name="Text 6162"/>
              <p:cNvSpPr txBox="1"/>
              <p:nvPr/>
            </p:nvSpPr>
            <p:spPr>
              <a:xfrm>
                <a:off x="4883600" y="1515700"/>
                <a:ext cx="729600" cy="182400"/>
              </a:xfrm>
              <a:prstGeom prst="rect">
                <a:avLst/>
              </a:prstGeom>
              <a:noFill/>
            </p:spPr>
            <p:txBody>
              <a:bodyPr wrap="square" lIns="0" rIns="0" rtlCol="0" anchor="ctr"/>
              <a:lstStyle/>
              <a:p>
                <a:pPr algn="ctr"/>
                <a:r>
                  <a:rPr sz="532">
                    <a:solidFill>
                      <a:srgbClr val="000000"/>
                    </a:solidFill>
                    <a:latin typeface="Arial"/>
                  </a:rPr>
                  <a:t>7</a:t>
                </a:r>
              </a:p>
            </p:txBody>
          </p:sp>
          <p:sp>
            <p:nvSpPr>
              <p:cNvPr id="6163" name="Text 6163"/>
              <p:cNvSpPr txBox="1"/>
              <p:nvPr/>
            </p:nvSpPr>
            <p:spPr>
              <a:xfrm>
                <a:off x="5613200" y="1515700"/>
                <a:ext cx="729600" cy="182400"/>
              </a:xfrm>
              <a:prstGeom prst="rect">
                <a:avLst/>
              </a:prstGeom>
              <a:noFill/>
            </p:spPr>
            <p:txBody>
              <a:bodyPr wrap="square" lIns="0" rIns="0" rtlCol="0" anchor="ctr"/>
              <a:lstStyle/>
              <a:p>
                <a:pPr algn="ctr"/>
                <a:r>
                  <a:rPr sz="532">
                    <a:solidFill>
                      <a:srgbClr val="000000"/>
                    </a:solidFill>
                    <a:latin typeface="Arial"/>
                  </a:rPr>
                  <a:t>8</a:t>
                </a:r>
              </a:p>
            </p:txBody>
          </p:sp>
          <p:sp>
            <p:nvSpPr>
              <p:cNvPr id="6164" name="Text 6164"/>
              <p:cNvSpPr txBox="1"/>
              <p:nvPr/>
            </p:nvSpPr>
            <p:spPr>
              <a:xfrm>
                <a:off x="6342800" y="1515700"/>
                <a:ext cx="729600" cy="182400"/>
              </a:xfrm>
              <a:prstGeom prst="rect">
                <a:avLst/>
              </a:prstGeom>
              <a:noFill/>
            </p:spPr>
            <p:txBody>
              <a:bodyPr wrap="square" lIns="0" rIns="0" rtlCol="0" anchor="ctr"/>
              <a:lstStyle/>
              <a:p>
                <a:pPr algn="ctr"/>
                <a:r>
                  <a:rPr sz="532">
                    <a:solidFill>
                      <a:srgbClr val="000000"/>
                    </a:solidFill>
                    <a:latin typeface="Arial"/>
                  </a:rPr>
                  <a:t>9</a:t>
                </a:r>
              </a:p>
            </p:txBody>
          </p:sp>
          <p:sp>
            <p:nvSpPr>
              <p:cNvPr id="6165" name="Text 6165"/>
              <p:cNvSpPr txBox="1"/>
              <p:nvPr/>
            </p:nvSpPr>
            <p:spPr>
              <a:xfrm>
                <a:off x="7072400" y="1515700"/>
                <a:ext cx="737200" cy="182400"/>
              </a:xfrm>
              <a:prstGeom prst="rect">
                <a:avLst/>
              </a:prstGeom>
              <a:noFill/>
            </p:spPr>
            <p:txBody>
              <a:bodyPr wrap="square" lIns="0" rIns="0" rtlCol="0" anchor="ctr"/>
              <a:lstStyle/>
              <a:p>
                <a:pPr algn="ctr"/>
                <a:r>
                  <a:rPr sz="532">
                    <a:solidFill>
                      <a:srgbClr val="000000"/>
                    </a:solidFill>
                    <a:latin typeface="Arial"/>
                  </a:rPr>
                  <a:t>10</a:t>
                </a:r>
              </a:p>
            </p:txBody>
          </p:sp>
          <p:sp>
            <p:nvSpPr>
              <p:cNvPr id="6166" name="Text 6166"/>
              <p:cNvSpPr txBox="1"/>
              <p:nvPr/>
            </p:nvSpPr>
            <p:spPr>
              <a:xfrm>
                <a:off x="7809600" y="1515700"/>
                <a:ext cx="729600" cy="182400"/>
              </a:xfrm>
              <a:prstGeom prst="rect">
                <a:avLst/>
              </a:prstGeom>
              <a:noFill/>
            </p:spPr>
            <p:txBody>
              <a:bodyPr wrap="square" lIns="0" rIns="0" rtlCol="0" anchor="ctr"/>
              <a:lstStyle/>
              <a:p>
                <a:pPr algn="ctr"/>
                <a:r>
                  <a:rPr sz="532">
                    <a:solidFill>
                      <a:srgbClr val="000000"/>
                    </a:solidFill>
                    <a:latin typeface="Arial"/>
                  </a:rPr>
                  <a:t>11</a:t>
                </a:r>
              </a:p>
            </p:txBody>
          </p:sp>
          <p:sp>
            <p:nvSpPr>
              <p:cNvPr id="6167" name="rect"/>
              <p:cNvSpPr/>
              <p:nvPr/>
            </p:nvSpPr>
            <p:spPr>
              <a:xfrm>
                <a:off x="7809600" y="1698100"/>
                <a:ext cx="729600" cy="4332000"/>
              </a:xfrm>
              <a:prstGeom prst="rect">
                <a:avLst/>
              </a:prstGeom>
              <a:solidFill>
                <a:srgbClr val="87CEEB">
                  <a:alpha val="39000"/>
                </a:srgbClr>
              </a:solidFill>
              <a:ln>
                <a:noFill/>
              </a:ln>
            </p:spPr>
          </p:sp>
          <p:sp>
            <p:nvSpPr>
              <p:cNvPr id="6168" name="lines"/>
              <p:cNvSpPr/>
              <p:nvPr/>
            </p:nvSpPr>
            <p:spPr>
              <a:xfrm>
                <a:off x="4146400" y="1774100"/>
                <a:ext cx="729600" cy="38000"/>
              </a:xfrm>
              <a:custGeom>
                <a:pathLst>
                  <a:path w="729600" h="38000">
                    <a:moveTo>
                      <a:pt x="0" y="0"/>
                    </a:moveTo>
                    <a:lnTo>
                      <a:pt x="729600" y="0"/>
                    </a:lnTo>
                    <a:lnTo>
                      <a:pt x="729600" y="83600"/>
                    </a:lnTo>
                    <a:lnTo>
                      <a:pt x="684000" y="38000"/>
                    </a:lnTo>
                    <a:lnTo>
                      <a:pt x="45600" y="38000"/>
                    </a:lnTo>
                    <a:lnTo>
                      <a:pt x="0" y="83600"/>
                    </a:lnTo>
                    <a:close/>
                  </a:path>
                </a:pathLst>
              </a:cu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69" name="rect"/>
              <p:cNvSpPr/>
              <p:nvPr/>
            </p:nvSpPr>
            <p:spPr>
              <a:xfrm>
                <a:off x="4146400" y="2002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0" name="lines"/>
              <p:cNvSpPr/>
              <p:nvPr/>
            </p:nvSpPr>
            <p:spPr>
              <a:xfrm>
                <a:off x="4146400" y="2230100"/>
                <a:ext cx="729600" cy="38000"/>
              </a:xfrm>
              <a:custGeom>
                <a:pathLst>
                  <a:path w="729600" h="38000">
                    <a:moveTo>
                      <a:pt x="0" y="0"/>
                    </a:moveTo>
                    <a:lnTo>
                      <a:pt x="729600" y="0"/>
                    </a:lnTo>
                    <a:lnTo>
                      <a:pt x="729600" y="83600"/>
                    </a:lnTo>
                    <a:lnTo>
                      <a:pt x="684000" y="38000"/>
                    </a:lnTo>
                    <a:lnTo>
                      <a:pt x="45600" y="38000"/>
                    </a:lnTo>
                    <a:lnTo>
                      <a:pt x="0" y="83600"/>
                    </a:lnTo>
                    <a:close/>
                  </a:path>
                </a:pathLst>
              </a:cu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1" name="lines"/>
              <p:cNvSpPr/>
              <p:nvPr/>
            </p:nvSpPr>
            <p:spPr>
              <a:xfrm>
                <a:off x="4146400" y="2458100"/>
                <a:ext cx="729600" cy="38000"/>
              </a:xfrm>
              <a:custGeom>
                <a:pathLst>
                  <a:path w="729600" h="38000">
                    <a:moveTo>
                      <a:pt x="0" y="0"/>
                    </a:moveTo>
                    <a:lnTo>
                      <a:pt x="729600" y="0"/>
                    </a:lnTo>
                    <a:lnTo>
                      <a:pt x="729600" y="83600"/>
                    </a:lnTo>
                    <a:lnTo>
                      <a:pt x="684000" y="38000"/>
                    </a:lnTo>
                    <a:lnTo>
                      <a:pt x="45600" y="38000"/>
                    </a:lnTo>
                    <a:lnTo>
                      <a:pt x="0" y="83600"/>
                    </a:lnTo>
                    <a:close/>
                  </a:path>
                </a:pathLst>
              </a:cu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2" name="lines"/>
              <p:cNvSpPr/>
              <p:nvPr/>
            </p:nvSpPr>
            <p:spPr>
              <a:xfrm>
                <a:off x="4146400" y="2686100"/>
                <a:ext cx="729600" cy="38000"/>
              </a:xfrm>
              <a:custGeom>
                <a:pathLst>
                  <a:path w="729600" h="38000">
                    <a:moveTo>
                      <a:pt x="0" y="0"/>
                    </a:moveTo>
                    <a:lnTo>
                      <a:pt x="729600" y="0"/>
                    </a:lnTo>
                    <a:lnTo>
                      <a:pt x="729600" y="83600"/>
                    </a:lnTo>
                    <a:lnTo>
                      <a:pt x="684000" y="38000"/>
                    </a:lnTo>
                    <a:lnTo>
                      <a:pt x="45600" y="38000"/>
                    </a:lnTo>
                    <a:lnTo>
                      <a:pt x="0" y="83600"/>
                    </a:lnTo>
                    <a:close/>
                  </a:path>
                </a:pathLst>
              </a:cu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3" name="rect"/>
              <p:cNvSpPr/>
              <p:nvPr/>
            </p:nvSpPr>
            <p:spPr>
              <a:xfrm>
                <a:off x="4146400" y="2914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4" name="rect"/>
              <p:cNvSpPr/>
              <p:nvPr/>
            </p:nvSpPr>
            <p:spPr>
              <a:xfrm>
                <a:off x="4146400" y="3142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5" name="rect"/>
              <p:cNvSpPr/>
              <p:nvPr/>
            </p:nvSpPr>
            <p:spPr>
              <a:xfrm>
                <a:off x="4146400" y="3370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6" name="lines"/>
              <p:cNvSpPr/>
              <p:nvPr/>
            </p:nvSpPr>
            <p:spPr>
              <a:xfrm>
                <a:off x="4146400" y="3598100"/>
                <a:ext cx="729600" cy="38000"/>
              </a:xfrm>
              <a:custGeom>
                <a:pathLst>
                  <a:path w="729600" h="38000">
                    <a:moveTo>
                      <a:pt x="0" y="0"/>
                    </a:moveTo>
                    <a:lnTo>
                      <a:pt x="729600" y="0"/>
                    </a:lnTo>
                    <a:lnTo>
                      <a:pt x="729600" y="83600"/>
                    </a:lnTo>
                    <a:lnTo>
                      <a:pt x="684000" y="38000"/>
                    </a:lnTo>
                    <a:lnTo>
                      <a:pt x="45600" y="38000"/>
                    </a:lnTo>
                    <a:lnTo>
                      <a:pt x="0" y="83600"/>
                    </a:lnTo>
                    <a:close/>
                  </a:path>
                </a:pathLst>
              </a:cu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7" name="lines"/>
              <p:cNvSpPr/>
              <p:nvPr/>
            </p:nvSpPr>
            <p:spPr>
              <a:xfrm>
                <a:off x="4146400" y="3826100"/>
                <a:ext cx="729600" cy="38000"/>
              </a:xfrm>
              <a:custGeom>
                <a:pathLst>
                  <a:path w="729600" h="38000">
                    <a:moveTo>
                      <a:pt x="0" y="0"/>
                    </a:moveTo>
                    <a:lnTo>
                      <a:pt x="729600" y="0"/>
                    </a:lnTo>
                    <a:lnTo>
                      <a:pt x="729600" y="83600"/>
                    </a:lnTo>
                    <a:lnTo>
                      <a:pt x="684000" y="38000"/>
                    </a:lnTo>
                    <a:lnTo>
                      <a:pt x="45600" y="38000"/>
                    </a:lnTo>
                    <a:lnTo>
                      <a:pt x="0" y="83600"/>
                    </a:lnTo>
                    <a:close/>
                  </a:path>
                </a:pathLst>
              </a:cu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8" name="rect"/>
              <p:cNvSpPr/>
              <p:nvPr/>
            </p:nvSpPr>
            <p:spPr>
              <a:xfrm>
                <a:off x="4146400" y="4054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79" name="rect"/>
              <p:cNvSpPr/>
              <p:nvPr/>
            </p:nvSpPr>
            <p:spPr>
              <a:xfrm>
                <a:off x="4146400" y="4282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80" name="rect"/>
              <p:cNvSpPr/>
              <p:nvPr/>
            </p:nvSpPr>
            <p:spPr>
              <a:xfrm>
                <a:off x="4146400" y="4510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81" name="rect"/>
              <p:cNvSpPr/>
              <p:nvPr/>
            </p:nvSpPr>
            <p:spPr>
              <a:xfrm>
                <a:off x="4146400" y="4738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82" name="lines"/>
              <p:cNvSpPr/>
              <p:nvPr/>
            </p:nvSpPr>
            <p:spPr>
              <a:xfrm>
                <a:off x="4146400" y="4966100"/>
                <a:ext cx="729600" cy="38000"/>
              </a:xfrm>
              <a:custGeom>
                <a:pathLst>
                  <a:path w="729600" h="38000">
                    <a:moveTo>
                      <a:pt x="0" y="0"/>
                    </a:moveTo>
                    <a:lnTo>
                      <a:pt x="729600" y="0"/>
                    </a:lnTo>
                    <a:lnTo>
                      <a:pt x="729600" y="83600"/>
                    </a:lnTo>
                    <a:lnTo>
                      <a:pt x="684000" y="38000"/>
                    </a:lnTo>
                    <a:lnTo>
                      <a:pt x="45600" y="38000"/>
                    </a:lnTo>
                    <a:lnTo>
                      <a:pt x="0" y="83600"/>
                    </a:lnTo>
                    <a:close/>
                  </a:path>
                </a:pathLst>
              </a:cu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83" name="rect"/>
              <p:cNvSpPr/>
              <p:nvPr/>
            </p:nvSpPr>
            <p:spPr>
              <a:xfrm>
                <a:off x="4146400" y="5194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84" name="rect"/>
              <p:cNvSpPr/>
              <p:nvPr/>
            </p:nvSpPr>
            <p:spPr>
              <a:xfrm>
                <a:off x="4146400" y="5422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85" name="lines"/>
              <p:cNvSpPr/>
              <p:nvPr/>
            </p:nvSpPr>
            <p:spPr>
              <a:xfrm>
                <a:off x="4146400" y="5650100"/>
                <a:ext cx="729600" cy="38000"/>
              </a:xfrm>
              <a:custGeom>
                <a:pathLst>
                  <a:path w="729600" h="38000">
                    <a:moveTo>
                      <a:pt x="0" y="0"/>
                    </a:moveTo>
                    <a:lnTo>
                      <a:pt x="729600" y="0"/>
                    </a:lnTo>
                    <a:lnTo>
                      <a:pt x="729600" y="83600"/>
                    </a:lnTo>
                    <a:lnTo>
                      <a:pt x="684000" y="38000"/>
                    </a:lnTo>
                    <a:lnTo>
                      <a:pt x="45600" y="38000"/>
                    </a:lnTo>
                    <a:lnTo>
                      <a:pt x="0" y="83600"/>
                    </a:lnTo>
                    <a:close/>
                  </a:path>
                </a:pathLst>
              </a:cu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86" name="rect"/>
              <p:cNvSpPr/>
              <p:nvPr/>
            </p:nvSpPr>
            <p:spPr>
              <a:xfrm>
                <a:off x="4146400" y="5878100"/>
                <a:ext cx="729600" cy="76000"/>
              </a:xfrm>
              <a:prstGeom prst="rect">
                <a:avLst/>
              </a:prstGeom>
              <a:gradFill>
                <a:gsLst>
                  <a:gs pos="0">
                    <a:srgbClr val="D2E9FF"/>
                  </a:gs>
                  <a:gs pos="50000">
                    <a:srgbClr val="78BCFF"/>
                  </a:gs>
                  <a:gs pos="100000">
                    <a:srgbClr val="1E90FF"/>
                  </a:gs>
                </a:gsLst>
                <a:lin ang="5400000" scaled="0"/>
              </a:gradFill>
              <a:ln w="3800" cap="flat">
                <a:solidFill>
                  <a:srgbClr val="006FBD"/>
                </a:solidFill>
                <a:bevel/>
              </a:ln>
            </p:spPr>
          </p:sp>
          <p:sp>
            <p:nvSpPr>
              <p:cNvPr id="6187" name="rect"/>
              <p:cNvSpPr/>
              <p:nvPr/>
            </p:nvSpPr>
            <p:spPr>
              <a:xfrm>
                <a:off x="604800" y="1698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88" name="Text 6188"/>
              <p:cNvSpPr txBox="1"/>
              <p:nvPr/>
            </p:nvSpPr>
            <p:spPr>
              <a:xfrm>
                <a:off x="620000" y="1698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</a:p>
            </p:txBody>
          </p:sp>
          <p:sp>
            <p:nvSpPr>
              <p:cNvPr id="6189" name="Text 6189"/>
              <p:cNvSpPr txBox="1"/>
              <p:nvPr/>
            </p:nvSpPr>
            <p:spPr>
              <a:xfrm>
                <a:off x="924000" y="1698100"/>
                <a:ext cx="1261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No</a:t>
                </a:r>
              </a:p>
            </p:txBody>
          </p:sp>
          <p:sp>
            <p:nvSpPr>
              <p:cNvPr id="6190" name="lines"/>
              <p:cNvSpPr/>
              <p:nvPr/>
            </p:nvSpPr>
            <p:spPr>
              <a:xfrm>
                <a:off x="863200" y="1781700"/>
                <a:ext cx="60800" cy="60800"/>
              </a:xfrm>
              <a:custGeom>
                <a:pathLst>
                  <a:path w="60800" h="60800">
                    <a:moveTo>
                      <a:pt x="0" y="0"/>
                    </a:moveTo>
                    <a:lnTo>
                      <a:pt x="60800" y="0"/>
                    </a:lnTo>
                    <a:lnTo>
                      <a:pt x="60800" y="60800"/>
                    </a:lnTo>
                    <a:lnTo>
                      <a:pt x="0" y="60800"/>
                    </a:lnTo>
                    <a:close/>
                  </a:path>
                  <a:path w="60800" h="60800">
                    <a:moveTo>
                      <a:pt x="15200" y="30400"/>
                    </a:moveTo>
                    <a:lnTo>
                      <a:pt x="45600" y="30400"/>
                    </a:lnTo>
                  </a:path>
                </a:pathLst>
              </a:custGeom>
              <a:noFill/>
              <a:ln w="7600" cap="flat">
                <a:solidFill>
                  <a:srgbClr val="626262"/>
                </a:solidFill>
                <a:bevel/>
              </a:ln>
            </p:spPr>
          </p:sp>
          <p:sp>
            <p:nvSpPr>
              <p:cNvPr id="6191" name="Text 6191"/>
              <p:cNvSpPr txBox="1"/>
              <p:nvPr/>
            </p:nvSpPr>
            <p:spPr>
              <a:xfrm>
                <a:off x="2216000" y="1698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192" name="Text 6192"/>
              <p:cNvSpPr txBox="1"/>
              <p:nvPr/>
            </p:nvSpPr>
            <p:spPr>
              <a:xfrm>
                <a:off x="2824000" y="1698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193" name="rect"/>
              <p:cNvSpPr/>
              <p:nvPr/>
            </p:nvSpPr>
            <p:spPr>
              <a:xfrm>
                <a:off x="604800" y="1926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94" name="Text 6194"/>
              <p:cNvSpPr txBox="1"/>
              <p:nvPr/>
            </p:nvSpPr>
            <p:spPr>
              <a:xfrm>
                <a:off x="620000" y="1926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2</a:t>
                </a:r>
              </a:p>
            </p:txBody>
          </p:sp>
          <p:sp>
            <p:nvSpPr>
              <p:cNvPr id="6195" name="Text 6195"/>
              <p:cNvSpPr txBox="1"/>
              <p:nvPr/>
            </p:nvSpPr>
            <p:spPr>
              <a:xfrm>
                <a:off x="1000000" y="1926100"/>
                <a:ext cx="1185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Reduction of threat to 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risk</a:t>
                </a:r>
              </a:p>
            </p:txBody>
          </p:sp>
          <p:sp>
            <p:nvSpPr>
              <p:cNvPr id="6196" name="Text 6196"/>
              <p:cNvSpPr txBox="1"/>
              <p:nvPr/>
            </p:nvSpPr>
            <p:spPr>
              <a:xfrm>
                <a:off x="2216000" y="1926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197" name="Text 6197"/>
              <p:cNvSpPr txBox="1"/>
              <p:nvPr/>
            </p:nvSpPr>
            <p:spPr>
              <a:xfrm>
                <a:off x="2824000" y="1926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198" name="rect"/>
              <p:cNvSpPr/>
              <p:nvPr/>
            </p:nvSpPr>
            <p:spPr>
              <a:xfrm>
                <a:off x="604800" y="2154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199" name="Text 6199"/>
              <p:cNvSpPr txBox="1"/>
              <p:nvPr/>
            </p:nvSpPr>
            <p:spPr>
              <a:xfrm>
                <a:off x="620000" y="2154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3</a:t>
                </a:r>
              </a:p>
            </p:txBody>
          </p:sp>
          <p:sp>
            <p:nvSpPr>
              <p:cNvPr id="6200" name="Text 6200"/>
              <p:cNvSpPr txBox="1"/>
              <p:nvPr/>
            </p:nvSpPr>
            <p:spPr>
              <a:xfrm>
                <a:off x="924000" y="2154100"/>
                <a:ext cx="1261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Yes</a:t>
                </a:r>
              </a:p>
            </p:txBody>
          </p:sp>
          <p:sp>
            <p:nvSpPr>
              <p:cNvPr id="6201" name="lines"/>
              <p:cNvSpPr/>
              <p:nvPr/>
            </p:nvSpPr>
            <p:spPr>
              <a:xfrm>
                <a:off x="863200" y="2237700"/>
                <a:ext cx="60800" cy="60800"/>
              </a:xfrm>
              <a:custGeom>
                <a:pathLst>
                  <a:path w="60800" h="60800">
                    <a:moveTo>
                      <a:pt x="0" y="0"/>
                    </a:moveTo>
                    <a:lnTo>
                      <a:pt x="60800" y="0"/>
                    </a:lnTo>
                    <a:lnTo>
                      <a:pt x="60800" y="60800"/>
                    </a:lnTo>
                    <a:lnTo>
                      <a:pt x="0" y="60800"/>
                    </a:lnTo>
                    <a:close/>
                  </a:path>
                  <a:path w="60800" h="60800">
                    <a:moveTo>
                      <a:pt x="15200" y="30400"/>
                    </a:moveTo>
                    <a:lnTo>
                      <a:pt x="45600" y="30400"/>
                    </a:lnTo>
                  </a:path>
                </a:pathLst>
              </a:custGeom>
              <a:noFill/>
              <a:ln w="7600" cap="flat">
                <a:solidFill>
                  <a:srgbClr val="626262"/>
                </a:solidFill>
                <a:bevel/>
              </a:ln>
            </p:spPr>
          </p:sp>
          <p:sp>
            <p:nvSpPr>
              <p:cNvPr id="6202" name="Text 6202"/>
              <p:cNvSpPr txBox="1"/>
              <p:nvPr/>
            </p:nvSpPr>
            <p:spPr>
              <a:xfrm>
                <a:off x="2216000" y="2154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03" name="Text 6203"/>
              <p:cNvSpPr txBox="1"/>
              <p:nvPr/>
            </p:nvSpPr>
            <p:spPr>
              <a:xfrm>
                <a:off x="2824000" y="2154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04" name="rect"/>
              <p:cNvSpPr/>
              <p:nvPr/>
            </p:nvSpPr>
            <p:spPr>
              <a:xfrm>
                <a:off x="604800" y="2382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05" name="Text 6205"/>
              <p:cNvSpPr txBox="1"/>
              <p:nvPr/>
            </p:nvSpPr>
            <p:spPr>
              <a:xfrm>
                <a:off x="620000" y="2382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4</a:t>
                </a:r>
              </a:p>
            </p:txBody>
          </p:sp>
          <p:sp>
            <p:nvSpPr>
              <p:cNvPr id="6206" name="Text 6206"/>
              <p:cNvSpPr txBox="1"/>
              <p:nvPr/>
            </p:nvSpPr>
            <p:spPr>
              <a:xfrm>
                <a:off x="1000000" y="2382100"/>
                <a:ext cx="1185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Emergency 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Responders</a:t>
                </a:r>
              </a:p>
            </p:txBody>
          </p:sp>
          <p:sp>
            <p:nvSpPr>
              <p:cNvPr id="6207" name="lines"/>
              <p:cNvSpPr/>
              <p:nvPr/>
            </p:nvSpPr>
            <p:spPr>
              <a:xfrm>
                <a:off x="863200" y="2465700"/>
                <a:ext cx="60800" cy="60800"/>
              </a:xfrm>
              <a:custGeom>
                <a:pathLst>
                  <a:path w="60800" h="60800">
                    <a:moveTo>
                      <a:pt x="0" y="0"/>
                    </a:moveTo>
                    <a:lnTo>
                      <a:pt x="60800" y="0"/>
                    </a:lnTo>
                    <a:lnTo>
                      <a:pt x="60800" y="60800"/>
                    </a:lnTo>
                    <a:lnTo>
                      <a:pt x="0" y="60800"/>
                    </a:lnTo>
                    <a:close/>
                  </a:path>
                  <a:path w="60800" h="60800">
                    <a:moveTo>
                      <a:pt x="15200" y="30400"/>
                    </a:moveTo>
                    <a:lnTo>
                      <a:pt x="45600" y="30400"/>
                    </a:lnTo>
                  </a:path>
                </a:pathLst>
              </a:custGeom>
              <a:noFill/>
              <a:ln w="7600" cap="flat">
                <a:solidFill>
                  <a:srgbClr val="626262"/>
                </a:solidFill>
                <a:bevel/>
              </a:ln>
            </p:spPr>
          </p:sp>
          <p:sp>
            <p:nvSpPr>
              <p:cNvPr id="6208" name="Text 6208"/>
              <p:cNvSpPr txBox="1"/>
              <p:nvPr/>
            </p:nvSpPr>
            <p:spPr>
              <a:xfrm>
                <a:off x="2216000" y="2382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09" name="Text 6209"/>
              <p:cNvSpPr txBox="1"/>
              <p:nvPr/>
            </p:nvSpPr>
            <p:spPr>
              <a:xfrm>
                <a:off x="2824000" y="2382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10" name="rect"/>
              <p:cNvSpPr/>
              <p:nvPr/>
            </p:nvSpPr>
            <p:spPr>
              <a:xfrm>
                <a:off x="604800" y="2610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11" name="Text 6211"/>
              <p:cNvSpPr txBox="1"/>
              <p:nvPr/>
            </p:nvSpPr>
            <p:spPr>
              <a:xfrm>
                <a:off x="620000" y="2610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5</a:t>
                </a:r>
              </a:p>
            </p:txBody>
          </p:sp>
          <p:sp>
            <p:nvSpPr>
              <p:cNvPr id="6212" name="Text 6212"/>
              <p:cNvSpPr txBox="1"/>
              <p:nvPr/>
            </p:nvSpPr>
            <p:spPr>
              <a:xfrm>
                <a:off x="1076000" y="2610100"/>
                <a:ext cx="1109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Fire and 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Paramedics</a:t>
                </a:r>
              </a:p>
            </p:txBody>
          </p:sp>
          <p:sp>
            <p:nvSpPr>
              <p:cNvPr id="6213" name="lines"/>
              <p:cNvSpPr/>
              <p:nvPr/>
            </p:nvSpPr>
            <p:spPr>
              <a:xfrm>
                <a:off x="863200" y="2693700"/>
                <a:ext cx="60800" cy="60800"/>
              </a:xfrm>
              <a:custGeom>
                <a:pathLst>
                  <a:path w="60800" h="60800">
                    <a:moveTo>
                      <a:pt x="0" y="0"/>
                    </a:moveTo>
                    <a:lnTo>
                      <a:pt x="60800" y="0"/>
                    </a:lnTo>
                    <a:lnTo>
                      <a:pt x="60800" y="60800"/>
                    </a:lnTo>
                    <a:lnTo>
                      <a:pt x="0" y="60800"/>
                    </a:lnTo>
                    <a:close/>
                  </a:path>
                  <a:path w="60800" h="60800">
                    <a:moveTo>
                      <a:pt x="15200" y="30400"/>
                    </a:moveTo>
                    <a:lnTo>
                      <a:pt x="45600" y="30400"/>
                    </a:lnTo>
                  </a:path>
                </a:pathLst>
              </a:custGeom>
              <a:noFill/>
              <a:ln w="7600" cap="flat">
                <a:solidFill>
                  <a:srgbClr val="626262"/>
                </a:solidFill>
                <a:bevel/>
              </a:ln>
            </p:spPr>
          </p:sp>
          <p:sp>
            <p:nvSpPr>
              <p:cNvPr id="6214" name="Text 6214"/>
              <p:cNvSpPr txBox="1"/>
              <p:nvPr/>
            </p:nvSpPr>
            <p:spPr>
              <a:xfrm>
                <a:off x="2216000" y="2610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15" name="Text 6215"/>
              <p:cNvSpPr txBox="1"/>
              <p:nvPr/>
            </p:nvSpPr>
            <p:spPr>
              <a:xfrm>
                <a:off x="2824000" y="2610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16" name="rect"/>
              <p:cNvSpPr/>
              <p:nvPr/>
            </p:nvSpPr>
            <p:spPr>
              <a:xfrm>
                <a:off x="604800" y="2838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17" name="Text 6217"/>
              <p:cNvSpPr txBox="1"/>
              <p:nvPr/>
            </p:nvSpPr>
            <p:spPr>
              <a:xfrm>
                <a:off x="620000" y="2838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6</a:t>
                </a:r>
              </a:p>
            </p:txBody>
          </p:sp>
          <p:sp>
            <p:nvSpPr>
              <p:cNvPr id="6218" name="Text 6218"/>
              <p:cNvSpPr txBox="1"/>
              <p:nvPr/>
            </p:nvSpPr>
            <p:spPr>
              <a:xfrm>
                <a:off x="1152000" y="2838100"/>
                <a:ext cx="1033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Air Transport</a:t>
                </a:r>
              </a:p>
            </p:txBody>
          </p:sp>
          <p:sp>
            <p:nvSpPr>
              <p:cNvPr id="6219" name="Text 6219"/>
              <p:cNvSpPr txBox="1"/>
              <p:nvPr/>
            </p:nvSpPr>
            <p:spPr>
              <a:xfrm>
                <a:off x="2216000" y="2838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20" name="Text 6220"/>
              <p:cNvSpPr txBox="1"/>
              <p:nvPr/>
            </p:nvSpPr>
            <p:spPr>
              <a:xfrm>
                <a:off x="2824000" y="2838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21" name="rect"/>
              <p:cNvSpPr/>
              <p:nvPr/>
            </p:nvSpPr>
            <p:spPr>
              <a:xfrm>
                <a:off x="604800" y="3066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22" name="Text 6222"/>
              <p:cNvSpPr txBox="1"/>
              <p:nvPr/>
            </p:nvSpPr>
            <p:spPr>
              <a:xfrm>
                <a:off x="620000" y="3066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7</a:t>
                </a:r>
              </a:p>
            </p:txBody>
          </p:sp>
          <p:sp>
            <p:nvSpPr>
              <p:cNvPr id="6223" name="Text 6223"/>
              <p:cNvSpPr txBox="1"/>
              <p:nvPr/>
            </p:nvSpPr>
            <p:spPr>
              <a:xfrm>
                <a:off x="1152000" y="3066100"/>
                <a:ext cx="1033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Ground Transport</a:t>
                </a:r>
              </a:p>
            </p:txBody>
          </p:sp>
          <p:sp>
            <p:nvSpPr>
              <p:cNvPr id="6224" name="Text 6224"/>
              <p:cNvSpPr txBox="1"/>
              <p:nvPr/>
            </p:nvSpPr>
            <p:spPr>
              <a:xfrm>
                <a:off x="2216000" y="3066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25" name="Text 6225"/>
              <p:cNvSpPr txBox="1"/>
              <p:nvPr/>
            </p:nvSpPr>
            <p:spPr>
              <a:xfrm>
                <a:off x="2824000" y="3066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26" name="rect"/>
              <p:cNvSpPr/>
              <p:nvPr/>
            </p:nvSpPr>
            <p:spPr>
              <a:xfrm>
                <a:off x="604800" y="3294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27" name="Text 6227"/>
              <p:cNvSpPr txBox="1"/>
              <p:nvPr/>
            </p:nvSpPr>
            <p:spPr>
              <a:xfrm>
                <a:off x="620000" y="3294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8</a:t>
                </a:r>
              </a:p>
            </p:txBody>
          </p:sp>
          <p:sp>
            <p:nvSpPr>
              <p:cNvPr id="6228" name="Text 6228"/>
              <p:cNvSpPr txBox="1"/>
              <p:nvPr/>
            </p:nvSpPr>
            <p:spPr>
              <a:xfrm>
                <a:off x="1152000" y="3294100"/>
                <a:ext cx="1033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Notify Emergency 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Contacts</a:t>
                </a:r>
              </a:p>
            </p:txBody>
          </p:sp>
          <p:sp>
            <p:nvSpPr>
              <p:cNvPr id="6229" name="Text 6229"/>
              <p:cNvSpPr txBox="1"/>
              <p:nvPr/>
            </p:nvSpPr>
            <p:spPr>
              <a:xfrm>
                <a:off x="2216000" y="3294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30" name="Text 6230"/>
              <p:cNvSpPr txBox="1"/>
              <p:nvPr/>
            </p:nvSpPr>
            <p:spPr>
              <a:xfrm>
                <a:off x="2824000" y="3294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31" name="rect"/>
              <p:cNvSpPr/>
              <p:nvPr/>
            </p:nvSpPr>
            <p:spPr>
              <a:xfrm>
                <a:off x="604800" y="3522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32" name="Text 6232"/>
              <p:cNvSpPr txBox="1"/>
              <p:nvPr/>
            </p:nvSpPr>
            <p:spPr>
              <a:xfrm>
                <a:off x="620000" y="3522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9</a:t>
                </a:r>
              </a:p>
            </p:txBody>
          </p:sp>
          <p:sp>
            <p:nvSpPr>
              <p:cNvPr id="6233" name="Text 6233"/>
              <p:cNvSpPr txBox="1"/>
              <p:nvPr/>
            </p:nvSpPr>
            <p:spPr>
              <a:xfrm>
                <a:off x="1076000" y="3522100"/>
                <a:ext cx="1109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Healthcare system</a:t>
                </a:r>
              </a:p>
            </p:txBody>
          </p:sp>
          <p:sp>
            <p:nvSpPr>
              <p:cNvPr id="6234" name="lines"/>
              <p:cNvSpPr/>
              <p:nvPr/>
            </p:nvSpPr>
            <p:spPr>
              <a:xfrm>
                <a:off x="863200" y="3605700"/>
                <a:ext cx="60800" cy="60800"/>
              </a:xfrm>
              <a:custGeom>
                <a:pathLst>
                  <a:path w="60800" h="60800">
                    <a:moveTo>
                      <a:pt x="0" y="0"/>
                    </a:moveTo>
                    <a:lnTo>
                      <a:pt x="60800" y="0"/>
                    </a:lnTo>
                    <a:lnTo>
                      <a:pt x="60800" y="60800"/>
                    </a:lnTo>
                    <a:lnTo>
                      <a:pt x="0" y="60800"/>
                    </a:lnTo>
                    <a:close/>
                  </a:path>
                  <a:path w="60800" h="60800">
                    <a:moveTo>
                      <a:pt x="15200" y="30400"/>
                    </a:moveTo>
                    <a:lnTo>
                      <a:pt x="45600" y="30400"/>
                    </a:lnTo>
                  </a:path>
                </a:pathLst>
              </a:custGeom>
              <a:noFill/>
              <a:ln w="7600" cap="flat">
                <a:solidFill>
                  <a:srgbClr val="626262"/>
                </a:solidFill>
                <a:bevel/>
              </a:ln>
            </p:spPr>
          </p:sp>
          <p:sp>
            <p:nvSpPr>
              <p:cNvPr id="6235" name="Text 6235"/>
              <p:cNvSpPr txBox="1"/>
              <p:nvPr/>
            </p:nvSpPr>
            <p:spPr>
              <a:xfrm>
                <a:off x="2216000" y="3522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36" name="Text 6236"/>
              <p:cNvSpPr txBox="1"/>
              <p:nvPr/>
            </p:nvSpPr>
            <p:spPr>
              <a:xfrm>
                <a:off x="2824000" y="3522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37" name="rect"/>
              <p:cNvSpPr/>
              <p:nvPr/>
            </p:nvSpPr>
            <p:spPr>
              <a:xfrm>
                <a:off x="604800" y="3750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38" name="Text 6238"/>
              <p:cNvSpPr txBox="1"/>
              <p:nvPr/>
            </p:nvSpPr>
            <p:spPr>
              <a:xfrm>
                <a:off x="620000" y="3750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0</a:t>
                </a:r>
              </a:p>
            </p:txBody>
          </p:sp>
          <p:sp>
            <p:nvSpPr>
              <p:cNvPr id="6239" name="Text 6239"/>
              <p:cNvSpPr txBox="1"/>
              <p:nvPr/>
            </p:nvSpPr>
            <p:spPr>
              <a:xfrm>
                <a:off x="1152000" y="3750100"/>
                <a:ext cx="1033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Critical Threat </a:t>
                </a:r>
              </a:p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Severity High</a:t>
                </a:r>
              </a:p>
            </p:txBody>
          </p:sp>
          <p:sp>
            <p:nvSpPr>
              <p:cNvPr id="6240" name="lines"/>
              <p:cNvSpPr/>
              <p:nvPr/>
            </p:nvSpPr>
            <p:spPr>
              <a:xfrm>
                <a:off x="863200" y="3833700"/>
                <a:ext cx="60800" cy="60800"/>
              </a:xfrm>
              <a:custGeom>
                <a:pathLst>
                  <a:path w="60800" h="60800">
                    <a:moveTo>
                      <a:pt x="0" y="0"/>
                    </a:moveTo>
                    <a:lnTo>
                      <a:pt x="60800" y="0"/>
                    </a:lnTo>
                    <a:lnTo>
                      <a:pt x="60800" y="60800"/>
                    </a:lnTo>
                    <a:lnTo>
                      <a:pt x="0" y="60800"/>
                    </a:lnTo>
                    <a:close/>
                  </a:path>
                  <a:path w="60800" h="60800">
                    <a:moveTo>
                      <a:pt x="15200" y="30400"/>
                    </a:moveTo>
                    <a:lnTo>
                      <a:pt x="45600" y="30400"/>
                    </a:lnTo>
                  </a:path>
                </a:pathLst>
              </a:custGeom>
              <a:noFill/>
              <a:ln w="7600" cap="flat">
                <a:solidFill>
                  <a:srgbClr val="626262"/>
                </a:solidFill>
                <a:bevel/>
              </a:ln>
            </p:spPr>
          </p:sp>
          <p:sp>
            <p:nvSpPr>
              <p:cNvPr id="6241" name="Text 6241"/>
              <p:cNvSpPr txBox="1"/>
              <p:nvPr/>
            </p:nvSpPr>
            <p:spPr>
              <a:xfrm>
                <a:off x="2216000" y="3750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42" name="Text 6242"/>
              <p:cNvSpPr txBox="1"/>
              <p:nvPr/>
            </p:nvSpPr>
            <p:spPr>
              <a:xfrm>
                <a:off x="2824000" y="3750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43" name="rect"/>
              <p:cNvSpPr/>
              <p:nvPr/>
            </p:nvSpPr>
            <p:spPr>
              <a:xfrm>
                <a:off x="604800" y="3978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44" name="Text 6244"/>
              <p:cNvSpPr txBox="1"/>
              <p:nvPr/>
            </p:nvSpPr>
            <p:spPr>
              <a:xfrm>
                <a:off x="620000" y="3978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</a:p>
            </p:txBody>
          </p:sp>
          <p:sp>
            <p:nvSpPr>
              <p:cNvPr id="6245" name="Text 6245"/>
              <p:cNvSpPr txBox="1"/>
              <p:nvPr/>
            </p:nvSpPr>
            <p:spPr>
              <a:xfrm>
                <a:off x="1228000" y="3978100"/>
                <a:ext cx="95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Burn Center</a:t>
                </a:r>
              </a:p>
            </p:txBody>
          </p:sp>
          <p:sp>
            <p:nvSpPr>
              <p:cNvPr id="6246" name="Text 6246"/>
              <p:cNvSpPr txBox="1"/>
              <p:nvPr/>
            </p:nvSpPr>
            <p:spPr>
              <a:xfrm>
                <a:off x="2216000" y="3978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47" name="Text 6247"/>
              <p:cNvSpPr txBox="1"/>
              <p:nvPr/>
            </p:nvSpPr>
            <p:spPr>
              <a:xfrm>
                <a:off x="2824000" y="3978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48" name="rect"/>
              <p:cNvSpPr/>
              <p:nvPr/>
            </p:nvSpPr>
            <p:spPr>
              <a:xfrm>
                <a:off x="604800" y="4206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49" name="Text 6249"/>
              <p:cNvSpPr txBox="1"/>
              <p:nvPr/>
            </p:nvSpPr>
            <p:spPr>
              <a:xfrm>
                <a:off x="620000" y="4206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2</a:t>
                </a:r>
              </a:p>
            </p:txBody>
          </p:sp>
          <p:sp>
            <p:nvSpPr>
              <p:cNvPr id="6250" name="Text 6250"/>
              <p:cNvSpPr txBox="1"/>
              <p:nvPr/>
            </p:nvSpPr>
            <p:spPr>
              <a:xfrm>
                <a:off x="1228000" y="4206100"/>
                <a:ext cx="95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Trauma Center</a:t>
                </a:r>
              </a:p>
            </p:txBody>
          </p:sp>
          <p:sp>
            <p:nvSpPr>
              <p:cNvPr id="6251" name="Text 6251"/>
              <p:cNvSpPr txBox="1"/>
              <p:nvPr/>
            </p:nvSpPr>
            <p:spPr>
              <a:xfrm>
                <a:off x="2216000" y="4206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52" name="Text 6252"/>
              <p:cNvSpPr txBox="1"/>
              <p:nvPr/>
            </p:nvSpPr>
            <p:spPr>
              <a:xfrm>
                <a:off x="2824000" y="4206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53" name="rect"/>
              <p:cNvSpPr/>
              <p:nvPr/>
            </p:nvSpPr>
            <p:spPr>
              <a:xfrm>
                <a:off x="604800" y="4434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54" name="Text 6254"/>
              <p:cNvSpPr txBox="1"/>
              <p:nvPr/>
            </p:nvSpPr>
            <p:spPr>
              <a:xfrm>
                <a:off x="620000" y="4434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3</a:t>
                </a:r>
              </a:p>
            </p:txBody>
          </p:sp>
          <p:sp>
            <p:nvSpPr>
              <p:cNvPr id="6255" name="Text 6255"/>
              <p:cNvSpPr txBox="1"/>
              <p:nvPr/>
            </p:nvSpPr>
            <p:spPr>
              <a:xfrm>
                <a:off x="1228000" y="4434100"/>
                <a:ext cx="95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Brain Injury 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Center</a:t>
                </a:r>
              </a:p>
            </p:txBody>
          </p:sp>
          <p:sp>
            <p:nvSpPr>
              <p:cNvPr id="6256" name="Text 6256"/>
              <p:cNvSpPr txBox="1"/>
              <p:nvPr/>
            </p:nvSpPr>
            <p:spPr>
              <a:xfrm>
                <a:off x="2216000" y="4434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57" name="Text 6257"/>
              <p:cNvSpPr txBox="1"/>
              <p:nvPr/>
            </p:nvSpPr>
            <p:spPr>
              <a:xfrm>
                <a:off x="2824000" y="4434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58" name="rect"/>
              <p:cNvSpPr/>
              <p:nvPr/>
            </p:nvSpPr>
            <p:spPr>
              <a:xfrm>
                <a:off x="604800" y="4662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59" name="Text 6259"/>
              <p:cNvSpPr txBox="1"/>
              <p:nvPr/>
            </p:nvSpPr>
            <p:spPr>
              <a:xfrm>
                <a:off x="620000" y="4662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4</a:t>
                </a:r>
              </a:p>
            </p:txBody>
          </p:sp>
          <p:sp>
            <p:nvSpPr>
              <p:cNvPr id="6260" name="Text 6260"/>
              <p:cNvSpPr txBox="1"/>
              <p:nvPr/>
            </p:nvSpPr>
            <p:spPr>
              <a:xfrm>
                <a:off x="1152000" y="4662100"/>
                <a:ext cx="1033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Emergency</a:t>
                </a:r>
              </a:p>
            </p:txBody>
          </p:sp>
          <p:sp>
            <p:nvSpPr>
              <p:cNvPr id="6261" name="Text 6261"/>
              <p:cNvSpPr txBox="1"/>
              <p:nvPr/>
            </p:nvSpPr>
            <p:spPr>
              <a:xfrm>
                <a:off x="2216000" y="4662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62" name="Text 6262"/>
              <p:cNvSpPr txBox="1"/>
              <p:nvPr/>
            </p:nvSpPr>
            <p:spPr>
              <a:xfrm>
                <a:off x="2824000" y="4662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63" name="rect"/>
              <p:cNvSpPr/>
              <p:nvPr/>
            </p:nvSpPr>
            <p:spPr>
              <a:xfrm>
                <a:off x="604800" y="4890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64" name="Text 6264"/>
              <p:cNvSpPr txBox="1"/>
              <p:nvPr/>
            </p:nvSpPr>
            <p:spPr>
              <a:xfrm>
                <a:off x="620000" y="4890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5</a:t>
                </a:r>
              </a:p>
            </p:txBody>
          </p:sp>
          <p:sp>
            <p:nvSpPr>
              <p:cNvPr id="6265" name="Text 6265"/>
              <p:cNvSpPr txBox="1"/>
              <p:nvPr/>
            </p:nvSpPr>
            <p:spPr>
              <a:xfrm>
                <a:off x="1076000" y="4890100"/>
                <a:ext cx="1109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Hazardous Materials 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Team</a:t>
                </a:r>
              </a:p>
            </p:txBody>
          </p:sp>
          <p:sp>
            <p:nvSpPr>
              <p:cNvPr id="6266" name="lines"/>
              <p:cNvSpPr/>
              <p:nvPr/>
            </p:nvSpPr>
            <p:spPr>
              <a:xfrm>
                <a:off x="863200" y="4973700"/>
                <a:ext cx="60800" cy="60800"/>
              </a:xfrm>
              <a:custGeom>
                <a:pathLst>
                  <a:path w="60800" h="60800">
                    <a:moveTo>
                      <a:pt x="0" y="0"/>
                    </a:moveTo>
                    <a:lnTo>
                      <a:pt x="60800" y="0"/>
                    </a:lnTo>
                    <a:lnTo>
                      <a:pt x="60800" y="60800"/>
                    </a:lnTo>
                    <a:lnTo>
                      <a:pt x="0" y="60800"/>
                    </a:lnTo>
                    <a:close/>
                  </a:path>
                  <a:path w="60800" h="60800">
                    <a:moveTo>
                      <a:pt x="15200" y="30400"/>
                    </a:moveTo>
                    <a:lnTo>
                      <a:pt x="45600" y="30400"/>
                    </a:lnTo>
                  </a:path>
                </a:pathLst>
              </a:custGeom>
              <a:noFill/>
              <a:ln w="7600" cap="flat">
                <a:solidFill>
                  <a:srgbClr val="626262"/>
                </a:solidFill>
                <a:bevel/>
              </a:ln>
            </p:spPr>
          </p:sp>
          <p:sp>
            <p:nvSpPr>
              <p:cNvPr id="6267" name="Text 6267"/>
              <p:cNvSpPr txBox="1"/>
              <p:nvPr/>
            </p:nvSpPr>
            <p:spPr>
              <a:xfrm>
                <a:off x="2216000" y="4890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68" name="Text 6268"/>
              <p:cNvSpPr txBox="1"/>
              <p:nvPr/>
            </p:nvSpPr>
            <p:spPr>
              <a:xfrm>
                <a:off x="2824000" y="4890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69" name="rect"/>
              <p:cNvSpPr/>
              <p:nvPr/>
            </p:nvSpPr>
            <p:spPr>
              <a:xfrm>
                <a:off x="604800" y="5118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70" name="Text 6270"/>
              <p:cNvSpPr txBox="1"/>
              <p:nvPr/>
            </p:nvSpPr>
            <p:spPr>
              <a:xfrm>
                <a:off x="620000" y="5118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6</a:t>
                </a:r>
              </a:p>
            </p:txBody>
          </p:sp>
          <p:sp>
            <p:nvSpPr>
              <p:cNvPr id="6271" name="Text 6271"/>
              <p:cNvSpPr txBox="1"/>
              <p:nvPr/>
            </p:nvSpPr>
            <p:spPr>
              <a:xfrm>
                <a:off x="1152000" y="5118100"/>
                <a:ext cx="1033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Environmental 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Threat High</a:t>
                </a:r>
              </a:p>
            </p:txBody>
          </p:sp>
          <p:sp>
            <p:nvSpPr>
              <p:cNvPr id="6272" name="Text 6272"/>
              <p:cNvSpPr txBox="1"/>
              <p:nvPr/>
            </p:nvSpPr>
            <p:spPr>
              <a:xfrm>
                <a:off x="2216000" y="5118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73" name="Text 6273"/>
              <p:cNvSpPr txBox="1"/>
              <p:nvPr/>
            </p:nvSpPr>
            <p:spPr>
              <a:xfrm>
                <a:off x="2824000" y="5118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74" name="rect"/>
              <p:cNvSpPr/>
              <p:nvPr/>
            </p:nvSpPr>
            <p:spPr>
              <a:xfrm>
                <a:off x="604800" y="5346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75" name="Text 6275"/>
              <p:cNvSpPr txBox="1"/>
              <p:nvPr/>
            </p:nvSpPr>
            <p:spPr>
              <a:xfrm>
                <a:off x="620000" y="5346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7</a:t>
                </a:r>
              </a:p>
            </p:txBody>
          </p:sp>
          <p:sp>
            <p:nvSpPr>
              <p:cNvPr id="6276" name="Text 6276"/>
              <p:cNvSpPr txBox="1"/>
              <p:nvPr/>
            </p:nvSpPr>
            <p:spPr>
              <a:xfrm>
                <a:off x="1152000" y="5346100"/>
                <a:ext cx="1033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Cleanup Wreckage</a:t>
                </a:r>
              </a:p>
            </p:txBody>
          </p:sp>
          <p:sp>
            <p:nvSpPr>
              <p:cNvPr id="6277" name="Text 6277"/>
              <p:cNvSpPr txBox="1"/>
              <p:nvPr/>
            </p:nvSpPr>
            <p:spPr>
              <a:xfrm>
                <a:off x="2216000" y="5346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78" name="Text 6278"/>
              <p:cNvSpPr txBox="1"/>
              <p:nvPr/>
            </p:nvSpPr>
            <p:spPr>
              <a:xfrm>
                <a:off x="2824000" y="5346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79" name="rect"/>
              <p:cNvSpPr/>
              <p:nvPr/>
            </p:nvSpPr>
            <p:spPr>
              <a:xfrm>
                <a:off x="604800" y="5574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80" name="Text 6280"/>
              <p:cNvSpPr txBox="1"/>
              <p:nvPr/>
            </p:nvSpPr>
            <p:spPr>
              <a:xfrm>
                <a:off x="620000" y="5574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8</a:t>
                </a:r>
              </a:p>
            </p:txBody>
          </p:sp>
          <p:sp>
            <p:nvSpPr>
              <p:cNvPr id="6281" name="Text 6281"/>
              <p:cNvSpPr txBox="1"/>
              <p:nvPr/>
            </p:nvSpPr>
            <p:spPr>
              <a:xfrm>
                <a:off x="1000000" y="5574100"/>
                <a:ext cx="1185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Emergency 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Communication</a:t>
                </a:r>
              </a:p>
            </p:txBody>
          </p:sp>
          <p:sp>
            <p:nvSpPr>
              <p:cNvPr id="6282" name="lines"/>
              <p:cNvSpPr/>
              <p:nvPr/>
            </p:nvSpPr>
            <p:spPr>
              <a:xfrm>
                <a:off x="863200" y="5657700"/>
                <a:ext cx="60800" cy="60800"/>
              </a:xfrm>
              <a:custGeom>
                <a:pathLst>
                  <a:path w="60800" h="60800">
                    <a:moveTo>
                      <a:pt x="0" y="0"/>
                    </a:moveTo>
                    <a:lnTo>
                      <a:pt x="60800" y="0"/>
                    </a:lnTo>
                    <a:lnTo>
                      <a:pt x="60800" y="60800"/>
                    </a:lnTo>
                    <a:lnTo>
                      <a:pt x="0" y="60800"/>
                    </a:lnTo>
                    <a:close/>
                  </a:path>
                  <a:path w="60800" h="60800">
                    <a:moveTo>
                      <a:pt x="15200" y="30400"/>
                    </a:moveTo>
                    <a:lnTo>
                      <a:pt x="45600" y="30400"/>
                    </a:lnTo>
                  </a:path>
                </a:pathLst>
              </a:custGeom>
              <a:noFill/>
              <a:ln w="7600" cap="flat">
                <a:solidFill>
                  <a:srgbClr val="626262"/>
                </a:solidFill>
                <a:bevel/>
              </a:ln>
            </p:spPr>
          </p:sp>
          <p:sp>
            <p:nvSpPr>
              <p:cNvPr id="6283" name="Text 6283"/>
              <p:cNvSpPr txBox="1"/>
              <p:nvPr/>
            </p:nvSpPr>
            <p:spPr>
              <a:xfrm>
                <a:off x="2216000" y="5574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84" name="Text 6284"/>
              <p:cNvSpPr txBox="1"/>
              <p:nvPr/>
            </p:nvSpPr>
            <p:spPr>
              <a:xfrm>
                <a:off x="2824000" y="5574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85" name="rect"/>
              <p:cNvSpPr/>
              <p:nvPr/>
            </p:nvSpPr>
            <p:spPr>
              <a:xfrm>
                <a:off x="604800" y="5802100"/>
                <a:ext cx="2812001" cy="22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6286" name="Text 6286"/>
              <p:cNvSpPr txBox="1"/>
              <p:nvPr/>
            </p:nvSpPr>
            <p:spPr>
              <a:xfrm>
                <a:off x="620000" y="5802100"/>
                <a:ext cx="19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</a:t>
                </a:r>
                <a:r>
                  <a:rPr sz="684">
                    <a:solidFill>
                      <a:srgbClr val="000000"/>
                    </a:solidFill>
                    <a:latin typeface="Arial"/>
                  </a:rPr>
                  <a:t>9</a:t>
                </a:r>
              </a:p>
            </p:txBody>
          </p:sp>
          <p:sp>
            <p:nvSpPr>
              <p:cNvPr id="6287" name="Text 6287"/>
              <p:cNvSpPr txBox="1"/>
              <p:nvPr/>
            </p:nvSpPr>
            <p:spPr>
              <a:xfrm>
                <a:off x="1076000" y="5802100"/>
                <a:ext cx="1109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l"/>
                <a:r>
                  <a:rPr sz="684">
                    <a:solidFill>
                      <a:srgbClr val="000000"/>
                    </a:solidFill>
                    <a:latin typeface="Arial"/>
                  </a:rPr>
                  <a:t>Success</a:t>
                </a:r>
              </a:p>
            </p:txBody>
          </p:sp>
          <p:sp>
            <p:nvSpPr>
              <p:cNvPr id="6288" name="Text 6288"/>
              <p:cNvSpPr txBox="1"/>
              <p:nvPr/>
            </p:nvSpPr>
            <p:spPr>
              <a:xfrm>
                <a:off x="2216000" y="5802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89" name="Text 6289"/>
              <p:cNvSpPr txBox="1"/>
              <p:nvPr/>
            </p:nvSpPr>
            <p:spPr>
              <a:xfrm>
                <a:off x="2824000" y="5802100"/>
                <a:ext cx="577600" cy="2280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/>
                <a:r>
                  <a:rPr sz="684">
                    <a:solidFill>
                      <a:srgbClr val="000000"/>
                    </a:solidFill>
                    <a:latin typeface="Arial"/>
                  </a:rPr>
                  <a:t>1/6/2014</a:t>
                </a:r>
              </a:p>
            </p:txBody>
          </p:sp>
          <p:sp>
            <p:nvSpPr>
              <p:cNvPr id="6290" name="border"/>
              <p:cNvSpPr/>
              <p:nvPr/>
            </p:nvSpPr>
            <p:spPr>
              <a:xfrm>
                <a:off x="604800" y="1333300"/>
                <a:ext cx="7934400" cy="4696800"/>
              </a:xfrm>
              <a:custGeom>
                <a:pathLst>
                  <a:path w="7934400" h="4696800" fill="none">
                    <a:moveTo>
                      <a:pt x="2812001" y="182400"/>
                    </a:moveTo>
                    <a:lnTo>
                      <a:pt x="7934400" y="182400"/>
                    </a:lnTo>
                  </a:path>
                  <a:path w="7934400" h="4696800" fill="none">
                    <a:moveTo>
                      <a:pt x="0" y="364800"/>
                    </a:moveTo>
                    <a:lnTo>
                      <a:pt x="7934400" y="364800"/>
                    </a:lnTo>
                  </a:path>
                  <a:path w="7934400" h="4696800" fill="none">
                    <a:moveTo>
                      <a:pt x="0" y="592800"/>
                    </a:moveTo>
                    <a:lnTo>
                      <a:pt x="7934400" y="592800"/>
                    </a:lnTo>
                  </a:path>
                  <a:path w="7934400" h="4696800" fill="none">
                    <a:moveTo>
                      <a:pt x="0" y="820800"/>
                    </a:moveTo>
                    <a:lnTo>
                      <a:pt x="7934400" y="820800"/>
                    </a:lnTo>
                  </a:path>
                  <a:path w="7934400" h="4696800" fill="none">
                    <a:moveTo>
                      <a:pt x="0" y="1048800"/>
                    </a:moveTo>
                    <a:lnTo>
                      <a:pt x="7934400" y="1048800"/>
                    </a:lnTo>
                  </a:path>
                  <a:path w="7934400" h="4696800" fill="none">
                    <a:moveTo>
                      <a:pt x="0" y="1276800"/>
                    </a:moveTo>
                    <a:lnTo>
                      <a:pt x="7934400" y="1276800"/>
                    </a:lnTo>
                  </a:path>
                  <a:path w="7934400" h="4696800" fill="none">
                    <a:moveTo>
                      <a:pt x="0" y="1504800"/>
                    </a:moveTo>
                    <a:lnTo>
                      <a:pt x="7934400" y="1504800"/>
                    </a:lnTo>
                  </a:path>
                  <a:path w="7934400" h="4696800" fill="none">
                    <a:moveTo>
                      <a:pt x="0" y="1732800"/>
                    </a:moveTo>
                    <a:lnTo>
                      <a:pt x="7934400" y="1732800"/>
                    </a:lnTo>
                  </a:path>
                  <a:path w="7934400" h="4696800" fill="none">
                    <a:moveTo>
                      <a:pt x="0" y="1960800"/>
                    </a:moveTo>
                    <a:lnTo>
                      <a:pt x="7934400" y="1960800"/>
                    </a:lnTo>
                  </a:path>
                  <a:path w="7934400" h="4696800" fill="none">
                    <a:moveTo>
                      <a:pt x="0" y="2188800"/>
                    </a:moveTo>
                    <a:lnTo>
                      <a:pt x="7934400" y="2188800"/>
                    </a:lnTo>
                  </a:path>
                  <a:path w="7934400" h="4696800" fill="none">
                    <a:moveTo>
                      <a:pt x="0" y="2416800"/>
                    </a:moveTo>
                    <a:lnTo>
                      <a:pt x="7934400" y="2416800"/>
                    </a:lnTo>
                  </a:path>
                  <a:path w="7934400" h="4696800" fill="none">
                    <a:moveTo>
                      <a:pt x="0" y="2644800"/>
                    </a:moveTo>
                    <a:lnTo>
                      <a:pt x="7934400" y="2644800"/>
                    </a:lnTo>
                  </a:path>
                  <a:path w="7934400" h="4696800" fill="none">
                    <a:moveTo>
                      <a:pt x="0" y="2872800"/>
                    </a:moveTo>
                    <a:lnTo>
                      <a:pt x="7934400" y="2872800"/>
                    </a:lnTo>
                  </a:path>
                  <a:path w="7934400" h="4696800" fill="none">
                    <a:moveTo>
                      <a:pt x="0" y="3100800"/>
                    </a:moveTo>
                    <a:lnTo>
                      <a:pt x="7934400" y="3100800"/>
                    </a:lnTo>
                  </a:path>
                  <a:path w="7934400" h="4696800" fill="none">
                    <a:moveTo>
                      <a:pt x="0" y="3328800"/>
                    </a:moveTo>
                    <a:lnTo>
                      <a:pt x="7934400" y="3328800"/>
                    </a:lnTo>
                  </a:path>
                  <a:path w="7934400" h="4696800" fill="none">
                    <a:moveTo>
                      <a:pt x="0" y="3556800"/>
                    </a:moveTo>
                    <a:lnTo>
                      <a:pt x="7934400" y="3556800"/>
                    </a:lnTo>
                  </a:path>
                  <a:path w="7934400" h="4696800" fill="none">
                    <a:moveTo>
                      <a:pt x="0" y="3784800"/>
                    </a:moveTo>
                    <a:lnTo>
                      <a:pt x="7934400" y="3784800"/>
                    </a:lnTo>
                  </a:path>
                  <a:path w="7934400" h="4696800" fill="none">
                    <a:moveTo>
                      <a:pt x="0" y="4012800"/>
                    </a:moveTo>
                    <a:lnTo>
                      <a:pt x="7934400" y="4012800"/>
                    </a:lnTo>
                  </a:path>
                  <a:path w="7934400" h="4696800" fill="none">
                    <a:moveTo>
                      <a:pt x="0" y="4240800"/>
                    </a:moveTo>
                    <a:lnTo>
                      <a:pt x="7934400" y="4240800"/>
                    </a:lnTo>
                  </a:path>
                  <a:path w="7934400" h="4696800" fill="none">
                    <a:moveTo>
                      <a:pt x="0" y="4468800"/>
                    </a:moveTo>
                    <a:lnTo>
                      <a:pt x="7934400" y="4468800"/>
                    </a:lnTo>
                  </a:path>
                  <a:path w="7934400" h="4696800" fill="none">
                    <a:moveTo>
                      <a:pt x="3541600" y="182400"/>
                    </a:moveTo>
                    <a:lnTo>
                      <a:pt x="3541600" y="364800"/>
                    </a:lnTo>
                  </a:path>
                  <a:path w="7934400" h="4696800" fill="none">
                    <a:moveTo>
                      <a:pt x="4278800" y="182400"/>
                    </a:moveTo>
                    <a:lnTo>
                      <a:pt x="4278800" y="364800"/>
                    </a:lnTo>
                  </a:path>
                  <a:path w="7934400" h="4696800" fill="none">
                    <a:moveTo>
                      <a:pt x="5008400" y="182400"/>
                    </a:moveTo>
                    <a:lnTo>
                      <a:pt x="5008400" y="364800"/>
                    </a:lnTo>
                  </a:path>
                  <a:path w="7934400" h="4696800" fill="none">
                    <a:moveTo>
                      <a:pt x="5738000" y="182400"/>
                    </a:moveTo>
                    <a:lnTo>
                      <a:pt x="5738000" y="364800"/>
                    </a:lnTo>
                  </a:path>
                  <a:path w="7934400" h="4696800" fill="none">
                    <a:moveTo>
                      <a:pt x="6467600" y="182400"/>
                    </a:moveTo>
                    <a:lnTo>
                      <a:pt x="6467600" y="364800"/>
                    </a:lnTo>
                  </a:path>
                  <a:path w="7934400" h="4696800" fill="none">
                    <a:moveTo>
                      <a:pt x="7204800" y="182400"/>
                    </a:moveTo>
                    <a:lnTo>
                      <a:pt x="7204800" y="364800"/>
                    </a:lnTo>
                  </a:path>
                  <a:path w="7934400" h="4696800" fill="none">
                    <a:moveTo>
                      <a:pt x="228000" y="0"/>
                    </a:moveTo>
                    <a:lnTo>
                      <a:pt x="228000" y="4696800"/>
                    </a:lnTo>
                  </a:path>
                  <a:path w="7934400" h="4696800" fill="none">
                    <a:moveTo>
                      <a:pt x="1596000" y="0"/>
                    </a:moveTo>
                    <a:lnTo>
                      <a:pt x="1596000" y="4696800"/>
                    </a:lnTo>
                  </a:path>
                  <a:path w="7934400" h="4696800" fill="none">
                    <a:moveTo>
                      <a:pt x="2204000" y="0"/>
                    </a:moveTo>
                    <a:lnTo>
                      <a:pt x="2204000" y="4696800"/>
                    </a:lnTo>
                  </a:path>
                  <a:path w="7934400" h="4696800" fill="none">
                    <a:moveTo>
                      <a:pt x="2812000" y="0"/>
                    </a:moveTo>
                    <a:lnTo>
                      <a:pt x="2812000" y="4696800"/>
                    </a:lnTo>
                  </a:path>
                  <a:path w="7934400" h="4696800" fill="none">
                    <a:moveTo>
                      <a:pt x="0" y="364800"/>
                    </a:moveTo>
                    <a:lnTo>
                      <a:pt x="7934400" y="364800"/>
                    </a:lnTo>
                  </a:path>
                  <a:path w="7934400" h="4696800" fill="none">
                    <a:moveTo>
                      <a:pt x="0" y="592800"/>
                    </a:moveTo>
                    <a:lnTo>
                      <a:pt x="7934400" y="592800"/>
                    </a:lnTo>
                  </a:path>
                  <a:path w="7934400" h="4696800" fill="none">
                    <a:moveTo>
                      <a:pt x="0" y="820800"/>
                    </a:moveTo>
                    <a:lnTo>
                      <a:pt x="7934400" y="820800"/>
                    </a:lnTo>
                  </a:path>
                  <a:path w="7934400" h="4696800" fill="none">
                    <a:moveTo>
                      <a:pt x="0" y="1048800"/>
                    </a:moveTo>
                    <a:lnTo>
                      <a:pt x="7934400" y="1048800"/>
                    </a:lnTo>
                  </a:path>
                  <a:path w="7934400" h="4696800" fill="none">
                    <a:moveTo>
                      <a:pt x="0" y="1276800"/>
                    </a:moveTo>
                    <a:lnTo>
                      <a:pt x="7934400" y="1276800"/>
                    </a:lnTo>
                  </a:path>
                  <a:path w="7934400" h="4696800" fill="none">
                    <a:moveTo>
                      <a:pt x="0" y="1504800"/>
                    </a:moveTo>
                    <a:lnTo>
                      <a:pt x="7934400" y="1504800"/>
                    </a:lnTo>
                  </a:path>
                  <a:path w="7934400" h="4696800" fill="none">
                    <a:moveTo>
                      <a:pt x="0" y="1732800"/>
                    </a:moveTo>
                    <a:lnTo>
                      <a:pt x="7934400" y="1732800"/>
                    </a:lnTo>
                  </a:path>
                  <a:path w="7934400" h="4696800" fill="none">
                    <a:moveTo>
                      <a:pt x="0" y="1960800"/>
                    </a:moveTo>
                    <a:lnTo>
                      <a:pt x="7934400" y="1960800"/>
                    </a:lnTo>
                  </a:path>
                  <a:path w="7934400" h="4696800" fill="none">
                    <a:moveTo>
                      <a:pt x="0" y="2188800"/>
                    </a:moveTo>
                    <a:lnTo>
                      <a:pt x="7934400" y="2188800"/>
                    </a:lnTo>
                  </a:path>
                  <a:path w="7934400" h="4696800" fill="none">
                    <a:moveTo>
                      <a:pt x="0" y="2416800"/>
                    </a:moveTo>
                    <a:lnTo>
                      <a:pt x="7934400" y="2416800"/>
                    </a:lnTo>
                  </a:path>
                  <a:path w="7934400" h="4696800" fill="none">
                    <a:moveTo>
                      <a:pt x="0" y="2644800"/>
                    </a:moveTo>
                    <a:lnTo>
                      <a:pt x="7934400" y="2644800"/>
                    </a:lnTo>
                  </a:path>
                  <a:path w="7934400" h="4696800" fill="none">
                    <a:moveTo>
                      <a:pt x="0" y="2872800"/>
                    </a:moveTo>
                    <a:lnTo>
                      <a:pt x="7934400" y="2872800"/>
                    </a:lnTo>
                  </a:path>
                  <a:path w="7934400" h="4696800" fill="none">
                    <a:moveTo>
                      <a:pt x="0" y="3100800"/>
                    </a:moveTo>
                    <a:lnTo>
                      <a:pt x="7934400" y="3100800"/>
                    </a:lnTo>
                  </a:path>
                  <a:path w="7934400" h="4696800" fill="none">
                    <a:moveTo>
                      <a:pt x="0" y="3328800"/>
                    </a:moveTo>
                    <a:lnTo>
                      <a:pt x="7934400" y="3328800"/>
                    </a:lnTo>
                  </a:path>
                  <a:path w="7934400" h="4696800" fill="none">
                    <a:moveTo>
                      <a:pt x="0" y="3556800"/>
                    </a:moveTo>
                    <a:lnTo>
                      <a:pt x="7934400" y="3556800"/>
                    </a:lnTo>
                  </a:path>
                  <a:path w="7934400" h="4696800" fill="none">
                    <a:moveTo>
                      <a:pt x="0" y="3784800"/>
                    </a:moveTo>
                    <a:lnTo>
                      <a:pt x="7934400" y="3784800"/>
                    </a:lnTo>
                  </a:path>
                  <a:path w="7934400" h="4696800" fill="none">
                    <a:moveTo>
                      <a:pt x="0" y="4012800"/>
                    </a:moveTo>
                    <a:lnTo>
                      <a:pt x="7934400" y="4012800"/>
                    </a:lnTo>
                  </a:path>
                  <a:path w="7934400" h="4696800" fill="none">
                    <a:moveTo>
                      <a:pt x="0" y="4240800"/>
                    </a:moveTo>
                    <a:lnTo>
                      <a:pt x="7934400" y="4240800"/>
                    </a:lnTo>
                  </a:path>
                  <a:path w="7934400" h="4696800" fill="none">
                    <a:moveTo>
                      <a:pt x="0" y="4468800"/>
                    </a:moveTo>
                    <a:lnTo>
                      <a:pt x="7934400" y="4468800"/>
                    </a:lnTo>
                  </a:path>
                </a:pathLst>
              </a:custGeom>
              <a:ln w="7600" cap="flat">
                <a:solidFill>
                  <a:srgbClr val="B4B4B4"/>
                </a:solidFill>
                <a:bevel/>
              </a:ln>
            </p:spPr>
          </p:sp>
          <p:sp>
            <p:nvSpPr>
              <p:cNvPr id="6291" name="rect"/>
              <p:cNvSpPr/>
              <p:nvPr/>
            </p:nvSpPr>
            <p:spPr>
              <a:xfrm>
                <a:off x="604800" y="1333300"/>
                <a:ext cx="7934400" cy="4696800"/>
              </a:xfrm>
              <a:prstGeom prst="rect">
                <a:avLst/>
              </a:prstGeom>
              <a:noFill/>
              <a:ln w="7600" cap="flat">
                <a:solidFill>
                  <a:srgbClr val="B4B4B4"/>
                </a:solidFill>
                <a:bevel/>
              </a:ln>
            </p:spPr>
          </p:sp>
          <p:sp>
            <p:nvSpPr>
              <p:cNvPr id="6292" name="lines"/>
              <p:cNvSpPr/>
              <p:nvPr/>
            </p:nvSpPr>
            <p:spPr>
              <a:xfrm>
                <a:off x="604800" y="1333300"/>
                <a:ext cx="7934400" cy="4696800"/>
              </a:xfrm>
              <a:custGeom>
                <a:pathLst>
                  <a:path w="7934400" h="4696800">
                    <a:moveTo>
                      <a:pt x="4273371" y="1618800"/>
                    </a:moveTo>
                    <a:lnTo>
                      <a:pt x="4318971" y="1618800"/>
                    </a:lnTo>
                    <a:lnTo>
                      <a:pt x="4318971" y="2378800"/>
                    </a:lnTo>
                    <a:lnTo>
                      <a:pt x="3465600" y="2378800"/>
                    </a:lnTo>
                    <a:lnTo>
                      <a:pt x="3465600" y="2530800"/>
                    </a:lnTo>
                    <a:lnTo>
                      <a:pt x="3541600" y="2530800"/>
                    </a:lnTo>
                  </a:path>
                </a:pathLst>
              </a:custGeom>
              <a:noFill/>
              <a:ln w="3800" cap="flat">
                <a:solidFill>
                  <a:srgbClr val="4E4E4E"/>
                </a:solidFill>
                <a:bevel/>
                <a:tailEnd type="triangle" w="sm" len="sm"/>
              </a:ln>
            </p:spPr>
          </p:sp>
          <p:sp>
            <p:nvSpPr>
              <p:cNvPr id="6293" name="lines"/>
              <p:cNvSpPr/>
              <p:nvPr/>
            </p:nvSpPr>
            <p:spPr>
              <a:xfrm>
                <a:off x="604800" y="1333300"/>
                <a:ext cx="7934400" cy="4696800"/>
              </a:xfrm>
              <a:custGeom>
                <a:pathLst>
                  <a:path w="7934400" h="4696800">
                    <a:moveTo>
                      <a:pt x="4273371" y="1846800"/>
                    </a:moveTo>
                    <a:lnTo>
                      <a:pt x="4318971" y="1846800"/>
                    </a:lnTo>
                    <a:lnTo>
                      <a:pt x="4318971" y="3290800"/>
                    </a:lnTo>
                    <a:lnTo>
                      <a:pt x="3465600" y="3290800"/>
                    </a:lnTo>
                    <a:lnTo>
                      <a:pt x="3465600" y="3442800"/>
                    </a:lnTo>
                    <a:lnTo>
                      <a:pt x="3541600" y="3442800"/>
                    </a:lnTo>
                  </a:path>
                </a:pathLst>
              </a:custGeom>
              <a:noFill/>
              <a:ln w="3800" cap="flat">
                <a:solidFill>
                  <a:srgbClr val="4E4E4E"/>
                </a:solidFill>
                <a:bevel/>
                <a:tailEnd type="triangle" w="sm" len="sm"/>
              </a:ln>
            </p:spPr>
          </p:sp>
        </p:grpSp>
        <p:sp>
          <p:nvSpPr>
            <p:cNvPr id="4112" name=""/>
            <p:cNvSpPr/>
            <p:nvPr/>
          </p:nvSpPr>
          <p:spPr>
            <a:xfrm>
              <a:off x="2054021" y="835262"/>
              <a:ext cx="5035950" cy="342475"/>
            </a:xfrm>
            <a:custGeom>
              <a:avLst/>
              <a:gdLst/>
              <a:ahLst/>
              <a:cxnLst/>
              <a:pathLst>
                <a:path w="5035950" h="342475">
                  <a:moveTo>
                    <a:pt x="165438" y="174147"/>
                  </a:moveTo>
                  <a:lnTo>
                    <a:pt x="194795" y="182875"/>
                  </a:lnTo>
                  <a:cubicBezTo>
                    <a:pt x="188315" y="212221"/>
                    <a:pt x="176982" y="234097"/>
                    <a:pt x="160773" y="248525"/>
                  </a:cubicBezTo>
                  <a:cubicBezTo>
                    <a:pt x="144563" y="262953"/>
                    <a:pt x="124836" y="270156"/>
                    <a:pt x="101591" y="270156"/>
                  </a:cubicBezTo>
                  <a:cubicBezTo>
                    <a:pt x="81173" y="270156"/>
                    <a:pt x="63717" y="265324"/>
                    <a:pt x="49222" y="255639"/>
                  </a:cubicBezTo>
                  <a:cubicBezTo>
                    <a:pt x="34727" y="245965"/>
                    <a:pt x="22871" y="230434"/>
                    <a:pt x="13630" y="209037"/>
                  </a:cubicBezTo>
                  <a:cubicBezTo>
                    <a:pt x="4390" y="187651"/>
                    <a:pt x="-230" y="162391"/>
                    <a:pt x="-230" y="133268"/>
                  </a:cubicBezTo>
                  <a:cubicBezTo>
                    <a:pt x="-230" y="104522"/>
                    <a:pt x="4401" y="80197"/>
                    <a:pt x="13641" y="60292"/>
                  </a:cubicBezTo>
                  <a:cubicBezTo>
                    <a:pt x="22882" y="40386"/>
                    <a:pt x="35406" y="25357"/>
                    <a:pt x="51192" y="15193"/>
                  </a:cubicBezTo>
                  <a:cubicBezTo>
                    <a:pt x="66990" y="5039"/>
                    <a:pt x="84624" y="0"/>
                    <a:pt x="104084" y="0"/>
                  </a:cubicBezTo>
                  <a:cubicBezTo>
                    <a:pt x="125392" y="0"/>
                    <a:pt x="143695" y="6387"/>
                    <a:pt x="158991" y="19234"/>
                  </a:cubicBezTo>
                  <a:cubicBezTo>
                    <a:pt x="174299" y="32092"/>
                    <a:pt x="185009" y="50951"/>
                    <a:pt x="191132" y="75822"/>
                  </a:cubicBezTo>
                  <a:lnTo>
                    <a:pt x="162509" y="83838"/>
                  </a:lnTo>
                  <a:cubicBezTo>
                    <a:pt x="152713" y="47634"/>
                    <a:pt x="133052" y="29521"/>
                    <a:pt x="103528" y="29509"/>
                  </a:cubicBezTo>
                  <a:cubicBezTo>
                    <a:pt x="88833" y="29521"/>
                    <a:pt x="76097" y="33183"/>
                    <a:pt x="65320" y="40486"/>
                  </a:cubicBezTo>
                  <a:cubicBezTo>
                    <a:pt x="54543" y="47801"/>
                    <a:pt x="45938" y="59178"/>
                    <a:pt x="39503" y="74631"/>
                  </a:cubicBezTo>
                  <a:cubicBezTo>
                    <a:pt x="33079" y="90083"/>
                    <a:pt x="29862" y="109632"/>
                    <a:pt x="29862" y="133268"/>
                  </a:cubicBezTo>
                  <a:cubicBezTo>
                    <a:pt x="29862" y="169048"/>
                    <a:pt x="36352" y="195889"/>
                    <a:pt x="49311" y="213768"/>
                  </a:cubicBezTo>
                  <a:cubicBezTo>
                    <a:pt x="62270" y="231659"/>
                    <a:pt x="79514" y="240599"/>
                    <a:pt x="101045" y="240588"/>
                  </a:cubicBezTo>
                  <a:cubicBezTo>
                    <a:pt x="116943" y="240599"/>
                    <a:pt x="130680" y="235110"/>
                    <a:pt x="142236" y="224122"/>
                  </a:cubicBezTo>
                  <a:cubicBezTo>
                    <a:pt x="153792" y="213145"/>
                    <a:pt x="161530" y="196479"/>
                    <a:pt x="165438" y="174147"/>
                  </a:cubicBezTo>
                  <a:close/>
                </a:path>
                <a:path w="5035950" h="342475">
                  <a:moveTo>
                    <a:pt x="227391" y="265703"/>
                  </a:moveTo>
                  <a:lnTo>
                    <a:pt x="227391" y="76534"/>
                  </a:lnTo>
                  <a:lnTo>
                    <a:pt x="251795" y="76534"/>
                  </a:lnTo>
                  <a:lnTo>
                    <a:pt x="251795" y="105213"/>
                  </a:lnTo>
                  <a:cubicBezTo>
                    <a:pt x="258029" y="91920"/>
                    <a:pt x="263751" y="83114"/>
                    <a:pt x="268950" y="78772"/>
                  </a:cubicBezTo>
                  <a:cubicBezTo>
                    <a:pt x="274149" y="74441"/>
                    <a:pt x="279982" y="72271"/>
                    <a:pt x="286462" y="72259"/>
                  </a:cubicBezTo>
                  <a:cubicBezTo>
                    <a:pt x="295524" y="72271"/>
                    <a:pt x="304753" y="75711"/>
                    <a:pt x="314172" y="82591"/>
                  </a:cubicBezTo>
                  <a:lnTo>
                    <a:pt x="304998" y="112338"/>
                  </a:lnTo>
                  <a:cubicBezTo>
                    <a:pt x="298274" y="107717"/>
                    <a:pt x="291739" y="105402"/>
                    <a:pt x="285371" y="105391"/>
                  </a:cubicBezTo>
                  <a:cubicBezTo>
                    <a:pt x="279627" y="105402"/>
                    <a:pt x="274361" y="107361"/>
                    <a:pt x="269596" y="111280"/>
                  </a:cubicBezTo>
                  <a:cubicBezTo>
                    <a:pt x="264831" y="115199"/>
                    <a:pt x="261457" y="120665"/>
                    <a:pt x="259498" y="127656"/>
                  </a:cubicBezTo>
                  <a:cubicBezTo>
                    <a:pt x="256080" y="139902"/>
                    <a:pt x="254366" y="152905"/>
                    <a:pt x="254366" y="166666"/>
                  </a:cubicBezTo>
                  <a:lnTo>
                    <a:pt x="254366" y="265703"/>
                  </a:lnTo>
                  <a:close/>
                </a:path>
                <a:path w="5035950" h="342475">
                  <a:moveTo>
                    <a:pt x="329991" y="41444"/>
                  </a:moveTo>
                  <a:lnTo>
                    <a:pt x="329991" y="4572"/>
                  </a:lnTo>
                  <a:lnTo>
                    <a:pt x="356966" y="4572"/>
                  </a:lnTo>
                  <a:lnTo>
                    <a:pt x="356966" y="41444"/>
                  </a:lnTo>
                  <a:close/>
                </a:path>
                <a:path w="5035950" h="342475">
                  <a:moveTo>
                    <a:pt x="329991" y="265703"/>
                  </a:moveTo>
                  <a:lnTo>
                    <a:pt x="329991" y="76534"/>
                  </a:lnTo>
                  <a:lnTo>
                    <a:pt x="356966" y="76534"/>
                  </a:lnTo>
                  <a:lnTo>
                    <a:pt x="356966" y="265703"/>
                  </a:lnTo>
                  <a:close/>
                </a:path>
                <a:path w="5035950" h="342475">
                  <a:moveTo>
                    <a:pt x="387937" y="209059"/>
                  </a:moveTo>
                  <a:lnTo>
                    <a:pt x="414901" y="204072"/>
                  </a:lnTo>
                  <a:cubicBezTo>
                    <a:pt x="416494" y="217442"/>
                    <a:pt x="420824" y="227373"/>
                    <a:pt x="427904" y="233874"/>
                  </a:cubicBezTo>
                  <a:cubicBezTo>
                    <a:pt x="434985" y="240376"/>
                    <a:pt x="444370" y="243627"/>
                    <a:pt x="456081" y="243616"/>
                  </a:cubicBezTo>
                  <a:cubicBezTo>
                    <a:pt x="467804" y="243627"/>
                    <a:pt x="476867" y="240810"/>
                    <a:pt x="483268" y="235166"/>
                  </a:cubicBezTo>
                  <a:cubicBezTo>
                    <a:pt x="489680" y="229533"/>
                    <a:pt x="492876" y="222374"/>
                    <a:pt x="492876" y="213691"/>
                  </a:cubicBezTo>
                  <a:cubicBezTo>
                    <a:pt x="492876" y="206221"/>
                    <a:pt x="490125" y="200398"/>
                    <a:pt x="484626" y="196234"/>
                  </a:cubicBezTo>
                  <a:cubicBezTo>
                    <a:pt x="480841" y="193396"/>
                    <a:pt x="471667" y="189833"/>
                    <a:pt x="457106" y="185547"/>
                  </a:cubicBezTo>
                  <a:cubicBezTo>
                    <a:pt x="436065" y="179268"/>
                    <a:pt x="422004" y="173924"/>
                    <a:pt x="414901" y="169527"/>
                  </a:cubicBezTo>
                  <a:cubicBezTo>
                    <a:pt x="407810" y="165140"/>
                    <a:pt x="402310" y="159263"/>
                    <a:pt x="398391" y="151892"/>
                  </a:cubicBezTo>
                  <a:cubicBezTo>
                    <a:pt x="394484" y="144534"/>
                    <a:pt x="392524" y="136162"/>
                    <a:pt x="392524" y="126766"/>
                  </a:cubicBezTo>
                  <a:cubicBezTo>
                    <a:pt x="392524" y="110623"/>
                    <a:pt x="397846" y="97509"/>
                    <a:pt x="408489" y="87411"/>
                  </a:cubicBezTo>
                  <a:cubicBezTo>
                    <a:pt x="419132" y="77325"/>
                    <a:pt x="433860" y="72271"/>
                    <a:pt x="452697" y="72259"/>
                  </a:cubicBezTo>
                  <a:cubicBezTo>
                    <a:pt x="464565" y="72271"/>
                    <a:pt x="474996" y="74352"/>
                    <a:pt x="483980" y="78505"/>
                  </a:cubicBezTo>
                  <a:cubicBezTo>
                    <a:pt x="492975" y="82668"/>
                    <a:pt x="499856" y="88246"/>
                    <a:pt x="504621" y="95249"/>
                  </a:cubicBezTo>
                  <a:cubicBezTo>
                    <a:pt x="509397" y="102263"/>
                    <a:pt x="512703" y="112293"/>
                    <a:pt x="514529" y="125341"/>
                  </a:cubicBezTo>
                  <a:lnTo>
                    <a:pt x="488111" y="129616"/>
                  </a:lnTo>
                  <a:cubicBezTo>
                    <a:pt x="485661" y="108964"/>
                    <a:pt x="474105" y="98633"/>
                    <a:pt x="453432" y="98622"/>
                  </a:cubicBezTo>
                  <a:cubicBezTo>
                    <a:pt x="441698" y="98633"/>
                    <a:pt x="432948" y="100915"/>
                    <a:pt x="427203" y="105458"/>
                  </a:cubicBezTo>
                  <a:cubicBezTo>
                    <a:pt x="421459" y="110022"/>
                    <a:pt x="418575" y="115845"/>
                    <a:pt x="418575" y="122925"/>
                  </a:cubicBezTo>
                  <a:cubicBezTo>
                    <a:pt x="418575" y="129916"/>
                    <a:pt x="421336" y="135416"/>
                    <a:pt x="426847" y="139424"/>
                  </a:cubicBezTo>
                  <a:cubicBezTo>
                    <a:pt x="430153" y="141806"/>
                    <a:pt x="439950" y="145591"/>
                    <a:pt x="456249" y="150779"/>
                  </a:cubicBezTo>
                  <a:cubicBezTo>
                    <a:pt x="478670" y="157692"/>
                    <a:pt x="493165" y="163203"/>
                    <a:pt x="499745" y="167300"/>
                  </a:cubicBezTo>
                  <a:cubicBezTo>
                    <a:pt x="506324" y="171408"/>
                    <a:pt x="511445" y="176997"/>
                    <a:pt x="515097" y="184077"/>
                  </a:cubicBezTo>
                  <a:cubicBezTo>
                    <a:pt x="518759" y="191157"/>
                    <a:pt x="520585" y="199574"/>
                    <a:pt x="520585" y="209315"/>
                  </a:cubicBezTo>
                  <a:cubicBezTo>
                    <a:pt x="520585" y="227406"/>
                    <a:pt x="514685" y="242035"/>
                    <a:pt x="502884" y="253212"/>
                  </a:cubicBezTo>
                  <a:cubicBezTo>
                    <a:pt x="491083" y="264401"/>
                    <a:pt x="474963" y="269978"/>
                    <a:pt x="454534" y="269978"/>
                  </a:cubicBezTo>
                  <a:cubicBezTo>
                    <a:pt x="416260" y="269978"/>
                    <a:pt x="394061" y="249683"/>
                    <a:pt x="387937" y="209059"/>
                  </a:cubicBezTo>
                  <a:close/>
                </a:path>
                <a:path w="5035950" h="342475">
                  <a:moveTo>
                    <a:pt x="552470" y="41444"/>
                  </a:moveTo>
                  <a:lnTo>
                    <a:pt x="552470" y="4572"/>
                  </a:lnTo>
                  <a:lnTo>
                    <a:pt x="579445" y="4572"/>
                  </a:lnTo>
                  <a:lnTo>
                    <a:pt x="579445" y="41444"/>
                  </a:lnTo>
                  <a:close/>
                </a:path>
                <a:path w="5035950" h="342475">
                  <a:moveTo>
                    <a:pt x="552470" y="265703"/>
                  </a:moveTo>
                  <a:lnTo>
                    <a:pt x="552470" y="76534"/>
                  </a:lnTo>
                  <a:lnTo>
                    <a:pt x="579445" y="76534"/>
                  </a:lnTo>
                  <a:lnTo>
                    <a:pt x="579445" y="265703"/>
                  </a:lnTo>
                  <a:close/>
                </a:path>
                <a:path w="5035950" h="342475">
                  <a:moveTo>
                    <a:pt x="610416" y="209059"/>
                  </a:moveTo>
                  <a:lnTo>
                    <a:pt x="637379" y="204072"/>
                  </a:lnTo>
                  <a:cubicBezTo>
                    <a:pt x="638972" y="217442"/>
                    <a:pt x="643302" y="227373"/>
                    <a:pt x="650383" y="233874"/>
                  </a:cubicBezTo>
                  <a:cubicBezTo>
                    <a:pt x="657463" y="240376"/>
                    <a:pt x="666848" y="243627"/>
                    <a:pt x="678560" y="243616"/>
                  </a:cubicBezTo>
                  <a:cubicBezTo>
                    <a:pt x="690283" y="243627"/>
                    <a:pt x="699344" y="240810"/>
                    <a:pt x="705746" y="235166"/>
                  </a:cubicBezTo>
                  <a:cubicBezTo>
                    <a:pt x="712159" y="229533"/>
                    <a:pt x="715354" y="222374"/>
                    <a:pt x="715354" y="213691"/>
                  </a:cubicBezTo>
                  <a:cubicBezTo>
                    <a:pt x="715354" y="206221"/>
                    <a:pt x="712604" y="200398"/>
                    <a:pt x="707104" y="196234"/>
                  </a:cubicBezTo>
                  <a:cubicBezTo>
                    <a:pt x="703319" y="193396"/>
                    <a:pt x="694146" y="189833"/>
                    <a:pt x="679584" y="185547"/>
                  </a:cubicBezTo>
                  <a:cubicBezTo>
                    <a:pt x="658543" y="179268"/>
                    <a:pt x="644482" y="173924"/>
                    <a:pt x="637379" y="169527"/>
                  </a:cubicBezTo>
                  <a:cubicBezTo>
                    <a:pt x="630288" y="165140"/>
                    <a:pt x="624788" y="159263"/>
                    <a:pt x="620870" y="151892"/>
                  </a:cubicBezTo>
                  <a:cubicBezTo>
                    <a:pt x="616962" y="144534"/>
                    <a:pt x="615003" y="136162"/>
                    <a:pt x="615003" y="126766"/>
                  </a:cubicBezTo>
                  <a:cubicBezTo>
                    <a:pt x="615003" y="110623"/>
                    <a:pt x="620324" y="97509"/>
                    <a:pt x="630967" y="87411"/>
                  </a:cubicBezTo>
                  <a:cubicBezTo>
                    <a:pt x="641610" y="77325"/>
                    <a:pt x="656339" y="72271"/>
                    <a:pt x="675176" y="72259"/>
                  </a:cubicBezTo>
                  <a:cubicBezTo>
                    <a:pt x="687043" y="72271"/>
                    <a:pt x="697474" y="74352"/>
                    <a:pt x="706459" y="78505"/>
                  </a:cubicBezTo>
                  <a:cubicBezTo>
                    <a:pt x="715454" y="82668"/>
                    <a:pt x="722334" y="88246"/>
                    <a:pt x="727099" y="95249"/>
                  </a:cubicBezTo>
                  <a:cubicBezTo>
                    <a:pt x="731875" y="102263"/>
                    <a:pt x="735181" y="112293"/>
                    <a:pt x="737007" y="125341"/>
                  </a:cubicBezTo>
                  <a:lnTo>
                    <a:pt x="710589" y="129616"/>
                  </a:lnTo>
                  <a:cubicBezTo>
                    <a:pt x="708140" y="108964"/>
                    <a:pt x="696584" y="98633"/>
                    <a:pt x="675910" y="98622"/>
                  </a:cubicBezTo>
                  <a:cubicBezTo>
                    <a:pt x="664176" y="98633"/>
                    <a:pt x="655425" y="100915"/>
                    <a:pt x="649681" y="105458"/>
                  </a:cubicBezTo>
                  <a:cubicBezTo>
                    <a:pt x="643937" y="110022"/>
                    <a:pt x="641053" y="115845"/>
                    <a:pt x="641053" y="122925"/>
                  </a:cubicBezTo>
                  <a:cubicBezTo>
                    <a:pt x="641053" y="129916"/>
                    <a:pt x="643814" y="135416"/>
                    <a:pt x="649325" y="139424"/>
                  </a:cubicBezTo>
                  <a:cubicBezTo>
                    <a:pt x="652632" y="141806"/>
                    <a:pt x="662428" y="145591"/>
                    <a:pt x="678727" y="150779"/>
                  </a:cubicBezTo>
                  <a:cubicBezTo>
                    <a:pt x="701148" y="157692"/>
                    <a:pt x="715643" y="163203"/>
                    <a:pt x="722223" y="167300"/>
                  </a:cubicBezTo>
                  <a:cubicBezTo>
                    <a:pt x="728802" y="171408"/>
                    <a:pt x="733923" y="176997"/>
                    <a:pt x="737575" y="184077"/>
                  </a:cubicBezTo>
                  <a:cubicBezTo>
                    <a:pt x="741238" y="191157"/>
                    <a:pt x="743063" y="199574"/>
                    <a:pt x="743063" y="209315"/>
                  </a:cubicBezTo>
                  <a:cubicBezTo>
                    <a:pt x="743063" y="227406"/>
                    <a:pt x="737163" y="242035"/>
                    <a:pt x="725362" y="253212"/>
                  </a:cubicBezTo>
                  <a:cubicBezTo>
                    <a:pt x="713561" y="264401"/>
                    <a:pt x="697441" y="269978"/>
                    <a:pt x="677013" y="269978"/>
                  </a:cubicBezTo>
                  <a:cubicBezTo>
                    <a:pt x="638737" y="269978"/>
                    <a:pt x="616539" y="249683"/>
                    <a:pt x="610416" y="209059"/>
                  </a:cubicBezTo>
                  <a:close/>
                </a:path>
                <a:path w="5035950" h="342475">
                  <a:moveTo>
                    <a:pt x="863565" y="265703"/>
                  </a:moveTo>
                  <a:lnTo>
                    <a:pt x="863565" y="4572"/>
                  </a:lnTo>
                  <a:lnTo>
                    <a:pt x="907425" y="4572"/>
                  </a:lnTo>
                  <a:lnTo>
                    <a:pt x="959774" y="189466"/>
                  </a:lnTo>
                  <a:lnTo>
                    <a:pt x="970254" y="228119"/>
                  </a:lnTo>
                  <a:cubicBezTo>
                    <a:pt x="972823" y="218511"/>
                    <a:pt x="976744" y="204562"/>
                    <a:pt x="982004" y="186259"/>
                  </a:cubicBezTo>
                  <a:lnTo>
                    <a:pt x="1034907" y="4572"/>
                  </a:lnTo>
                  <a:lnTo>
                    <a:pt x="1074184" y="4572"/>
                  </a:lnTo>
                  <a:lnTo>
                    <a:pt x="1074184" y="265703"/>
                  </a:lnTo>
                  <a:lnTo>
                    <a:pt x="1046110" y="265703"/>
                  </a:lnTo>
                  <a:lnTo>
                    <a:pt x="1046110" y="47311"/>
                  </a:lnTo>
                  <a:lnTo>
                    <a:pt x="981798" y="265703"/>
                  </a:lnTo>
                  <a:lnTo>
                    <a:pt x="955578" y="265703"/>
                  </a:lnTo>
                  <a:lnTo>
                    <a:pt x="891632" y="43559"/>
                  </a:lnTo>
                  <a:lnTo>
                    <a:pt x="891632" y="265703"/>
                  </a:lnTo>
                  <a:close/>
                </a:path>
                <a:path w="5035950" h="342475">
                  <a:moveTo>
                    <a:pt x="1221328" y="242369"/>
                  </a:moveTo>
                  <a:cubicBezTo>
                    <a:pt x="1212291" y="251520"/>
                    <a:pt x="1202867" y="258411"/>
                    <a:pt x="1193086" y="263042"/>
                  </a:cubicBezTo>
                  <a:cubicBezTo>
                    <a:pt x="1183297" y="267674"/>
                    <a:pt x="1173144" y="269978"/>
                    <a:pt x="1162618" y="269978"/>
                  </a:cubicBezTo>
                  <a:cubicBezTo>
                    <a:pt x="1145981" y="269978"/>
                    <a:pt x="1132712" y="265124"/>
                    <a:pt x="1122801" y="255383"/>
                  </a:cubicBezTo>
                  <a:cubicBezTo>
                    <a:pt x="1112898" y="245653"/>
                    <a:pt x="1107943" y="232527"/>
                    <a:pt x="1107943" y="216006"/>
                  </a:cubicBezTo>
                  <a:cubicBezTo>
                    <a:pt x="1107943" y="205096"/>
                    <a:pt x="1110269" y="195422"/>
                    <a:pt x="1114920" y="186983"/>
                  </a:cubicBezTo>
                  <a:cubicBezTo>
                    <a:pt x="1119579" y="178555"/>
                    <a:pt x="1125932" y="171965"/>
                    <a:pt x="1134004" y="167211"/>
                  </a:cubicBezTo>
                  <a:cubicBezTo>
                    <a:pt x="1142075" y="162468"/>
                    <a:pt x="1154311" y="158962"/>
                    <a:pt x="1170696" y="156691"/>
                  </a:cubicBezTo>
                  <a:cubicBezTo>
                    <a:pt x="1192721" y="153573"/>
                    <a:pt x="1208864" y="149832"/>
                    <a:pt x="1219124" y="145469"/>
                  </a:cubicBezTo>
                  <a:lnTo>
                    <a:pt x="1219314" y="137275"/>
                  </a:lnTo>
                  <a:cubicBezTo>
                    <a:pt x="1219314" y="124339"/>
                    <a:pt x="1216935" y="115254"/>
                    <a:pt x="1212154" y="110022"/>
                  </a:cubicBezTo>
                  <a:cubicBezTo>
                    <a:pt x="1205428" y="102429"/>
                    <a:pt x="1195100" y="98633"/>
                    <a:pt x="1181154" y="98622"/>
                  </a:cubicBezTo>
                  <a:cubicBezTo>
                    <a:pt x="1168561" y="98633"/>
                    <a:pt x="1159144" y="101171"/>
                    <a:pt x="1152905" y="106237"/>
                  </a:cubicBezTo>
                  <a:cubicBezTo>
                    <a:pt x="1146673" y="111313"/>
                    <a:pt x="1142075" y="120832"/>
                    <a:pt x="1139134" y="134781"/>
                  </a:cubicBezTo>
                  <a:lnTo>
                    <a:pt x="1112526" y="130506"/>
                  </a:lnTo>
                  <a:cubicBezTo>
                    <a:pt x="1116326" y="110211"/>
                    <a:pt x="1124010" y="95427"/>
                    <a:pt x="1135562" y="86164"/>
                  </a:cubicBezTo>
                  <a:cubicBezTo>
                    <a:pt x="1147121" y="76902"/>
                    <a:pt x="1163659" y="72271"/>
                    <a:pt x="1185190" y="72259"/>
                  </a:cubicBezTo>
                  <a:cubicBezTo>
                    <a:pt x="1201948" y="72271"/>
                    <a:pt x="1215096" y="75332"/>
                    <a:pt x="1224634" y="81444"/>
                  </a:cubicBezTo>
                  <a:cubicBezTo>
                    <a:pt x="1234179" y="87567"/>
                    <a:pt x="1240198" y="95138"/>
                    <a:pt x="1242706" y="104155"/>
                  </a:cubicBezTo>
                  <a:cubicBezTo>
                    <a:pt x="1245222" y="113184"/>
                    <a:pt x="1246468" y="126365"/>
                    <a:pt x="1246468" y="143688"/>
                  </a:cubicBezTo>
                  <a:lnTo>
                    <a:pt x="1246468" y="186438"/>
                  </a:lnTo>
                  <a:cubicBezTo>
                    <a:pt x="1246468" y="216374"/>
                    <a:pt x="1247054" y="235233"/>
                    <a:pt x="1248216" y="243003"/>
                  </a:cubicBezTo>
                  <a:cubicBezTo>
                    <a:pt x="1249372" y="250785"/>
                    <a:pt x="1251667" y="258355"/>
                    <a:pt x="1255087" y="265703"/>
                  </a:cubicBezTo>
                  <a:lnTo>
                    <a:pt x="1226830" y="265703"/>
                  </a:lnTo>
                  <a:cubicBezTo>
                    <a:pt x="1224026" y="259179"/>
                    <a:pt x="1222186" y="251409"/>
                    <a:pt x="1221328" y="242369"/>
                  </a:cubicBezTo>
                  <a:close/>
                </a:path>
                <a:path w="5035950" h="342475">
                  <a:moveTo>
                    <a:pt x="1219124" y="170763"/>
                  </a:moveTo>
                  <a:cubicBezTo>
                    <a:pt x="1209213" y="175527"/>
                    <a:pt x="1194484" y="179558"/>
                    <a:pt x="1174914" y="182875"/>
                  </a:cubicBezTo>
                  <a:cubicBezTo>
                    <a:pt x="1163537" y="184790"/>
                    <a:pt x="1155588" y="186961"/>
                    <a:pt x="1151073" y="189387"/>
                  </a:cubicBezTo>
                  <a:cubicBezTo>
                    <a:pt x="1146551" y="191826"/>
                    <a:pt x="1143032" y="195266"/>
                    <a:pt x="1140517" y="199719"/>
                  </a:cubicBezTo>
                  <a:cubicBezTo>
                    <a:pt x="1138009" y="204172"/>
                    <a:pt x="1136755" y="209304"/>
                    <a:pt x="1136755" y="215116"/>
                  </a:cubicBezTo>
                  <a:cubicBezTo>
                    <a:pt x="1136755" y="224155"/>
                    <a:pt x="1139635" y="231370"/>
                    <a:pt x="1145381" y="236769"/>
                  </a:cubicBezTo>
                  <a:cubicBezTo>
                    <a:pt x="1151126" y="242179"/>
                    <a:pt x="1159076" y="244874"/>
                    <a:pt x="1169230" y="244863"/>
                  </a:cubicBezTo>
                  <a:cubicBezTo>
                    <a:pt x="1178889" y="244874"/>
                    <a:pt x="1187675" y="242447"/>
                    <a:pt x="1195556" y="237571"/>
                  </a:cubicBezTo>
                  <a:cubicBezTo>
                    <a:pt x="1203452" y="232705"/>
                    <a:pt x="1209350" y="226204"/>
                    <a:pt x="1213256" y="218066"/>
                  </a:cubicBezTo>
                  <a:cubicBezTo>
                    <a:pt x="1217178" y="209939"/>
                    <a:pt x="1219124" y="198083"/>
                    <a:pt x="1219124" y="182519"/>
                  </a:cubicBezTo>
                  <a:close/>
                </a:path>
                <a:path w="5035950" h="342475">
                  <a:moveTo>
                    <a:pt x="1288664" y="265703"/>
                  </a:moveTo>
                  <a:lnTo>
                    <a:pt x="1288664" y="76534"/>
                  </a:lnTo>
                  <a:lnTo>
                    <a:pt x="1313060" y="76534"/>
                  </a:lnTo>
                  <a:lnTo>
                    <a:pt x="1313060" y="103264"/>
                  </a:lnTo>
                  <a:cubicBezTo>
                    <a:pt x="1318927" y="92889"/>
                    <a:pt x="1326101" y="85118"/>
                    <a:pt x="1334583" y="79974"/>
                  </a:cubicBezTo>
                  <a:cubicBezTo>
                    <a:pt x="1343064" y="74842"/>
                    <a:pt x="1352808" y="72271"/>
                    <a:pt x="1363797" y="72259"/>
                  </a:cubicBezTo>
                  <a:cubicBezTo>
                    <a:pt x="1372347" y="72271"/>
                    <a:pt x="1380251" y="73907"/>
                    <a:pt x="1387509" y="77169"/>
                  </a:cubicBezTo>
                  <a:cubicBezTo>
                    <a:pt x="1394775" y="80442"/>
                    <a:pt x="1400642" y="84717"/>
                    <a:pt x="1405096" y="89994"/>
                  </a:cubicBezTo>
                  <a:cubicBezTo>
                    <a:pt x="1409549" y="95282"/>
                    <a:pt x="1412878" y="102140"/>
                    <a:pt x="1415074" y="110567"/>
                  </a:cubicBezTo>
                  <a:cubicBezTo>
                    <a:pt x="1417278" y="119006"/>
                    <a:pt x="1418365" y="131942"/>
                    <a:pt x="1418365" y="149388"/>
                  </a:cubicBezTo>
                  <a:lnTo>
                    <a:pt x="1418365" y="265703"/>
                  </a:lnTo>
                  <a:lnTo>
                    <a:pt x="1391408" y="265703"/>
                  </a:lnTo>
                  <a:lnTo>
                    <a:pt x="1391408" y="150512"/>
                  </a:lnTo>
                  <a:cubicBezTo>
                    <a:pt x="1391408" y="136618"/>
                    <a:pt x="1390192" y="126454"/>
                    <a:pt x="1387745" y="120031"/>
                  </a:cubicBezTo>
                  <a:cubicBezTo>
                    <a:pt x="1385290" y="113618"/>
                    <a:pt x="1381475" y="108653"/>
                    <a:pt x="1376276" y="105135"/>
                  </a:cubicBezTo>
                  <a:cubicBezTo>
                    <a:pt x="1371078" y="101639"/>
                    <a:pt x="1365051" y="99880"/>
                    <a:pt x="1358196" y="99869"/>
                  </a:cubicBezTo>
                  <a:cubicBezTo>
                    <a:pt x="1345238" y="99880"/>
                    <a:pt x="1334894" y="104578"/>
                    <a:pt x="1327188" y="113963"/>
                  </a:cubicBezTo>
                  <a:cubicBezTo>
                    <a:pt x="1319489" y="123359"/>
                    <a:pt x="1315636" y="139468"/>
                    <a:pt x="1315636" y="162279"/>
                  </a:cubicBezTo>
                  <a:lnTo>
                    <a:pt x="1315636" y="265703"/>
                  </a:lnTo>
                  <a:close/>
                </a:path>
                <a:path w="5035950" h="342475">
                  <a:moveTo>
                    <a:pt x="1564042" y="242369"/>
                  </a:moveTo>
                  <a:cubicBezTo>
                    <a:pt x="1554998" y="251520"/>
                    <a:pt x="1545582" y="258411"/>
                    <a:pt x="1535800" y="263042"/>
                  </a:cubicBezTo>
                  <a:cubicBezTo>
                    <a:pt x="1526012" y="267674"/>
                    <a:pt x="1515858" y="269978"/>
                    <a:pt x="1505324" y="269978"/>
                  </a:cubicBezTo>
                  <a:cubicBezTo>
                    <a:pt x="1488696" y="269978"/>
                    <a:pt x="1475426" y="265124"/>
                    <a:pt x="1465516" y="255383"/>
                  </a:cubicBezTo>
                  <a:cubicBezTo>
                    <a:pt x="1455605" y="245653"/>
                    <a:pt x="1450650" y="232527"/>
                    <a:pt x="1450650" y="216006"/>
                  </a:cubicBezTo>
                  <a:cubicBezTo>
                    <a:pt x="1450650" y="205096"/>
                    <a:pt x="1452983" y="195422"/>
                    <a:pt x="1457634" y="186983"/>
                  </a:cubicBezTo>
                  <a:cubicBezTo>
                    <a:pt x="1462286" y="178555"/>
                    <a:pt x="1468647" y="171965"/>
                    <a:pt x="1476718" y="167211"/>
                  </a:cubicBezTo>
                  <a:cubicBezTo>
                    <a:pt x="1484789" y="162468"/>
                    <a:pt x="1497025" y="158962"/>
                    <a:pt x="1513411" y="156691"/>
                  </a:cubicBezTo>
                  <a:cubicBezTo>
                    <a:pt x="1535428" y="153573"/>
                    <a:pt x="1551570" y="149832"/>
                    <a:pt x="1561838" y="145469"/>
                  </a:cubicBezTo>
                  <a:lnTo>
                    <a:pt x="1562028" y="137275"/>
                  </a:lnTo>
                  <a:cubicBezTo>
                    <a:pt x="1562028" y="124339"/>
                    <a:pt x="1559642" y="115254"/>
                    <a:pt x="1554869" y="110022"/>
                  </a:cubicBezTo>
                  <a:cubicBezTo>
                    <a:pt x="1548143" y="102429"/>
                    <a:pt x="1537814" y="98633"/>
                    <a:pt x="1523861" y="98622"/>
                  </a:cubicBezTo>
                  <a:cubicBezTo>
                    <a:pt x="1511275" y="98633"/>
                    <a:pt x="1501851" y="101171"/>
                    <a:pt x="1495619" y="106237"/>
                  </a:cubicBezTo>
                  <a:cubicBezTo>
                    <a:pt x="1489387" y="111313"/>
                    <a:pt x="1484789" y="120832"/>
                    <a:pt x="1481848" y="134781"/>
                  </a:cubicBezTo>
                  <a:lnTo>
                    <a:pt x="1455240" y="130506"/>
                  </a:lnTo>
                  <a:cubicBezTo>
                    <a:pt x="1459040" y="110211"/>
                    <a:pt x="1466716" y="95427"/>
                    <a:pt x="1478276" y="86164"/>
                  </a:cubicBezTo>
                  <a:cubicBezTo>
                    <a:pt x="1489828" y="76902"/>
                    <a:pt x="1506373" y="72271"/>
                    <a:pt x="1527904" y="72259"/>
                  </a:cubicBezTo>
                  <a:cubicBezTo>
                    <a:pt x="1544662" y="72271"/>
                    <a:pt x="1557810" y="75332"/>
                    <a:pt x="1567348" y="81444"/>
                  </a:cubicBezTo>
                  <a:cubicBezTo>
                    <a:pt x="1576886" y="87567"/>
                    <a:pt x="1582913" y="95138"/>
                    <a:pt x="1585413" y="104155"/>
                  </a:cubicBezTo>
                  <a:cubicBezTo>
                    <a:pt x="1587929" y="113184"/>
                    <a:pt x="1589183" y="126365"/>
                    <a:pt x="1589183" y="143688"/>
                  </a:cubicBezTo>
                  <a:lnTo>
                    <a:pt x="1589183" y="186438"/>
                  </a:lnTo>
                  <a:cubicBezTo>
                    <a:pt x="1589183" y="216374"/>
                    <a:pt x="1589768" y="235233"/>
                    <a:pt x="1590931" y="243003"/>
                  </a:cubicBezTo>
                  <a:cubicBezTo>
                    <a:pt x="1592086" y="250785"/>
                    <a:pt x="1594381" y="258355"/>
                    <a:pt x="1597794" y="265703"/>
                  </a:cubicBezTo>
                  <a:lnTo>
                    <a:pt x="1569544" y="265703"/>
                  </a:lnTo>
                  <a:cubicBezTo>
                    <a:pt x="1566732" y="259179"/>
                    <a:pt x="1564901" y="251409"/>
                    <a:pt x="1564042" y="242369"/>
                  </a:cubicBezTo>
                  <a:close/>
                </a:path>
                <a:path w="5035950" h="342475">
                  <a:moveTo>
                    <a:pt x="1561838" y="170763"/>
                  </a:moveTo>
                  <a:cubicBezTo>
                    <a:pt x="1551928" y="175527"/>
                    <a:pt x="1537199" y="179558"/>
                    <a:pt x="1517629" y="182875"/>
                  </a:cubicBezTo>
                  <a:cubicBezTo>
                    <a:pt x="1506252" y="184790"/>
                    <a:pt x="1498302" y="186961"/>
                    <a:pt x="1493780" y="189387"/>
                  </a:cubicBezTo>
                  <a:cubicBezTo>
                    <a:pt x="1489266" y="191826"/>
                    <a:pt x="1485747" y="195266"/>
                    <a:pt x="1483231" y="199719"/>
                  </a:cubicBezTo>
                  <a:cubicBezTo>
                    <a:pt x="1480723" y="204172"/>
                    <a:pt x="1479469" y="209304"/>
                    <a:pt x="1479469" y="215116"/>
                  </a:cubicBezTo>
                  <a:cubicBezTo>
                    <a:pt x="1479469" y="224155"/>
                    <a:pt x="1482350" y="231370"/>
                    <a:pt x="1488095" y="236769"/>
                  </a:cubicBezTo>
                  <a:cubicBezTo>
                    <a:pt x="1493841" y="242179"/>
                    <a:pt x="1501790" y="244874"/>
                    <a:pt x="1511936" y="244863"/>
                  </a:cubicBezTo>
                  <a:cubicBezTo>
                    <a:pt x="1521604" y="244874"/>
                    <a:pt x="1530389" y="242447"/>
                    <a:pt x="1538270" y="237571"/>
                  </a:cubicBezTo>
                  <a:cubicBezTo>
                    <a:pt x="1546159" y="232705"/>
                    <a:pt x="1552064" y="226204"/>
                    <a:pt x="1555971" y="218066"/>
                  </a:cubicBezTo>
                  <a:cubicBezTo>
                    <a:pt x="1559892" y="209939"/>
                    <a:pt x="1561838" y="198083"/>
                    <a:pt x="1561838" y="182519"/>
                  </a:cubicBezTo>
                  <a:close/>
                </a:path>
                <a:path w="5035950" h="342475">
                  <a:moveTo>
                    <a:pt x="1626050" y="281378"/>
                  </a:moveTo>
                  <a:lnTo>
                    <a:pt x="1652468" y="286009"/>
                  </a:lnTo>
                  <a:cubicBezTo>
                    <a:pt x="1653692" y="296163"/>
                    <a:pt x="1657370" y="303722"/>
                    <a:pt x="1663480" y="308676"/>
                  </a:cubicBezTo>
                  <a:cubicBezTo>
                    <a:pt x="1669606" y="313641"/>
                    <a:pt x="1678095" y="316113"/>
                    <a:pt x="1688986" y="316113"/>
                  </a:cubicBezTo>
                  <a:cubicBezTo>
                    <a:pt x="1700850" y="316113"/>
                    <a:pt x="1710296" y="313352"/>
                    <a:pt x="1717326" y="307830"/>
                  </a:cubicBezTo>
                  <a:cubicBezTo>
                    <a:pt x="1724364" y="302307"/>
                    <a:pt x="1729160" y="294092"/>
                    <a:pt x="1731721" y="283159"/>
                  </a:cubicBezTo>
                  <a:cubicBezTo>
                    <a:pt x="1733324" y="276513"/>
                    <a:pt x="1734115" y="262508"/>
                    <a:pt x="1734115" y="241111"/>
                  </a:cubicBezTo>
                  <a:cubicBezTo>
                    <a:pt x="1728248" y="249260"/>
                    <a:pt x="1721651" y="255406"/>
                    <a:pt x="1714302" y="259524"/>
                  </a:cubicBezTo>
                  <a:cubicBezTo>
                    <a:pt x="1706968" y="263655"/>
                    <a:pt x="1698828" y="265703"/>
                    <a:pt x="1689898" y="265703"/>
                  </a:cubicBezTo>
                  <a:cubicBezTo>
                    <a:pt x="1670814" y="265703"/>
                    <a:pt x="1654984" y="257877"/>
                    <a:pt x="1642383" y="242191"/>
                  </a:cubicBezTo>
                  <a:cubicBezTo>
                    <a:pt x="1627958" y="224155"/>
                    <a:pt x="1620730" y="199986"/>
                    <a:pt x="1620730" y="169694"/>
                  </a:cubicBezTo>
                  <a:cubicBezTo>
                    <a:pt x="1620730" y="149399"/>
                    <a:pt x="1623915" y="131653"/>
                    <a:pt x="1630268" y="116446"/>
                  </a:cubicBezTo>
                  <a:cubicBezTo>
                    <a:pt x="1636637" y="101249"/>
                    <a:pt x="1644990" y="90083"/>
                    <a:pt x="1655318" y="82958"/>
                  </a:cubicBezTo>
                  <a:cubicBezTo>
                    <a:pt x="1665654" y="75833"/>
                    <a:pt x="1677236" y="72271"/>
                    <a:pt x="1690088" y="72259"/>
                  </a:cubicBezTo>
                  <a:cubicBezTo>
                    <a:pt x="1699504" y="72271"/>
                    <a:pt x="1708092" y="74519"/>
                    <a:pt x="1715860" y="78994"/>
                  </a:cubicBezTo>
                  <a:cubicBezTo>
                    <a:pt x="1723627" y="83481"/>
                    <a:pt x="1730512" y="90205"/>
                    <a:pt x="1736501" y="99156"/>
                  </a:cubicBezTo>
                  <a:lnTo>
                    <a:pt x="1736501" y="76534"/>
                  </a:lnTo>
                  <a:lnTo>
                    <a:pt x="1761452" y="76534"/>
                  </a:lnTo>
                  <a:lnTo>
                    <a:pt x="1761452" y="240053"/>
                  </a:lnTo>
                  <a:cubicBezTo>
                    <a:pt x="1761452" y="269154"/>
                    <a:pt x="1759012" y="289906"/>
                    <a:pt x="1754110" y="302307"/>
                  </a:cubicBezTo>
                  <a:cubicBezTo>
                    <a:pt x="1749224" y="314721"/>
                    <a:pt x="1741206" y="324518"/>
                    <a:pt x="1730079" y="331698"/>
                  </a:cubicBezTo>
                  <a:cubicBezTo>
                    <a:pt x="1718945" y="338890"/>
                    <a:pt x="1705554" y="342475"/>
                    <a:pt x="1689898" y="342475"/>
                  </a:cubicBezTo>
                  <a:cubicBezTo>
                    <a:pt x="1669234" y="342475"/>
                    <a:pt x="1653334" y="337076"/>
                    <a:pt x="1642208" y="326266"/>
                  </a:cubicBezTo>
                  <a:cubicBezTo>
                    <a:pt x="1631074" y="315467"/>
                    <a:pt x="1625693" y="300504"/>
                    <a:pt x="1626050" y="281378"/>
                  </a:cubicBezTo>
                  <a:close/>
                </a:path>
                <a:path w="5035950" h="342475">
                  <a:moveTo>
                    <a:pt x="1648440" y="167734"/>
                  </a:moveTo>
                  <a:cubicBezTo>
                    <a:pt x="1648440" y="192627"/>
                    <a:pt x="1652673" y="210785"/>
                    <a:pt x="1661117" y="222207"/>
                  </a:cubicBezTo>
                  <a:cubicBezTo>
                    <a:pt x="1669583" y="233641"/>
                    <a:pt x="1679934" y="239352"/>
                    <a:pt x="1692193" y="239341"/>
                  </a:cubicBezTo>
                  <a:cubicBezTo>
                    <a:pt x="1704452" y="239352"/>
                    <a:pt x="1714872" y="233763"/>
                    <a:pt x="1723444" y="222564"/>
                  </a:cubicBezTo>
                  <a:cubicBezTo>
                    <a:pt x="1732025" y="211386"/>
                    <a:pt x="1736311" y="193585"/>
                    <a:pt x="1736311" y="169159"/>
                  </a:cubicBezTo>
                  <a:cubicBezTo>
                    <a:pt x="1736311" y="145358"/>
                    <a:pt x="1731903" y="127656"/>
                    <a:pt x="1723072" y="116044"/>
                  </a:cubicBezTo>
                  <a:cubicBezTo>
                    <a:pt x="1714256" y="104445"/>
                    <a:pt x="1703525" y="98633"/>
                    <a:pt x="1690901" y="98622"/>
                  </a:cubicBezTo>
                  <a:cubicBezTo>
                    <a:pt x="1679630" y="98633"/>
                    <a:pt x="1669735" y="104445"/>
                    <a:pt x="1661223" y="116044"/>
                  </a:cubicBezTo>
                  <a:cubicBezTo>
                    <a:pt x="1652704" y="127656"/>
                    <a:pt x="1648440" y="144890"/>
                    <a:pt x="1648440" y="167734"/>
                  </a:cubicBezTo>
                  <a:close/>
                </a:path>
                <a:path w="5035950" h="342475">
                  <a:moveTo>
                    <a:pt x="1911894" y="204784"/>
                  </a:moveTo>
                  <a:lnTo>
                    <a:pt x="1939771" y="208881"/>
                  </a:lnTo>
                  <a:cubicBezTo>
                    <a:pt x="1935135" y="229076"/>
                    <a:pt x="1926729" y="244317"/>
                    <a:pt x="1914562" y="254582"/>
                  </a:cubicBezTo>
                  <a:cubicBezTo>
                    <a:pt x="1902386" y="264857"/>
                    <a:pt x="1887316" y="269978"/>
                    <a:pt x="1869326" y="269978"/>
                  </a:cubicBezTo>
                  <a:cubicBezTo>
                    <a:pt x="1846701" y="269978"/>
                    <a:pt x="1828378" y="261651"/>
                    <a:pt x="1814371" y="244962"/>
                  </a:cubicBezTo>
                  <a:cubicBezTo>
                    <a:pt x="1800372" y="228286"/>
                    <a:pt x="1793364" y="204205"/>
                    <a:pt x="1793364" y="172722"/>
                  </a:cubicBezTo>
                  <a:cubicBezTo>
                    <a:pt x="1793364" y="140080"/>
                    <a:pt x="1800432" y="115176"/>
                    <a:pt x="1814561" y="98010"/>
                  </a:cubicBezTo>
                  <a:cubicBezTo>
                    <a:pt x="1828689" y="80854"/>
                    <a:pt x="1846580" y="72271"/>
                    <a:pt x="1868224" y="72259"/>
                  </a:cubicBezTo>
                  <a:cubicBezTo>
                    <a:pt x="1888896" y="72271"/>
                    <a:pt x="1906141" y="80709"/>
                    <a:pt x="1919965" y="97564"/>
                  </a:cubicBezTo>
                  <a:cubicBezTo>
                    <a:pt x="1933797" y="114430"/>
                    <a:pt x="1940698" y="138834"/>
                    <a:pt x="1940698" y="170763"/>
                  </a:cubicBezTo>
                  <a:lnTo>
                    <a:pt x="1940508" y="179313"/>
                  </a:lnTo>
                  <a:lnTo>
                    <a:pt x="1821256" y="179313"/>
                  </a:lnTo>
                  <a:cubicBezTo>
                    <a:pt x="1822366" y="200576"/>
                    <a:pt x="1827443" y="216618"/>
                    <a:pt x="1836494" y="227417"/>
                  </a:cubicBezTo>
                  <a:cubicBezTo>
                    <a:pt x="1845546" y="238227"/>
                    <a:pt x="1856558" y="243627"/>
                    <a:pt x="1869516" y="243616"/>
                  </a:cubicBezTo>
                  <a:cubicBezTo>
                    <a:pt x="1889824" y="243627"/>
                    <a:pt x="1903952" y="230679"/>
                    <a:pt x="1911894" y="204784"/>
                  </a:cubicBezTo>
                  <a:close/>
                </a:path>
                <a:path w="5035950" h="342475">
                  <a:moveTo>
                    <a:pt x="1822913" y="152950"/>
                  </a:moveTo>
                  <a:lnTo>
                    <a:pt x="1912076" y="152950"/>
                  </a:lnTo>
                  <a:cubicBezTo>
                    <a:pt x="1910853" y="136574"/>
                    <a:pt x="1907243" y="124339"/>
                    <a:pt x="1901254" y="116256"/>
                  </a:cubicBezTo>
                  <a:cubicBezTo>
                    <a:pt x="1892567" y="104511"/>
                    <a:pt x="1881502" y="98633"/>
                    <a:pt x="1868042" y="98622"/>
                  </a:cubicBezTo>
                  <a:cubicBezTo>
                    <a:pt x="1855935" y="98633"/>
                    <a:pt x="1845599" y="103532"/>
                    <a:pt x="1837042" y="113328"/>
                  </a:cubicBezTo>
                  <a:cubicBezTo>
                    <a:pt x="1828476" y="123125"/>
                    <a:pt x="1823772" y="136340"/>
                    <a:pt x="1822913" y="152950"/>
                  </a:cubicBezTo>
                  <a:close/>
                </a:path>
                <a:path w="5035950" h="342475">
                  <a:moveTo>
                    <a:pt x="1974260" y="265703"/>
                  </a:moveTo>
                  <a:lnTo>
                    <a:pt x="1974260" y="76534"/>
                  </a:lnTo>
                  <a:lnTo>
                    <a:pt x="1998489" y="76534"/>
                  </a:lnTo>
                  <a:lnTo>
                    <a:pt x="1998489" y="102908"/>
                  </a:lnTo>
                  <a:cubicBezTo>
                    <a:pt x="2003869" y="93111"/>
                    <a:pt x="2010770" y="85563"/>
                    <a:pt x="2019183" y="80242"/>
                  </a:cubicBezTo>
                  <a:cubicBezTo>
                    <a:pt x="2027611" y="74931"/>
                    <a:pt x="2036830" y="72271"/>
                    <a:pt x="2046840" y="72259"/>
                  </a:cubicBezTo>
                  <a:cubicBezTo>
                    <a:pt x="2058080" y="72271"/>
                    <a:pt x="2067580" y="75076"/>
                    <a:pt x="2075324" y="80687"/>
                  </a:cubicBezTo>
                  <a:cubicBezTo>
                    <a:pt x="2083076" y="86298"/>
                    <a:pt x="2088609" y="94480"/>
                    <a:pt x="2091900" y="105224"/>
                  </a:cubicBezTo>
                  <a:cubicBezTo>
                    <a:pt x="2098284" y="94247"/>
                    <a:pt x="2105618" y="86008"/>
                    <a:pt x="2113902" y="80509"/>
                  </a:cubicBezTo>
                  <a:cubicBezTo>
                    <a:pt x="2122186" y="75020"/>
                    <a:pt x="2131359" y="72271"/>
                    <a:pt x="2141422" y="72259"/>
                  </a:cubicBezTo>
                  <a:cubicBezTo>
                    <a:pt x="2156766" y="72271"/>
                    <a:pt x="2168850" y="77325"/>
                    <a:pt x="2177696" y="87411"/>
                  </a:cubicBezTo>
                  <a:cubicBezTo>
                    <a:pt x="2186535" y="97509"/>
                    <a:pt x="2190943" y="113651"/>
                    <a:pt x="2190943" y="135850"/>
                  </a:cubicBezTo>
                  <a:lnTo>
                    <a:pt x="2190943" y="265703"/>
                  </a:lnTo>
                  <a:lnTo>
                    <a:pt x="2163978" y="265703"/>
                  </a:lnTo>
                  <a:lnTo>
                    <a:pt x="2163978" y="146415"/>
                  </a:lnTo>
                  <a:cubicBezTo>
                    <a:pt x="2163978" y="132878"/>
                    <a:pt x="2162968" y="123281"/>
                    <a:pt x="2160939" y="117626"/>
                  </a:cubicBezTo>
                  <a:cubicBezTo>
                    <a:pt x="2158909" y="111981"/>
                    <a:pt x="2155618" y="107606"/>
                    <a:pt x="2151066" y="104511"/>
                  </a:cubicBezTo>
                  <a:cubicBezTo>
                    <a:pt x="2146521" y="101427"/>
                    <a:pt x="2141414" y="99880"/>
                    <a:pt x="2135760" y="99869"/>
                  </a:cubicBezTo>
                  <a:cubicBezTo>
                    <a:pt x="2124078" y="99880"/>
                    <a:pt x="2114548" y="104366"/>
                    <a:pt x="2107168" y="113340"/>
                  </a:cubicBezTo>
                  <a:cubicBezTo>
                    <a:pt x="2099789" y="122324"/>
                    <a:pt x="2096088" y="136440"/>
                    <a:pt x="2096088" y="155689"/>
                  </a:cubicBezTo>
                  <a:lnTo>
                    <a:pt x="2096088" y="265703"/>
                  </a:lnTo>
                  <a:lnTo>
                    <a:pt x="2069123" y="265703"/>
                  </a:lnTo>
                  <a:lnTo>
                    <a:pt x="2069123" y="142674"/>
                  </a:lnTo>
                  <a:cubicBezTo>
                    <a:pt x="2069123" y="126988"/>
                    <a:pt x="2066653" y="115933"/>
                    <a:pt x="2061698" y="109510"/>
                  </a:cubicBezTo>
                  <a:cubicBezTo>
                    <a:pt x="2056750" y="103097"/>
                    <a:pt x="2049925" y="99880"/>
                    <a:pt x="2041239" y="99869"/>
                  </a:cubicBezTo>
                  <a:cubicBezTo>
                    <a:pt x="2028881" y="99880"/>
                    <a:pt x="2019130" y="104723"/>
                    <a:pt x="2011971" y="114408"/>
                  </a:cubicBezTo>
                  <a:cubicBezTo>
                    <a:pt x="2004819" y="124105"/>
                    <a:pt x="2001240" y="141784"/>
                    <a:pt x="2001240" y="167456"/>
                  </a:cubicBezTo>
                  <a:lnTo>
                    <a:pt x="2001240" y="265703"/>
                  </a:lnTo>
                  <a:close/>
                </a:path>
                <a:path w="5035950" h="342475">
                  <a:moveTo>
                    <a:pt x="2339933" y="204784"/>
                  </a:moveTo>
                  <a:lnTo>
                    <a:pt x="2367810" y="208881"/>
                  </a:lnTo>
                  <a:cubicBezTo>
                    <a:pt x="2363167" y="229076"/>
                    <a:pt x="2354761" y="244317"/>
                    <a:pt x="2342594" y="254582"/>
                  </a:cubicBezTo>
                  <a:cubicBezTo>
                    <a:pt x="2330426" y="264857"/>
                    <a:pt x="2315348" y="269978"/>
                    <a:pt x="2297358" y="269978"/>
                  </a:cubicBezTo>
                  <a:cubicBezTo>
                    <a:pt x="2274741" y="269978"/>
                    <a:pt x="2256410" y="261651"/>
                    <a:pt x="2242410" y="244962"/>
                  </a:cubicBezTo>
                  <a:cubicBezTo>
                    <a:pt x="2228404" y="228286"/>
                    <a:pt x="2221404" y="204205"/>
                    <a:pt x="2221404" y="172722"/>
                  </a:cubicBezTo>
                  <a:cubicBezTo>
                    <a:pt x="2221404" y="140080"/>
                    <a:pt x="2228472" y="115176"/>
                    <a:pt x="2242600" y="98010"/>
                  </a:cubicBezTo>
                  <a:cubicBezTo>
                    <a:pt x="2256729" y="80854"/>
                    <a:pt x="2274619" y="72271"/>
                    <a:pt x="2296256" y="72259"/>
                  </a:cubicBezTo>
                  <a:cubicBezTo>
                    <a:pt x="2316928" y="72271"/>
                    <a:pt x="2334173" y="80709"/>
                    <a:pt x="2348005" y="97564"/>
                  </a:cubicBezTo>
                  <a:cubicBezTo>
                    <a:pt x="2361829" y="114430"/>
                    <a:pt x="2368730" y="138834"/>
                    <a:pt x="2368730" y="170763"/>
                  </a:cubicBezTo>
                  <a:lnTo>
                    <a:pt x="2368540" y="179313"/>
                  </a:lnTo>
                  <a:lnTo>
                    <a:pt x="2249289" y="179313"/>
                  </a:lnTo>
                  <a:cubicBezTo>
                    <a:pt x="2250398" y="200576"/>
                    <a:pt x="2255475" y="216618"/>
                    <a:pt x="2264526" y="227417"/>
                  </a:cubicBezTo>
                  <a:cubicBezTo>
                    <a:pt x="2273578" y="238227"/>
                    <a:pt x="2284590" y="243627"/>
                    <a:pt x="2297548" y="243616"/>
                  </a:cubicBezTo>
                  <a:cubicBezTo>
                    <a:pt x="2317856" y="243627"/>
                    <a:pt x="2331984" y="230679"/>
                    <a:pt x="2339933" y="204784"/>
                  </a:cubicBezTo>
                  <a:close/>
                </a:path>
                <a:path w="5035950" h="342475">
                  <a:moveTo>
                    <a:pt x="2250945" y="152950"/>
                  </a:moveTo>
                  <a:lnTo>
                    <a:pt x="2340108" y="152950"/>
                  </a:lnTo>
                  <a:cubicBezTo>
                    <a:pt x="2338885" y="136574"/>
                    <a:pt x="2335275" y="124339"/>
                    <a:pt x="2329286" y="116256"/>
                  </a:cubicBezTo>
                  <a:cubicBezTo>
                    <a:pt x="2320607" y="104511"/>
                    <a:pt x="2309541" y="98633"/>
                    <a:pt x="2296082" y="98622"/>
                  </a:cubicBezTo>
                  <a:cubicBezTo>
                    <a:pt x="2283967" y="98633"/>
                    <a:pt x="2273639" y="103532"/>
                    <a:pt x="2265074" y="113328"/>
                  </a:cubicBezTo>
                  <a:cubicBezTo>
                    <a:pt x="2256516" y="123125"/>
                    <a:pt x="2251804" y="136340"/>
                    <a:pt x="2250945" y="152950"/>
                  </a:cubicBezTo>
                  <a:close/>
                </a:path>
                <a:path w="5035950" h="342475">
                  <a:moveTo>
                    <a:pt x="2402117" y="265703"/>
                  </a:moveTo>
                  <a:lnTo>
                    <a:pt x="2402117" y="76534"/>
                  </a:lnTo>
                  <a:lnTo>
                    <a:pt x="2426520" y="76534"/>
                  </a:lnTo>
                  <a:lnTo>
                    <a:pt x="2426520" y="103264"/>
                  </a:lnTo>
                  <a:cubicBezTo>
                    <a:pt x="2432388" y="92889"/>
                    <a:pt x="2439562" y="85118"/>
                    <a:pt x="2448044" y="79974"/>
                  </a:cubicBezTo>
                  <a:cubicBezTo>
                    <a:pt x="2456525" y="74842"/>
                    <a:pt x="2466268" y="72271"/>
                    <a:pt x="2477258" y="72259"/>
                  </a:cubicBezTo>
                  <a:cubicBezTo>
                    <a:pt x="2485808" y="72271"/>
                    <a:pt x="2493712" y="73907"/>
                    <a:pt x="2500970" y="77169"/>
                  </a:cubicBezTo>
                  <a:cubicBezTo>
                    <a:pt x="2508236" y="80442"/>
                    <a:pt x="2514103" y="84717"/>
                    <a:pt x="2518556" y="89994"/>
                  </a:cubicBezTo>
                  <a:cubicBezTo>
                    <a:pt x="2523010" y="95282"/>
                    <a:pt x="2526339" y="102140"/>
                    <a:pt x="2528535" y="110567"/>
                  </a:cubicBezTo>
                  <a:cubicBezTo>
                    <a:pt x="2530739" y="119006"/>
                    <a:pt x="2531826" y="131942"/>
                    <a:pt x="2531826" y="149388"/>
                  </a:cubicBezTo>
                  <a:lnTo>
                    <a:pt x="2531826" y="265703"/>
                  </a:lnTo>
                  <a:lnTo>
                    <a:pt x="2504861" y="265703"/>
                  </a:lnTo>
                  <a:lnTo>
                    <a:pt x="2504861" y="150512"/>
                  </a:lnTo>
                  <a:cubicBezTo>
                    <a:pt x="2504861" y="136618"/>
                    <a:pt x="2503653" y="126454"/>
                    <a:pt x="2501198" y="120031"/>
                  </a:cubicBezTo>
                  <a:cubicBezTo>
                    <a:pt x="2498751" y="113618"/>
                    <a:pt x="2494936" y="108653"/>
                    <a:pt x="2489737" y="105135"/>
                  </a:cubicBezTo>
                  <a:cubicBezTo>
                    <a:pt x="2484539" y="101639"/>
                    <a:pt x="2478512" y="99880"/>
                    <a:pt x="2471657" y="99869"/>
                  </a:cubicBezTo>
                  <a:cubicBezTo>
                    <a:pt x="2458699" y="99880"/>
                    <a:pt x="2448355" y="104578"/>
                    <a:pt x="2440649" y="113963"/>
                  </a:cubicBezTo>
                  <a:cubicBezTo>
                    <a:pt x="2432950" y="123359"/>
                    <a:pt x="2429097" y="139468"/>
                    <a:pt x="2429097" y="162279"/>
                  </a:cubicBezTo>
                  <a:lnTo>
                    <a:pt x="2429097" y="265703"/>
                  </a:lnTo>
                  <a:close/>
                </a:path>
                <a:path w="5035950" h="342475">
                  <a:moveTo>
                    <a:pt x="2633651" y="237025"/>
                  </a:moveTo>
                  <a:lnTo>
                    <a:pt x="2637322" y="265347"/>
                  </a:lnTo>
                  <a:cubicBezTo>
                    <a:pt x="2629866" y="267251"/>
                    <a:pt x="2623140" y="268197"/>
                    <a:pt x="2617136" y="268197"/>
                  </a:cubicBezTo>
                  <a:cubicBezTo>
                    <a:pt x="2607720" y="268197"/>
                    <a:pt x="2600142" y="266394"/>
                    <a:pt x="2594397" y="262775"/>
                  </a:cubicBezTo>
                  <a:cubicBezTo>
                    <a:pt x="2588651" y="259157"/>
                    <a:pt x="2584699" y="254203"/>
                    <a:pt x="2582564" y="247902"/>
                  </a:cubicBezTo>
                  <a:cubicBezTo>
                    <a:pt x="2580420" y="241612"/>
                    <a:pt x="2579341" y="229076"/>
                    <a:pt x="2579341" y="210306"/>
                  </a:cubicBezTo>
                  <a:lnTo>
                    <a:pt x="2579341" y="101472"/>
                  </a:lnTo>
                  <a:lnTo>
                    <a:pt x="2559528" y="101472"/>
                  </a:lnTo>
                  <a:lnTo>
                    <a:pt x="2559528" y="76534"/>
                  </a:lnTo>
                  <a:lnTo>
                    <a:pt x="2579341" y="76534"/>
                  </a:lnTo>
                  <a:lnTo>
                    <a:pt x="2579341" y="29688"/>
                  </a:lnTo>
                  <a:lnTo>
                    <a:pt x="2606321" y="10450"/>
                  </a:lnTo>
                  <a:lnTo>
                    <a:pt x="2606321" y="76534"/>
                  </a:lnTo>
                  <a:lnTo>
                    <a:pt x="2633651" y="76534"/>
                  </a:lnTo>
                  <a:lnTo>
                    <a:pt x="2633651" y="101472"/>
                  </a:lnTo>
                  <a:lnTo>
                    <a:pt x="2606321" y="101472"/>
                  </a:lnTo>
                  <a:lnTo>
                    <a:pt x="2606321" y="212088"/>
                  </a:lnTo>
                  <a:cubicBezTo>
                    <a:pt x="2606321" y="222308"/>
                    <a:pt x="2607119" y="228898"/>
                    <a:pt x="2608700" y="231859"/>
                  </a:cubicBezTo>
                  <a:cubicBezTo>
                    <a:pt x="2611026" y="236146"/>
                    <a:pt x="2615365" y="238283"/>
                    <a:pt x="2621726" y="238272"/>
                  </a:cubicBezTo>
                  <a:cubicBezTo>
                    <a:pt x="2624789" y="238283"/>
                    <a:pt x="2628764" y="237871"/>
                    <a:pt x="2633651" y="237025"/>
                  </a:cubicBezTo>
                  <a:close/>
                </a:path>
                <a:path w="5035950" h="342475">
                  <a:moveTo>
                    <a:pt x="2747582" y="265703"/>
                  </a:moveTo>
                  <a:lnTo>
                    <a:pt x="2747582" y="4572"/>
                  </a:lnTo>
                  <a:lnTo>
                    <a:pt x="2830422" y="4572"/>
                  </a:lnTo>
                  <a:cubicBezTo>
                    <a:pt x="2847211" y="4583"/>
                    <a:pt x="2860488" y="7110"/>
                    <a:pt x="2870284" y="12142"/>
                  </a:cubicBezTo>
                  <a:cubicBezTo>
                    <a:pt x="2880081" y="17197"/>
                    <a:pt x="2888114" y="25056"/>
                    <a:pt x="2894354" y="35733"/>
                  </a:cubicBezTo>
                  <a:cubicBezTo>
                    <a:pt x="2900601" y="46420"/>
                    <a:pt x="2903717" y="58221"/>
                    <a:pt x="2903717" y="71146"/>
                  </a:cubicBezTo>
                  <a:cubicBezTo>
                    <a:pt x="2903717" y="83147"/>
                    <a:pt x="2901034" y="93946"/>
                    <a:pt x="2895646" y="103554"/>
                  </a:cubicBezTo>
                  <a:cubicBezTo>
                    <a:pt x="2890257" y="113172"/>
                    <a:pt x="2882680" y="120876"/>
                    <a:pt x="2872891" y="126677"/>
                  </a:cubicBezTo>
                  <a:cubicBezTo>
                    <a:pt x="2885682" y="131208"/>
                    <a:pt x="2895760" y="138911"/>
                    <a:pt x="2903132" y="149777"/>
                  </a:cubicBezTo>
                  <a:cubicBezTo>
                    <a:pt x="2910496" y="160654"/>
                    <a:pt x="2914174" y="174047"/>
                    <a:pt x="2914174" y="189955"/>
                  </a:cubicBezTo>
                  <a:cubicBezTo>
                    <a:pt x="2914174" y="205764"/>
                    <a:pt x="2910846" y="219647"/>
                    <a:pt x="2904173" y="231581"/>
                  </a:cubicBezTo>
                  <a:cubicBezTo>
                    <a:pt x="2897515" y="243527"/>
                    <a:pt x="2888616" y="252199"/>
                    <a:pt x="2877482" y="257598"/>
                  </a:cubicBezTo>
                  <a:cubicBezTo>
                    <a:pt x="2866348" y="263009"/>
                    <a:pt x="2851064" y="265703"/>
                    <a:pt x="2831616" y="265703"/>
                  </a:cubicBezTo>
                  <a:close/>
                </a:path>
                <a:path w="5035950" h="342475">
                  <a:moveTo>
                    <a:pt x="2776751" y="114297"/>
                  </a:moveTo>
                  <a:lnTo>
                    <a:pt x="2824540" y="114297"/>
                  </a:lnTo>
                  <a:cubicBezTo>
                    <a:pt x="2837042" y="114308"/>
                    <a:pt x="2845926" y="113473"/>
                    <a:pt x="2851193" y="111803"/>
                  </a:cubicBezTo>
                  <a:cubicBezTo>
                    <a:pt x="2858801" y="109321"/>
                    <a:pt x="2864653" y="105135"/>
                    <a:pt x="2868749" y="99257"/>
                  </a:cubicBezTo>
                  <a:cubicBezTo>
                    <a:pt x="2872861" y="93378"/>
                    <a:pt x="2874905" y="85396"/>
                    <a:pt x="2874905" y="75288"/>
                  </a:cubicBezTo>
                  <a:cubicBezTo>
                    <a:pt x="2874905" y="65914"/>
                    <a:pt x="2873051" y="58110"/>
                    <a:pt x="2869311" y="51875"/>
                  </a:cubicBezTo>
                  <a:cubicBezTo>
                    <a:pt x="2865565" y="45641"/>
                    <a:pt x="2860610" y="41344"/>
                    <a:pt x="2854423" y="38961"/>
                  </a:cubicBezTo>
                  <a:cubicBezTo>
                    <a:pt x="2848237" y="36590"/>
                    <a:pt x="2837110" y="35399"/>
                    <a:pt x="2821059" y="35388"/>
                  </a:cubicBezTo>
                  <a:lnTo>
                    <a:pt x="2776751" y="35388"/>
                  </a:lnTo>
                  <a:close/>
                </a:path>
                <a:path w="5035950" h="342475">
                  <a:moveTo>
                    <a:pt x="2776751" y="234888"/>
                  </a:moveTo>
                  <a:lnTo>
                    <a:pt x="2831699" y="234888"/>
                  </a:lnTo>
                  <a:cubicBezTo>
                    <a:pt x="2843836" y="234899"/>
                    <a:pt x="2852789" y="233830"/>
                    <a:pt x="2858542" y="231681"/>
                  </a:cubicBezTo>
                  <a:cubicBezTo>
                    <a:pt x="2866872" y="228609"/>
                    <a:pt x="2873218" y="223532"/>
                    <a:pt x="2877558" y="216462"/>
                  </a:cubicBezTo>
                  <a:cubicBezTo>
                    <a:pt x="2881912" y="209404"/>
                    <a:pt x="2884078" y="200521"/>
                    <a:pt x="2884078" y="189822"/>
                  </a:cubicBezTo>
                  <a:cubicBezTo>
                    <a:pt x="2884078" y="179980"/>
                    <a:pt x="2881996" y="171642"/>
                    <a:pt x="2877839" y="164807"/>
                  </a:cubicBezTo>
                  <a:cubicBezTo>
                    <a:pt x="2873674" y="157982"/>
                    <a:pt x="2868073" y="152995"/>
                    <a:pt x="2861028" y="149844"/>
                  </a:cubicBezTo>
                  <a:cubicBezTo>
                    <a:pt x="2853975" y="146704"/>
                    <a:pt x="2842924" y="145124"/>
                    <a:pt x="2827846" y="145113"/>
                  </a:cubicBezTo>
                  <a:lnTo>
                    <a:pt x="2776751" y="145113"/>
                  </a:lnTo>
                  <a:close/>
                </a:path>
                <a:path w="5035950" h="342475">
                  <a:moveTo>
                    <a:pt x="2940113" y="171119"/>
                  </a:moveTo>
                  <a:cubicBezTo>
                    <a:pt x="2940113" y="138477"/>
                    <a:pt x="2947181" y="113840"/>
                    <a:pt x="2961310" y="97208"/>
                  </a:cubicBezTo>
                  <a:cubicBezTo>
                    <a:pt x="2975438" y="80587"/>
                    <a:pt x="2993328" y="72271"/>
                    <a:pt x="3014973" y="72259"/>
                  </a:cubicBezTo>
                  <a:cubicBezTo>
                    <a:pt x="3036253" y="72271"/>
                    <a:pt x="3054045" y="80587"/>
                    <a:pt x="3068363" y="97208"/>
                  </a:cubicBezTo>
                  <a:cubicBezTo>
                    <a:pt x="3082682" y="113840"/>
                    <a:pt x="3089826" y="137821"/>
                    <a:pt x="3089826" y="169159"/>
                  </a:cubicBezTo>
                  <a:cubicBezTo>
                    <a:pt x="3089826" y="203137"/>
                    <a:pt x="3082803" y="228430"/>
                    <a:pt x="3068728" y="245052"/>
                  </a:cubicBezTo>
                  <a:cubicBezTo>
                    <a:pt x="3054660" y="261684"/>
                    <a:pt x="3036747" y="269978"/>
                    <a:pt x="3014973" y="269978"/>
                  </a:cubicBezTo>
                  <a:cubicBezTo>
                    <a:pt x="2993572" y="269978"/>
                    <a:pt x="2975734" y="261651"/>
                    <a:pt x="2961484" y="244962"/>
                  </a:cubicBezTo>
                  <a:cubicBezTo>
                    <a:pt x="2947234" y="228286"/>
                    <a:pt x="2940113" y="203671"/>
                    <a:pt x="2940113" y="171119"/>
                  </a:cubicBezTo>
                  <a:close/>
                </a:path>
                <a:path w="5035950" h="342475">
                  <a:moveTo>
                    <a:pt x="2967823" y="171030"/>
                  </a:moveTo>
                  <a:cubicBezTo>
                    <a:pt x="2967823" y="195533"/>
                    <a:pt x="2972406" y="213758"/>
                    <a:pt x="2981579" y="225703"/>
                  </a:cubicBezTo>
                  <a:cubicBezTo>
                    <a:pt x="2990760" y="237660"/>
                    <a:pt x="3002137" y="243627"/>
                    <a:pt x="3015703" y="243616"/>
                  </a:cubicBezTo>
                  <a:cubicBezTo>
                    <a:pt x="3028433" y="243627"/>
                    <a:pt x="3039354" y="237593"/>
                    <a:pt x="3048459" y="225525"/>
                  </a:cubicBezTo>
                  <a:cubicBezTo>
                    <a:pt x="3057564" y="213457"/>
                    <a:pt x="3062116" y="195299"/>
                    <a:pt x="3062116" y="171030"/>
                  </a:cubicBezTo>
                  <a:cubicBezTo>
                    <a:pt x="3062116" y="146671"/>
                    <a:pt x="3057533" y="128514"/>
                    <a:pt x="3048360" y="116557"/>
                  </a:cubicBezTo>
                  <a:cubicBezTo>
                    <a:pt x="3039187" y="104611"/>
                    <a:pt x="3027817" y="98633"/>
                    <a:pt x="3014236" y="98622"/>
                  </a:cubicBezTo>
                  <a:cubicBezTo>
                    <a:pt x="3001400" y="98633"/>
                    <a:pt x="2990456" y="104644"/>
                    <a:pt x="2981404" y="116646"/>
                  </a:cubicBezTo>
                  <a:cubicBezTo>
                    <a:pt x="2972352" y="128658"/>
                    <a:pt x="2967823" y="146783"/>
                    <a:pt x="2967823" y="171030"/>
                  </a:cubicBezTo>
                  <a:close/>
                </a:path>
                <a:path w="5035950" h="342475">
                  <a:moveTo>
                    <a:pt x="3225767" y="242369"/>
                  </a:moveTo>
                  <a:cubicBezTo>
                    <a:pt x="3216730" y="251520"/>
                    <a:pt x="3207314" y="258411"/>
                    <a:pt x="3197525" y="263042"/>
                  </a:cubicBezTo>
                  <a:cubicBezTo>
                    <a:pt x="3187736" y="267674"/>
                    <a:pt x="3177590" y="269978"/>
                    <a:pt x="3167057" y="269978"/>
                  </a:cubicBezTo>
                  <a:cubicBezTo>
                    <a:pt x="3150420" y="269978"/>
                    <a:pt x="3137151" y="265124"/>
                    <a:pt x="3127240" y="255383"/>
                  </a:cubicBezTo>
                  <a:cubicBezTo>
                    <a:pt x="3117338" y="245653"/>
                    <a:pt x="3112382" y="232527"/>
                    <a:pt x="3112382" y="216006"/>
                  </a:cubicBezTo>
                  <a:cubicBezTo>
                    <a:pt x="3112382" y="205096"/>
                    <a:pt x="3114708" y="195422"/>
                    <a:pt x="3119359" y="186983"/>
                  </a:cubicBezTo>
                  <a:cubicBezTo>
                    <a:pt x="3124018" y="178555"/>
                    <a:pt x="3130372" y="171965"/>
                    <a:pt x="3138443" y="167211"/>
                  </a:cubicBezTo>
                  <a:cubicBezTo>
                    <a:pt x="3146514" y="162468"/>
                    <a:pt x="3158750" y="158962"/>
                    <a:pt x="3175136" y="156691"/>
                  </a:cubicBezTo>
                  <a:cubicBezTo>
                    <a:pt x="3197160" y="153573"/>
                    <a:pt x="3213303" y="149832"/>
                    <a:pt x="3223563" y="145469"/>
                  </a:cubicBezTo>
                  <a:lnTo>
                    <a:pt x="3223753" y="137275"/>
                  </a:lnTo>
                  <a:cubicBezTo>
                    <a:pt x="3223753" y="124339"/>
                    <a:pt x="3221374" y="115254"/>
                    <a:pt x="3216594" y="110022"/>
                  </a:cubicBezTo>
                  <a:cubicBezTo>
                    <a:pt x="3209875" y="102429"/>
                    <a:pt x="3199539" y="98633"/>
                    <a:pt x="3185593" y="98622"/>
                  </a:cubicBezTo>
                  <a:cubicBezTo>
                    <a:pt x="3173000" y="98633"/>
                    <a:pt x="3163583" y="101171"/>
                    <a:pt x="3157344" y="106237"/>
                  </a:cubicBezTo>
                  <a:cubicBezTo>
                    <a:pt x="3151112" y="111313"/>
                    <a:pt x="3146514" y="120832"/>
                    <a:pt x="3143573" y="134781"/>
                  </a:cubicBezTo>
                  <a:lnTo>
                    <a:pt x="3116965" y="130506"/>
                  </a:lnTo>
                  <a:cubicBezTo>
                    <a:pt x="3120765" y="110211"/>
                    <a:pt x="3128449" y="95427"/>
                    <a:pt x="3140001" y="86164"/>
                  </a:cubicBezTo>
                  <a:cubicBezTo>
                    <a:pt x="3151560" y="76902"/>
                    <a:pt x="3168098" y="72271"/>
                    <a:pt x="3189629" y="72259"/>
                  </a:cubicBezTo>
                  <a:cubicBezTo>
                    <a:pt x="3206387" y="72271"/>
                    <a:pt x="3219535" y="75332"/>
                    <a:pt x="3229073" y="81444"/>
                  </a:cubicBezTo>
                  <a:cubicBezTo>
                    <a:pt x="3238618" y="87567"/>
                    <a:pt x="3244638" y="95138"/>
                    <a:pt x="3247146" y="104155"/>
                  </a:cubicBezTo>
                  <a:cubicBezTo>
                    <a:pt x="3249661" y="113184"/>
                    <a:pt x="3250908" y="126365"/>
                    <a:pt x="3250908" y="143688"/>
                  </a:cubicBezTo>
                  <a:lnTo>
                    <a:pt x="3250908" y="186438"/>
                  </a:lnTo>
                  <a:cubicBezTo>
                    <a:pt x="3250908" y="216374"/>
                    <a:pt x="3251500" y="235233"/>
                    <a:pt x="3252656" y="243003"/>
                  </a:cubicBezTo>
                  <a:cubicBezTo>
                    <a:pt x="3253811" y="250785"/>
                    <a:pt x="3256106" y="258355"/>
                    <a:pt x="3259526" y="265703"/>
                  </a:cubicBezTo>
                  <a:lnTo>
                    <a:pt x="3231269" y="265703"/>
                  </a:lnTo>
                  <a:cubicBezTo>
                    <a:pt x="3228465" y="259179"/>
                    <a:pt x="3226626" y="251409"/>
                    <a:pt x="3225767" y="242369"/>
                  </a:cubicBezTo>
                  <a:close/>
                </a:path>
                <a:path w="5035950" h="342475">
                  <a:moveTo>
                    <a:pt x="3223563" y="170763"/>
                  </a:moveTo>
                  <a:cubicBezTo>
                    <a:pt x="3213660" y="175527"/>
                    <a:pt x="3198931" y="179558"/>
                    <a:pt x="3179354" y="182875"/>
                  </a:cubicBezTo>
                  <a:cubicBezTo>
                    <a:pt x="3167976" y="184790"/>
                    <a:pt x="3160027" y="186961"/>
                    <a:pt x="3155512" y="189387"/>
                  </a:cubicBezTo>
                  <a:cubicBezTo>
                    <a:pt x="3150990" y="191826"/>
                    <a:pt x="3147472" y="195266"/>
                    <a:pt x="3144956" y="199719"/>
                  </a:cubicBezTo>
                  <a:cubicBezTo>
                    <a:pt x="3142448" y="204172"/>
                    <a:pt x="3141194" y="209304"/>
                    <a:pt x="3141194" y="215116"/>
                  </a:cubicBezTo>
                  <a:cubicBezTo>
                    <a:pt x="3141194" y="224155"/>
                    <a:pt x="3144074" y="231370"/>
                    <a:pt x="3149820" y="236769"/>
                  </a:cubicBezTo>
                  <a:cubicBezTo>
                    <a:pt x="3155566" y="242179"/>
                    <a:pt x="3163515" y="244874"/>
                    <a:pt x="3173669" y="244863"/>
                  </a:cubicBezTo>
                  <a:cubicBezTo>
                    <a:pt x="3183328" y="244874"/>
                    <a:pt x="3192114" y="242447"/>
                    <a:pt x="3199995" y="237571"/>
                  </a:cubicBezTo>
                  <a:cubicBezTo>
                    <a:pt x="3207892" y="232705"/>
                    <a:pt x="3213789" y="226204"/>
                    <a:pt x="3217696" y="218066"/>
                  </a:cubicBezTo>
                  <a:cubicBezTo>
                    <a:pt x="3221617" y="209939"/>
                    <a:pt x="3223563" y="198083"/>
                    <a:pt x="3223563" y="182519"/>
                  </a:cubicBezTo>
                  <a:close/>
                </a:path>
                <a:path w="5035950" h="342475">
                  <a:moveTo>
                    <a:pt x="3353272" y="237025"/>
                  </a:moveTo>
                  <a:lnTo>
                    <a:pt x="3356950" y="265347"/>
                  </a:lnTo>
                  <a:cubicBezTo>
                    <a:pt x="3349487" y="267251"/>
                    <a:pt x="3342761" y="268197"/>
                    <a:pt x="3336765" y="268197"/>
                  </a:cubicBezTo>
                  <a:cubicBezTo>
                    <a:pt x="3327348" y="268197"/>
                    <a:pt x="3319764" y="266394"/>
                    <a:pt x="3314018" y="262775"/>
                  </a:cubicBezTo>
                  <a:cubicBezTo>
                    <a:pt x="3308272" y="259157"/>
                    <a:pt x="3304320" y="254203"/>
                    <a:pt x="3302185" y="247902"/>
                  </a:cubicBezTo>
                  <a:cubicBezTo>
                    <a:pt x="3300049" y="241612"/>
                    <a:pt x="3298970" y="229076"/>
                    <a:pt x="3298970" y="210306"/>
                  </a:cubicBezTo>
                  <a:lnTo>
                    <a:pt x="3298970" y="101472"/>
                  </a:lnTo>
                  <a:lnTo>
                    <a:pt x="3279149" y="101472"/>
                  </a:lnTo>
                  <a:lnTo>
                    <a:pt x="3279149" y="76534"/>
                  </a:lnTo>
                  <a:lnTo>
                    <a:pt x="3298970" y="76534"/>
                  </a:lnTo>
                  <a:lnTo>
                    <a:pt x="3298970" y="29688"/>
                  </a:lnTo>
                  <a:lnTo>
                    <a:pt x="3325942" y="10450"/>
                  </a:lnTo>
                  <a:lnTo>
                    <a:pt x="3325942" y="76534"/>
                  </a:lnTo>
                  <a:lnTo>
                    <a:pt x="3353272" y="76534"/>
                  </a:lnTo>
                  <a:lnTo>
                    <a:pt x="3353272" y="101472"/>
                  </a:lnTo>
                  <a:lnTo>
                    <a:pt x="3325942" y="101472"/>
                  </a:lnTo>
                  <a:lnTo>
                    <a:pt x="3325942" y="212088"/>
                  </a:lnTo>
                  <a:cubicBezTo>
                    <a:pt x="3325942" y="222308"/>
                    <a:pt x="3326740" y="228898"/>
                    <a:pt x="3328329" y="231859"/>
                  </a:cubicBezTo>
                  <a:cubicBezTo>
                    <a:pt x="3330654" y="236146"/>
                    <a:pt x="3334994" y="238283"/>
                    <a:pt x="3341348" y="238272"/>
                  </a:cubicBezTo>
                  <a:cubicBezTo>
                    <a:pt x="3344410" y="238283"/>
                    <a:pt x="3348385" y="237871"/>
                    <a:pt x="3353272" y="237025"/>
                  </a:cubicBezTo>
                  <a:close/>
                </a:path>
                <a:path w="5035950" h="342475">
                  <a:moveTo>
                    <a:pt x="3378778" y="41444"/>
                  </a:moveTo>
                  <a:lnTo>
                    <a:pt x="3378778" y="4572"/>
                  </a:lnTo>
                  <a:lnTo>
                    <a:pt x="3405750" y="4572"/>
                  </a:lnTo>
                  <a:lnTo>
                    <a:pt x="3405750" y="41444"/>
                  </a:lnTo>
                  <a:close/>
                </a:path>
                <a:path w="5035950" h="342475">
                  <a:moveTo>
                    <a:pt x="3378778" y="265703"/>
                  </a:moveTo>
                  <a:lnTo>
                    <a:pt x="3378778" y="76534"/>
                  </a:lnTo>
                  <a:lnTo>
                    <a:pt x="3405750" y="76534"/>
                  </a:lnTo>
                  <a:lnTo>
                    <a:pt x="3405750" y="265703"/>
                  </a:lnTo>
                  <a:close/>
                </a:path>
                <a:path w="5035950" h="342475">
                  <a:moveTo>
                    <a:pt x="3447178" y="265703"/>
                  </a:moveTo>
                  <a:lnTo>
                    <a:pt x="3447178" y="76534"/>
                  </a:lnTo>
                  <a:lnTo>
                    <a:pt x="3471581" y="76534"/>
                  </a:lnTo>
                  <a:lnTo>
                    <a:pt x="3471581" y="103264"/>
                  </a:lnTo>
                  <a:cubicBezTo>
                    <a:pt x="3477448" y="92889"/>
                    <a:pt x="3484615" y="85118"/>
                    <a:pt x="3493104" y="79974"/>
                  </a:cubicBezTo>
                  <a:cubicBezTo>
                    <a:pt x="3501586" y="74842"/>
                    <a:pt x="3511329" y="72271"/>
                    <a:pt x="3522311" y="72259"/>
                  </a:cubicBezTo>
                  <a:cubicBezTo>
                    <a:pt x="3530861" y="72271"/>
                    <a:pt x="3538765" y="73907"/>
                    <a:pt x="3546031" y="77169"/>
                  </a:cubicBezTo>
                  <a:cubicBezTo>
                    <a:pt x="3553296" y="80442"/>
                    <a:pt x="3559164" y="84717"/>
                    <a:pt x="3563617" y="89994"/>
                  </a:cubicBezTo>
                  <a:cubicBezTo>
                    <a:pt x="3568071" y="95282"/>
                    <a:pt x="3571400" y="102140"/>
                    <a:pt x="3573589" y="110567"/>
                  </a:cubicBezTo>
                  <a:cubicBezTo>
                    <a:pt x="3575800" y="119006"/>
                    <a:pt x="3576887" y="131942"/>
                    <a:pt x="3576887" y="149388"/>
                  </a:cubicBezTo>
                  <a:lnTo>
                    <a:pt x="3576887" y="265703"/>
                  </a:lnTo>
                  <a:lnTo>
                    <a:pt x="3549922" y="265703"/>
                  </a:lnTo>
                  <a:lnTo>
                    <a:pt x="3549922" y="150512"/>
                  </a:lnTo>
                  <a:cubicBezTo>
                    <a:pt x="3549922" y="136618"/>
                    <a:pt x="3548714" y="126454"/>
                    <a:pt x="3546259" y="120031"/>
                  </a:cubicBezTo>
                  <a:cubicBezTo>
                    <a:pt x="3543811" y="113618"/>
                    <a:pt x="3539996" y="108653"/>
                    <a:pt x="3534790" y="105135"/>
                  </a:cubicBezTo>
                  <a:cubicBezTo>
                    <a:pt x="3529592" y="101639"/>
                    <a:pt x="3523573" y="99880"/>
                    <a:pt x="3516718" y="99869"/>
                  </a:cubicBezTo>
                  <a:cubicBezTo>
                    <a:pt x="3503760" y="99880"/>
                    <a:pt x="3493416" y="104578"/>
                    <a:pt x="3485710" y="113963"/>
                  </a:cubicBezTo>
                  <a:cubicBezTo>
                    <a:pt x="3478003" y="123359"/>
                    <a:pt x="3474150" y="139468"/>
                    <a:pt x="3474150" y="162279"/>
                  </a:cubicBezTo>
                  <a:lnTo>
                    <a:pt x="3474150" y="265703"/>
                  </a:lnTo>
                  <a:close/>
                </a:path>
                <a:path w="5035950" h="342475">
                  <a:moveTo>
                    <a:pt x="3613215" y="281378"/>
                  </a:moveTo>
                  <a:lnTo>
                    <a:pt x="3639632" y="286009"/>
                  </a:lnTo>
                  <a:cubicBezTo>
                    <a:pt x="3640856" y="296163"/>
                    <a:pt x="3644527" y="303722"/>
                    <a:pt x="3650645" y="308676"/>
                  </a:cubicBezTo>
                  <a:cubicBezTo>
                    <a:pt x="3656763" y="313641"/>
                    <a:pt x="3665260" y="316113"/>
                    <a:pt x="3676150" y="316113"/>
                  </a:cubicBezTo>
                  <a:cubicBezTo>
                    <a:pt x="3688014" y="316113"/>
                    <a:pt x="3697453" y="313352"/>
                    <a:pt x="3704491" y="307830"/>
                  </a:cubicBezTo>
                  <a:cubicBezTo>
                    <a:pt x="3711528" y="302307"/>
                    <a:pt x="3716324" y="294092"/>
                    <a:pt x="3718885" y="283159"/>
                  </a:cubicBezTo>
                  <a:cubicBezTo>
                    <a:pt x="3720489" y="276513"/>
                    <a:pt x="3721279" y="262508"/>
                    <a:pt x="3721279" y="241111"/>
                  </a:cubicBezTo>
                  <a:cubicBezTo>
                    <a:pt x="3715412" y="249260"/>
                    <a:pt x="3708808" y="255406"/>
                    <a:pt x="3701466" y="259524"/>
                  </a:cubicBezTo>
                  <a:cubicBezTo>
                    <a:pt x="3694124" y="263655"/>
                    <a:pt x="3685992" y="265703"/>
                    <a:pt x="3677062" y="265703"/>
                  </a:cubicBezTo>
                  <a:cubicBezTo>
                    <a:pt x="3657979" y="265703"/>
                    <a:pt x="3642148" y="257877"/>
                    <a:pt x="3629547" y="242191"/>
                  </a:cubicBezTo>
                  <a:cubicBezTo>
                    <a:pt x="3615115" y="224155"/>
                    <a:pt x="3607895" y="199986"/>
                    <a:pt x="3607895" y="169694"/>
                  </a:cubicBezTo>
                  <a:cubicBezTo>
                    <a:pt x="3607895" y="149399"/>
                    <a:pt x="3611079" y="131653"/>
                    <a:pt x="3617433" y="116446"/>
                  </a:cubicBezTo>
                  <a:cubicBezTo>
                    <a:pt x="3623802" y="101249"/>
                    <a:pt x="3632154" y="90083"/>
                    <a:pt x="3642482" y="82958"/>
                  </a:cubicBezTo>
                  <a:cubicBezTo>
                    <a:pt x="3652811" y="75833"/>
                    <a:pt x="3664401" y="72271"/>
                    <a:pt x="3677252" y="72259"/>
                  </a:cubicBezTo>
                  <a:cubicBezTo>
                    <a:pt x="3686669" y="72271"/>
                    <a:pt x="3695249" y="74519"/>
                    <a:pt x="3703024" y="78994"/>
                  </a:cubicBezTo>
                  <a:cubicBezTo>
                    <a:pt x="3710791" y="83481"/>
                    <a:pt x="3717669" y="90205"/>
                    <a:pt x="3723666" y="99156"/>
                  </a:cubicBezTo>
                  <a:lnTo>
                    <a:pt x="3723666" y="76534"/>
                  </a:lnTo>
                  <a:lnTo>
                    <a:pt x="3748609" y="76534"/>
                  </a:lnTo>
                  <a:lnTo>
                    <a:pt x="3748609" y="240053"/>
                  </a:lnTo>
                  <a:cubicBezTo>
                    <a:pt x="3748609" y="269154"/>
                    <a:pt x="3746169" y="289906"/>
                    <a:pt x="3741275" y="302307"/>
                  </a:cubicBezTo>
                  <a:cubicBezTo>
                    <a:pt x="3736388" y="314721"/>
                    <a:pt x="3728370" y="324518"/>
                    <a:pt x="3717236" y="331698"/>
                  </a:cubicBezTo>
                  <a:cubicBezTo>
                    <a:pt x="3706110" y="338890"/>
                    <a:pt x="3692711" y="342475"/>
                    <a:pt x="3677062" y="342475"/>
                  </a:cubicBezTo>
                  <a:cubicBezTo>
                    <a:pt x="3656398" y="342475"/>
                    <a:pt x="3640499" y="337076"/>
                    <a:pt x="3629365" y="326266"/>
                  </a:cubicBezTo>
                  <a:cubicBezTo>
                    <a:pt x="3618231" y="315467"/>
                    <a:pt x="3612858" y="300504"/>
                    <a:pt x="3613215" y="281378"/>
                  </a:cubicBezTo>
                  <a:close/>
                </a:path>
                <a:path w="5035950" h="342475">
                  <a:moveTo>
                    <a:pt x="3635604" y="167734"/>
                  </a:moveTo>
                  <a:cubicBezTo>
                    <a:pt x="3635604" y="192627"/>
                    <a:pt x="3639830" y="210785"/>
                    <a:pt x="3648281" y="222207"/>
                  </a:cubicBezTo>
                  <a:cubicBezTo>
                    <a:pt x="3656740" y="233641"/>
                    <a:pt x="3667099" y="239352"/>
                    <a:pt x="3679350" y="239341"/>
                  </a:cubicBezTo>
                  <a:cubicBezTo>
                    <a:pt x="3691609" y="239352"/>
                    <a:pt x="3702028" y="233763"/>
                    <a:pt x="3710601" y="222564"/>
                  </a:cubicBezTo>
                  <a:cubicBezTo>
                    <a:pt x="3719189" y="211386"/>
                    <a:pt x="3723476" y="193585"/>
                    <a:pt x="3723476" y="169159"/>
                  </a:cubicBezTo>
                  <a:cubicBezTo>
                    <a:pt x="3723476" y="145358"/>
                    <a:pt x="3719068" y="127656"/>
                    <a:pt x="3710236" y="116044"/>
                  </a:cubicBezTo>
                  <a:cubicBezTo>
                    <a:pt x="3701420" y="104445"/>
                    <a:pt x="3690689" y="98633"/>
                    <a:pt x="3678066" y="98622"/>
                  </a:cubicBezTo>
                  <a:cubicBezTo>
                    <a:pt x="3666795" y="98633"/>
                    <a:pt x="3656900" y="104445"/>
                    <a:pt x="3648380" y="116044"/>
                  </a:cubicBezTo>
                  <a:cubicBezTo>
                    <a:pt x="3639868" y="127656"/>
                    <a:pt x="3635604" y="144890"/>
                    <a:pt x="3635604" y="167734"/>
                  </a:cubicBezTo>
                  <a:close/>
                </a:path>
                <a:path w="5035950" h="342475">
                  <a:moveTo>
                    <a:pt x="3855206" y="265703"/>
                  </a:moveTo>
                  <a:lnTo>
                    <a:pt x="3940266" y="4572"/>
                  </a:lnTo>
                  <a:lnTo>
                    <a:pt x="3971471" y="4572"/>
                  </a:lnTo>
                  <a:lnTo>
                    <a:pt x="4061789" y="265703"/>
                  </a:lnTo>
                  <a:lnTo>
                    <a:pt x="4028403" y="265703"/>
                  </a:lnTo>
                  <a:lnTo>
                    <a:pt x="4002738" y="186616"/>
                  </a:lnTo>
                  <a:lnTo>
                    <a:pt x="3909949" y="186616"/>
                  </a:lnTo>
                  <a:lnTo>
                    <a:pt x="3885979" y="265703"/>
                  </a:lnTo>
                  <a:close/>
                </a:path>
                <a:path w="5035950" h="342475">
                  <a:moveTo>
                    <a:pt x="3918484" y="158472"/>
                  </a:moveTo>
                  <a:lnTo>
                    <a:pt x="3993610" y="158472"/>
                  </a:lnTo>
                  <a:lnTo>
                    <a:pt x="3970688" y="86153"/>
                  </a:lnTo>
                  <a:cubicBezTo>
                    <a:pt x="3963605" y="63954"/>
                    <a:pt x="3958407" y="45908"/>
                    <a:pt x="3955101" y="32003"/>
                  </a:cubicBezTo>
                  <a:cubicBezTo>
                    <a:pt x="3952251" y="48758"/>
                    <a:pt x="3948231" y="65379"/>
                    <a:pt x="3943024" y="81878"/>
                  </a:cubicBezTo>
                  <a:close/>
                </a:path>
                <a:path w="5035950" h="342475">
                  <a:moveTo>
                    <a:pt x="4185707" y="196413"/>
                  </a:moveTo>
                  <a:lnTo>
                    <a:pt x="4212300" y="200509"/>
                  </a:lnTo>
                  <a:cubicBezTo>
                    <a:pt x="4209252" y="223087"/>
                    <a:pt x="4201569" y="240309"/>
                    <a:pt x="4189280" y="252177"/>
                  </a:cubicBezTo>
                  <a:cubicBezTo>
                    <a:pt x="4176990" y="264055"/>
                    <a:pt x="4162231" y="269978"/>
                    <a:pt x="4144972" y="269978"/>
                  </a:cubicBezTo>
                  <a:cubicBezTo>
                    <a:pt x="4124064" y="269978"/>
                    <a:pt x="4106843" y="261651"/>
                    <a:pt x="4093330" y="244962"/>
                  </a:cubicBezTo>
                  <a:cubicBezTo>
                    <a:pt x="4079809" y="228286"/>
                    <a:pt x="4073053" y="203604"/>
                    <a:pt x="4073053" y="170941"/>
                  </a:cubicBezTo>
                  <a:cubicBezTo>
                    <a:pt x="4073053" y="138054"/>
                    <a:pt x="4079878" y="113395"/>
                    <a:pt x="4093519" y="96941"/>
                  </a:cubicBezTo>
                  <a:cubicBezTo>
                    <a:pt x="4107154" y="80498"/>
                    <a:pt x="4124680" y="72271"/>
                    <a:pt x="4146074" y="72259"/>
                  </a:cubicBezTo>
                  <a:cubicBezTo>
                    <a:pt x="4162596" y="72271"/>
                    <a:pt x="4176504" y="77258"/>
                    <a:pt x="4187813" y="87233"/>
                  </a:cubicBezTo>
                  <a:cubicBezTo>
                    <a:pt x="4199122" y="97208"/>
                    <a:pt x="4206372" y="112171"/>
                    <a:pt x="4209556" y="132109"/>
                  </a:cubicBezTo>
                  <a:lnTo>
                    <a:pt x="4183313" y="136741"/>
                  </a:lnTo>
                  <a:cubicBezTo>
                    <a:pt x="4180752" y="123983"/>
                    <a:pt x="4176291" y="114442"/>
                    <a:pt x="4169922" y="108118"/>
                  </a:cubicBezTo>
                  <a:cubicBezTo>
                    <a:pt x="4163561" y="101794"/>
                    <a:pt x="4155916" y="98633"/>
                    <a:pt x="4146986" y="98622"/>
                  </a:cubicBezTo>
                  <a:cubicBezTo>
                    <a:pt x="4133663" y="98633"/>
                    <a:pt x="4122628" y="104366"/>
                    <a:pt x="4113880" y="115822"/>
                  </a:cubicBezTo>
                  <a:cubicBezTo>
                    <a:pt x="4105125" y="127289"/>
                    <a:pt x="4100755" y="145480"/>
                    <a:pt x="4100755" y="170406"/>
                  </a:cubicBezTo>
                  <a:cubicBezTo>
                    <a:pt x="4100755" y="196190"/>
                    <a:pt x="4104950" y="214838"/>
                    <a:pt x="4113325" y="226349"/>
                  </a:cubicBezTo>
                  <a:cubicBezTo>
                    <a:pt x="4121708" y="237871"/>
                    <a:pt x="4132439" y="243627"/>
                    <a:pt x="4145519" y="243616"/>
                  </a:cubicBezTo>
                  <a:cubicBezTo>
                    <a:pt x="4155801" y="243627"/>
                    <a:pt x="4164580" y="239797"/>
                    <a:pt x="4171861" y="232137"/>
                  </a:cubicBezTo>
                  <a:cubicBezTo>
                    <a:pt x="4179141" y="224478"/>
                    <a:pt x="4183747" y="212577"/>
                    <a:pt x="4185707" y="196413"/>
                  </a:cubicBezTo>
                  <a:close/>
                </a:path>
                <a:path w="5035950" h="342475">
                  <a:moveTo>
                    <a:pt x="4339782" y="196413"/>
                  </a:moveTo>
                  <a:lnTo>
                    <a:pt x="4366382" y="200509"/>
                  </a:lnTo>
                  <a:cubicBezTo>
                    <a:pt x="4363335" y="223087"/>
                    <a:pt x="4355651" y="240309"/>
                    <a:pt x="4343362" y="252177"/>
                  </a:cubicBezTo>
                  <a:cubicBezTo>
                    <a:pt x="4331065" y="264055"/>
                    <a:pt x="4316306" y="269978"/>
                    <a:pt x="4299054" y="269978"/>
                  </a:cubicBezTo>
                  <a:cubicBezTo>
                    <a:pt x="4278146" y="269978"/>
                    <a:pt x="4260917" y="261651"/>
                    <a:pt x="4247405" y="244962"/>
                  </a:cubicBezTo>
                  <a:cubicBezTo>
                    <a:pt x="4233892" y="228286"/>
                    <a:pt x="4227135" y="203604"/>
                    <a:pt x="4227135" y="170941"/>
                  </a:cubicBezTo>
                  <a:cubicBezTo>
                    <a:pt x="4227135" y="138054"/>
                    <a:pt x="4233960" y="113395"/>
                    <a:pt x="4247594" y="96941"/>
                  </a:cubicBezTo>
                  <a:cubicBezTo>
                    <a:pt x="4261229" y="80498"/>
                    <a:pt x="4278755" y="72271"/>
                    <a:pt x="4300156" y="72259"/>
                  </a:cubicBezTo>
                  <a:cubicBezTo>
                    <a:pt x="4316671" y="72271"/>
                    <a:pt x="4330579" y="77258"/>
                    <a:pt x="4341888" y="87233"/>
                  </a:cubicBezTo>
                  <a:cubicBezTo>
                    <a:pt x="4353204" y="97208"/>
                    <a:pt x="4360447" y="112171"/>
                    <a:pt x="4363631" y="132109"/>
                  </a:cubicBezTo>
                  <a:lnTo>
                    <a:pt x="4337388" y="136741"/>
                  </a:lnTo>
                  <a:cubicBezTo>
                    <a:pt x="4334835" y="123983"/>
                    <a:pt x="4330366" y="114442"/>
                    <a:pt x="4323997" y="108118"/>
                  </a:cubicBezTo>
                  <a:cubicBezTo>
                    <a:pt x="4317644" y="101794"/>
                    <a:pt x="4309990" y="98633"/>
                    <a:pt x="4301068" y="98622"/>
                  </a:cubicBezTo>
                  <a:cubicBezTo>
                    <a:pt x="4287738" y="98633"/>
                    <a:pt x="4276710" y="104366"/>
                    <a:pt x="4267955" y="115822"/>
                  </a:cubicBezTo>
                  <a:cubicBezTo>
                    <a:pt x="4259207" y="127289"/>
                    <a:pt x="4254830" y="145480"/>
                    <a:pt x="4254830" y="170406"/>
                  </a:cubicBezTo>
                  <a:cubicBezTo>
                    <a:pt x="4254830" y="196190"/>
                    <a:pt x="4259025" y="214838"/>
                    <a:pt x="4267400" y="226349"/>
                  </a:cubicBezTo>
                  <a:cubicBezTo>
                    <a:pt x="4275783" y="237871"/>
                    <a:pt x="4286514" y="243627"/>
                    <a:pt x="4299594" y="243616"/>
                  </a:cubicBezTo>
                  <a:cubicBezTo>
                    <a:pt x="4309884" y="243627"/>
                    <a:pt x="4318655" y="239797"/>
                    <a:pt x="4325935" y="232137"/>
                  </a:cubicBezTo>
                  <a:cubicBezTo>
                    <a:pt x="4333216" y="224478"/>
                    <a:pt x="4337829" y="212577"/>
                    <a:pt x="4339782" y="196413"/>
                  </a:cubicBezTo>
                  <a:close/>
                </a:path>
                <a:path w="5035950" h="342475">
                  <a:moveTo>
                    <a:pt x="4389281" y="41444"/>
                  </a:moveTo>
                  <a:lnTo>
                    <a:pt x="4389281" y="4572"/>
                  </a:lnTo>
                  <a:lnTo>
                    <a:pt x="4416254" y="4572"/>
                  </a:lnTo>
                  <a:lnTo>
                    <a:pt x="4416254" y="41444"/>
                  </a:lnTo>
                  <a:close/>
                </a:path>
                <a:path w="5035950" h="342475">
                  <a:moveTo>
                    <a:pt x="4389281" y="265703"/>
                  </a:moveTo>
                  <a:lnTo>
                    <a:pt x="4389281" y="76534"/>
                  </a:lnTo>
                  <a:lnTo>
                    <a:pt x="4416254" y="76534"/>
                  </a:lnTo>
                  <a:lnTo>
                    <a:pt x="4416254" y="265703"/>
                  </a:lnTo>
                  <a:close/>
                </a:path>
                <a:path w="5035950" h="342475">
                  <a:moveTo>
                    <a:pt x="4561163" y="265703"/>
                  </a:moveTo>
                  <a:lnTo>
                    <a:pt x="4561163" y="241834"/>
                  </a:lnTo>
                  <a:cubicBezTo>
                    <a:pt x="4556261" y="250985"/>
                    <a:pt x="4549961" y="257966"/>
                    <a:pt x="4542262" y="262775"/>
                  </a:cubicBezTo>
                  <a:cubicBezTo>
                    <a:pt x="4534555" y="267585"/>
                    <a:pt x="4526241" y="269978"/>
                    <a:pt x="4517311" y="269978"/>
                  </a:cubicBezTo>
                  <a:cubicBezTo>
                    <a:pt x="4498470" y="269978"/>
                    <a:pt x="4482176" y="261350"/>
                    <a:pt x="4468412" y="244072"/>
                  </a:cubicBezTo>
                  <a:cubicBezTo>
                    <a:pt x="4454656" y="226794"/>
                    <a:pt x="4447771" y="202480"/>
                    <a:pt x="4447771" y="171119"/>
                  </a:cubicBezTo>
                  <a:cubicBezTo>
                    <a:pt x="4447771" y="149633"/>
                    <a:pt x="4450833" y="131408"/>
                    <a:pt x="4456937" y="116446"/>
                  </a:cubicBezTo>
                  <a:cubicBezTo>
                    <a:pt x="4463039" y="101483"/>
                    <a:pt x="4471187" y="90384"/>
                    <a:pt x="4481386" y="83136"/>
                  </a:cubicBezTo>
                  <a:cubicBezTo>
                    <a:pt x="4491585" y="75900"/>
                    <a:pt x="4502917" y="72271"/>
                    <a:pt x="4515357" y="72259"/>
                  </a:cubicBezTo>
                  <a:cubicBezTo>
                    <a:pt x="4524280" y="72271"/>
                    <a:pt x="4532549" y="74564"/>
                    <a:pt x="4540187" y="79128"/>
                  </a:cubicBezTo>
                  <a:cubicBezTo>
                    <a:pt x="4547825" y="83704"/>
                    <a:pt x="4554140" y="90083"/>
                    <a:pt x="4559133" y="98266"/>
                  </a:cubicBezTo>
                  <a:lnTo>
                    <a:pt x="4559133" y="4572"/>
                  </a:lnTo>
                  <a:lnTo>
                    <a:pt x="4586478" y="4572"/>
                  </a:lnTo>
                  <a:lnTo>
                    <a:pt x="4586478" y="265703"/>
                  </a:lnTo>
                  <a:close/>
                </a:path>
                <a:path w="5035950" h="342475">
                  <a:moveTo>
                    <a:pt x="4475481" y="171297"/>
                  </a:moveTo>
                  <a:cubicBezTo>
                    <a:pt x="4475481" y="195767"/>
                    <a:pt x="4479858" y="213947"/>
                    <a:pt x="4488606" y="225814"/>
                  </a:cubicBezTo>
                  <a:cubicBezTo>
                    <a:pt x="4497361" y="237693"/>
                    <a:pt x="4507545" y="243627"/>
                    <a:pt x="4519165" y="243616"/>
                  </a:cubicBezTo>
                  <a:cubicBezTo>
                    <a:pt x="4530679" y="243627"/>
                    <a:pt x="4540658" y="237927"/>
                    <a:pt x="4549094" y="226527"/>
                  </a:cubicBezTo>
                  <a:cubicBezTo>
                    <a:pt x="4557545" y="215127"/>
                    <a:pt x="4561763" y="197904"/>
                    <a:pt x="4561763" y="174859"/>
                  </a:cubicBezTo>
                  <a:cubicBezTo>
                    <a:pt x="4561763" y="148385"/>
                    <a:pt x="4557545" y="129070"/>
                    <a:pt x="4549094" y="116891"/>
                  </a:cubicBezTo>
                  <a:cubicBezTo>
                    <a:pt x="4540658" y="104723"/>
                    <a:pt x="4530003" y="98633"/>
                    <a:pt x="4517151" y="98622"/>
                  </a:cubicBezTo>
                  <a:cubicBezTo>
                    <a:pt x="4505774" y="98633"/>
                    <a:pt x="4495978" y="104489"/>
                    <a:pt x="4487785" y="116178"/>
                  </a:cubicBezTo>
                  <a:cubicBezTo>
                    <a:pt x="4479592" y="127879"/>
                    <a:pt x="4475481" y="146248"/>
                    <a:pt x="4475481" y="171297"/>
                  </a:cubicBezTo>
                  <a:close/>
                </a:path>
                <a:path w="5035950" h="342475">
                  <a:moveTo>
                    <a:pt x="4738205" y="204784"/>
                  </a:moveTo>
                  <a:lnTo>
                    <a:pt x="4766082" y="208881"/>
                  </a:lnTo>
                  <a:cubicBezTo>
                    <a:pt x="4761438" y="229076"/>
                    <a:pt x="4753032" y="244317"/>
                    <a:pt x="4740865" y="254582"/>
                  </a:cubicBezTo>
                  <a:cubicBezTo>
                    <a:pt x="4728697" y="264857"/>
                    <a:pt x="4713626" y="269978"/>
                    <a:pt x="4695637" y="269978"/>
                  </a:cubicBezTo>
                  <a:cubicBezTo>
                    <a:pt x="4673012" y="269978"/>
                    <a:pt x="4654688" y="261651"/>
                    <a:pt x="4640682" y="244962"/>
                  </a:cubicBezTo>
                  <a:cubicBezTo>
                    <a:pt x="4626675" y="228286"/>
                    <a:pt x="4619675" y="204205"/>
                    <a:pt x="4619675" y="172722"/>
                  </a:cubicBezTo>
                  <a:cubicBezTo>
                    <a:pt x="4619675" y="140080"/>
                    <a:pt x="4626743" y="115176"/>
                    <a:pt x="4640872" y="98010"/>
                  </a:cubicBezTo>
                  <a:cubicBezTo>
                    <a:pt x="4655000" y="80854"/>
                    <a:pt x="4672890" y="72271"/>
                    <a:pt x="4694535" y="72259"/>
                  </a:cubicBezTo>
                  <a:cubicBezTo>
                    <a:pt x="4715207" y="72271"/>
                    <a:pt x="4732451" y="80709"/>
                    <a:pt x="4746276" y="97564"/>
                  </a:cubicBezTo>
                  <a:cubicBezTo>
                    <a:pt x="4760108" y="114430"/>
                    <a:pt x="4767009" y="138834"/>
                    <a:pt x="4767009" y="170763"/>
                  </a:cubicBezTo>
                  <a:lnTo>
                    <a:pt x="4766819" y="179313"/>
                  </a:lnTo>
                  <a:lnTo>
                    <a:pt x="4647560" y="179313"/>
                  </a:lnTo>
                  <a:cubicBezTo>
                    <a:pt x="4648677" y="200576"/>
                    <a:pt x="4653754" y="216618"/>
                    <a:pt x="4662805" y="227417"/>
                  </a:cubicBezTo>
                  <a:cubicBezTo>
                    <a:pt x="4671857" y="238227"/>
                    <a:pt x="4682869" y="243627"/>
                    <a:pt x="4695827" y="243616"/>
                  </a:cubicBezTo>
                  <a:cubicBezTo>
                    <a:pt x="4716127" y="243627"/>
                    <a:pt x="4730255" y="230679"/>
                    <a:pt x="4738205" y="204784"/>
                  </a:cubicBezTo>
                  <a:close/>
                </a:path>
                <a:path w="5035950" h="342475">
                  <a:moveTo>
                    <a:pt x="4649224" y="152950"/>
                  </a:moveTo>
                  <a:lnTo>
                    <a:pt x="4738387" y="152950"/>
                  </a:lnTo>
                  <a:cubicBezTo>
                    <a:pt x="4737163" y="136574"/>
                    <a:pt x="4733554" y="124339"/>
                    <a:pt x="4727565" y="116256"/>
                  </a:cubicBezTo>
                  <a:cubicBezTo>
                    <a:pt x="4718878" y="104511"/>
                    <a:pt x="4707812" y="98633"/>
                    <a:pt x="4694353" y="98622"/>
                  </a:cubicBezTo>
                  <a:cubicBezTo>
                    <a:pt x="4682238" y="98633"/>
                    <a:pt x="4671910" y="103532"/>
                    <a:pt x="4663352" y="113328"/>
                  </a:cubicBezTo>
                  <a:cubicBezTo>
                    <a:pt x="4654787" y="123125"/>
                    <a:pt x="4650083" y="136340"/>
                    <a:pt x="4649224" y="152950"/>
                  </a:cubicBezTo>
                  <a:close/>
                </a:path>
                <a:path w="5035950" h="342475">
                  <a:moveTo>
                    <a:pt x="4800395" y="265703"/>
                  </a:moveTo>
                  <a:lnTo>
                    <a:pt x="4800395" y="76534"/>
                  </a:lnTo>
                  <a:lnTo>
                    <a:pt x="4824799" y="76534"/>
                  </a:lnTo>
                  <a:lnTo>
                    <a:pt x="4824799" y="103264"/>
                  </a:lnTo>
                  <a:cubicBezTo>
                    <a:pt x="4830667" y="92889"/>
                    <a:pt x="4837833" y="85118"/>
                    <a:pt x="4846315" y="79974"/>
                  </a:cubicBezTo>
                  <a:cubicBezTo>
                    <a:pt x="4854804" y="74842"/>
                    <a:pt x="4864539" y="72271"/>
                    <a:pt x="4875529" y="72259"/>
                  </a:cubicBezTo>
                  <a:cubicBezTo>
                    <a:pt x="4884079" y="72271"/>
                    <a:pt x="4891983" y="73907"/>
                    <a:pt x="4899241" y="77169"/>
                  </a:cubicBezTo>
                  <a:cubicBezTo>
                    <a:pt x="4906514" y="80442"/>
                    <a:pt x="4912382" y="84717"/>
                    <a:pt x="4916835" y="89994"/>
                  </a:cubicBezTo>
                  <a:cubicBezTo>
                    <a:pt x="4921289" y="95282"/>
                    <a:pt x="4924618" y="102140"/>
                    <a:pt x="4926806" y="110567"/>
                  </a:cubicBezTo>
                  <a:cubicBezTo>
                    <a:pt x="4929011" y="119006"/>
                    <a:pt x="4930105" y="131942"/>
                    <a:pt x="4930105" y="149388"/>
                  </a:cubicBezTo>
                  <a:lnTo>
                    <a:pt x="4930105" y="265703"/>
                  </a:lnTo>
                  <a:lnTo>
                    <a:pt x="4903140" y="265703"/>
                  </a:lnTo>
                  <a:lnTo>
                    <a:pt x="4903140" y="150512"/>
                  </a:lnTo>
                  <a:cubicBezTo>
                    <a:pt x="4903140" y="136618"/>
                    <a:pt x="4901924" y="126454"/>
                    <a:pt x="4899477" y="120031"/>
                  </a:cubicBezTo>
                  <a:cubicBezTo>
                    <a:pt x="4897030" y="113618"/>
                    <a:pt x="4893207" y="108653"/>
                    <a:pt x="4888008" y="105135"/>
                  </a:cubicBezTo>
                  <a:cubicBezTo>
                    <a:pt x="4882810" y="101639"/>
                    <a:pt x="4876791" y="99880"/>
                    <a:pt x="4869928" y="99869"/>
                  </a:cubicBezTo>
                  <a:cubicBezTo>
                    <a:pt x="4856970" y="99880"/>
                    <a:pt x="4846626" y="104578"/>
                    <a:pt x="4838928" y="113963"/>
                  </a:cubicBezTo>
                  <a:cubicBezTo>
                    <a:pt x="4831221" y="123359"/>
                    <a:pt x="4827368" y="139468"/>
                    <a:pt x="4827368" y="162279"/>
                  </a:cubicBezTo>
                  <a:lnTo>
                    <a:pt x="4827368" y="265703"/>
                  </a:lnTo>
                  <a:close/>
                </a:path>
                <a:path w="5035950" h="342475">
                  <a:moveTo>
                    <a:pt x="5031922" y="237025"/>
                  </a:moveTo>
                  <a:lnTo>
                    <a:pt x="5035600" y="265347"/>
                  </a:lnTo>
                  <a:cubicBezTo>
                    <a:pt x="5028137" y="267251"/>
                    <a:pt x="5021411" y="268197"/>
                    <a:pt x="5015415" y="268197"/>
                  </a:cubicBezTo>
                  <a:cubicBezTo>
                    <a:pt x="5005999" y="268197"/>
                    <a:pt x="4998413" y="266394"/>
                    <a:pt x="4992668" y="262775"/>
                  </a:cubicBezTo>
                  <a:cubicBezTo>
                    <a:pt x="4986922" y="259157"/>
                    <a:pt x="4982970" y="254203"/>
                    <a:pt x="4980835" y="247902"/>
                  </a:cubicBezTo>
                  <a:cubicBezTo>
                    <a:pt x="4978699" y="241612"/>
                    <a:pt x="4977620" y="229076"/>
                    <a:pt x="4977620" y="210306"/>
                  </a:cubicBezTo>
                  <a:lnTo>
                    <a:pt x="4977620" y="101472"/>
                  </a:lnTo>
                  <a:lnTo>
                    <a:pt x="4957799" y="101472"/>
                  </a:lnTo>
                  <a:lnTo>
                    <a:pt x="4957799" y="76534"/>
                  </a:lnTo>
                  <a:lnTo>
                    <a:pt x="4977620" y="76534"/>
                  </a:lnTo>
                  <a:lnTo>
                    <a:pt x="4977620" y="29688"/>
                  </a:lnTo>
                  <a:lnTo>
                    <a:pt x="5004593" y="10450"/>
                  </a:lnTo>
                  <a:lnTo>
                    <a:pt x="5004593" y="76534"/>
                  </a:lnTo>
                  <a:lnTo>
                    <a:pt x="5031922" y="76534"/>
                  </a:lnTo>
                  <a:lnTo>
                    <a:pt x="5031922" y="101472"/>
                  </a:lnTo>
                  <a:lnTo>
                    <a:pt x="5004593" y="101472"/>
                  </a:lnTo>
                  <a:lnTo>
                    <a:pt x="5004593" y="212088"/>
                  </a:lnTo>
                  <a:cubicBezTo>
                    <a:pt x="5004593" y="222308"/>
                    <a:pt x="5005390" y="228898"/>
                    <a:pt x="5006979" y="231859"/>
                  </a:cubicBezTo>
                  <a:cubicBezTo>
                    <a:pt x="5009305" y="236146"/>
                    <a:pt x="5013644" y="238283"/>
                    <a:pt x="5019998" y="238272"/>
                  </a:cubicBezTo>
                  <a:cubicBezTo>
                    <a:pt x="5023061" y="238283"/>
                    <a:pt x="5027035" y="237871"/>
                    <a:pt x="5031922" y="237025"/>
                  </a:cubicBezTo>
                  <a:close/>
                </a:path>
              </a:pathLst>
            </a:custGeom>
            <a:gradFill>
              <a:gsLst>
                <a:gs pos="0">
                  <a:srgbClr val="FCFCFC"/>
                </a:gs>
                <a:gs pos="50000">
                  <a:srgbClr val="F5F5F5"/>
                </a:gs>
                <a:gs pos="100000">
                  <a:srgbClr val="EEEEEE"/>
                </a:gs>
              </a:gsLst>
              <a:lin ang="5400000" scaled="0"/>
            </a:gradFill>
            <a:ln w="7600" cap="flat">
              <a:solidFill>
                <a:srgbClr val="545454"/>
              </a:solidFill>
              <a:bevel/>
            </a:ln>
            <a:effectLst>
              <a:outerShdw blurRad="0" dist="21496" dir="2700000" algn="tl">
                <a:srgbClr val="BEBEBE">
                  <a:alpha val="50000"/>
                </a:srgbClr>
              </a:outerShdw>
            </a:effectLst>
          </p:spPr>
        </p:sp>
        <p:sp>
          <p:nvSpPr>
            <p:cNvPr id="6294" name="lines"/>
            <p:cNvSpPr/>
            <p:nvPr/>
          </p:nvSpPr>
          <p:spPr>
            <a:xfrm>
              <a:off x="604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295" name="lines"/>
            <p:cNvSpPr/>
            <p:nvPr/>
          </p:nvSpPr>
          <p:spPr>
            <a:xfrm>
              <a:off x="1060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296" name="lines"/>
            <p:cNvSpPr/>
            <p:nvPr/>
          </p:nvSpPr>
          <p:spPr>
            <a:xfrm>
              <a:off x="604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297" name="lines"/>
            <p:cNvSpPr/>
            <p:nvPr/>
          </p:nvSpPr>
          <p:spPr>
            <a:xfrm>
              <a:off x="1516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298" name="lines"/>
            <p:cNvSpPr/>
            <p:nvPr/>
          </p:nvSpPr>
          <p:spPr>
            <a:xfrm>
              <a:off x="1060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299" name="lines"/>
            <p:cNvSpPr/>
            <p:nvPr/>
          </p:nvSpPr>
          <p:spPr>
            <a:xfrm>
              <a:off x="604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0" name="lines"/>
            <p:cNvSpPr/>
            <p:nvPr/>
          </p:nvSpPr>
          <p:spPr>
            <a:xfrm>
              <a:off x="1972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1" name="lines"/>
            <p:cNvSpPr/>
            <p:nvPr/>
          </p:nvSpPr>
          <p:spPr>
            <a:xfrm>
              <a:off x="1516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2" name="lines"/>
            <p:cNvSpPr/>
            <p:nvPr/>
          </p:nvSpPr>
          <p:spPr>
            <a:xfrm>
              <a:off x="1060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3" name="lines"/>
            <p:cNvSpPr/>
            <p:nvPr/>
          </p:nvSpPr>
          <p:spPr>
            <a:xfrm>
              <a:off x="604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4" name="lines"/>
            <p:cNvSpPr/>
            <p:nvPr/>
          </p:nvSpPr>
          <p:spPr>
            <a:xfrm>
              <a:off x="2428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5" name="lines"/>
            <p:cNvSpPr/>
            <p:nvPr/>
          </p:nvSpPr>
          <p:spPr>
            <a:xfrm>
              <a:off x="1972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6" name="lines"/>
            <p:cNvSpPr/>
            <p:nvPr/>
          </p:nvSpPr>
          <p:spPr>
            <a:xfrm>
              <a:off x="1516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7" name="lines"/>
            <p:cNvSpPr/>
            <p:nvPr/>
          </p:nvSpPr>
          <p:spPr>
            <a:xfrm>
              <a:off x="1060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8" name="lines"/>
            <p:cNvSpPr/>
            <p:nvPr/>
          </p:nvSpPr>
          <p:spPr>
            <a:xfrm>
              <a:off x="604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09" name="lines"/>
            <p:cNvSpPr/>
            <p:nvPr/>
          </p:nvSpPr>
          <p:spPr>
            <a:xfrm>
              <a:off x="2884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0" name="lines"/>
            <p:cNvSpPr/>
            <p:nvPr/>
          </p:nvSpPr>
          <p:spPr>
            <a:xfrm>
              <a:off x="2428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1" name="lines"/>
            <p:cNvSpPr/>
            <p:nvPr/>
          </p:nvSpPr>
          <p:spPr>
            <a:xfrm>
              <a:off x="1972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2" name="lines"/>
            <p:cNvSpPr/>
            <p:nvPr/>
          </p:nvSpPr>
          <p:spPr>
            <a:xfrm>
              <a:off x="1516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3" name="lines"/>
            <p:cNvSpPr/>
            <p:nvPr/>
          </p:nvSpPr>
          <p:spPr>
            <a:xfrm>
              <a:off x="1060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4" name="lines"/>
            <p:cNvSpPr/>
            <p:nvPr/>
          </p:nvSpPr>
          <p:spPr>
            <a:xfrm>
              <a:off x="604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5" name="lines"/>
            <p:cNvSpPr/>
            <p:nvPr/>
          </p:nvSpPr>
          <p:spPr>
            <a:xfrm>
              <a:off x="3340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6" name="lines"/>
            <p:cNvSpPr/>
            <p:nvPr/>
          </p:nvSpPr>
          <p:spPr>
            <a:xfrm>
              <a:off x="2884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7" name="lines"/>
            <p:cNvSpPr/>
            <p:nvPr/>
          </p:nvSpPr>
          <p:spPr>
            <a:xfrm>
              <a:off x="2428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8" name="lines"/>
            <p:cNvSpPr/>
            <p:nvPr/>
          </p:nvSpPr>
          <p:spPr>
            <a:xfrm>
              <a:off x="1972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19" name="lines"/>
            <p:cNvSpPr/>
            <p:nvPr/>
          </p:nvSpPr>
          <p:spPr>
            <a:xfrm>
              <a:off x="1516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0" name="lines"/>
            <p:cNvSpPr/>
            <p:nvPr/>
          </p:nvSpPr>
          <p:spPr>
            <a:xfrm>
              <a:off x="1060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1" name="lines"/>
            <p:cNvSpPr/>
            <p:nvPr/>
          </p:nvSpPr>
          <p:spPr>
            <a:xfrm>
              <a:off x="604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2" name="lines"/>
            <p:cNvSpPr/>
            <p:nvPr/>
          </p:nvSpPr>
          <p:spPr>
            <a:xfrm>
              <a:off x="3796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3" name="lines"/>
            <p:cNvSpPr/>
            <p:nvPr/>
          </p:nvSpPr>
          <p:spPr>
            <a:xfrm>
              <a:off x="3340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4" name="lines"/>
            <p:cNvSpPr/>
            <p:nvPr/>
          </p:nvSpPr>
          <p:spPr>
            <a:xfrm>
              <a:off x="2884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5" name="lines"/>
            <p:cNvSpPr/>
            <p:nvPr/>
          </p:nvSpPr>
          <p:spPr>
            <a:xfrm>
              <a:off x="2428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6" name="lines"/>
            <p:cNvSpPr/>
            <p:nvPr/>
          </p:nvSpPr>
          <p:spPr>
            <a:xfrm>
              <a:off x="1972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7" name="lines"/>
            <p:cNvSpPr/>
            <p:nvPr/>
          </p:nvSpPr>
          <p:spPr>
            <a:xfrm>
              <a:off x="1516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8" name="lines"/>
            <p:cNvSpPr/>
            <p:nvPr/>
          </p:nvSpPr>
          <p:spPr>
            <a:xfrm>
              <a:off x="1060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29" name="lines"/>
            <p:cNvSpPr/>
            <p:nvPr/>
          </p:nvSpPr>
          <p:spPr>
            <a:xfrm>
              <a:off x="604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0" name="lines"/>
            <p:cNvSpPr/>
            <p:nvPr/>
          </p:nvSpPr>
          <p:spPr>
            <a:xfrm>
              <a:off x="4252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1" name="lines"/>
            <p:cNvSpPr/>
            <p:nvPr/>
          </p:nvSpPr>
          <p:spPr>
            <a:xfrm>
              <a:off x="3796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2" name="lines"/>
            <p:cNvSpPr/>
            <p:nvPr/>
          </p:nvSpPr>
          <p:spPr>
            <a:xfrm>
              <a:off x="3340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3" name="lines"/>
            <p:cNvSpPr/>
            <p:nvPr/>
          </p:nvSpPr>
          <p:spPr>
            <a:xfrm>
              <a:off x="2884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4" name="lines"/>
            <p:cNvSpPr/>
            <p:nvPr/>
          </p:nvSpPr>
          <p:spPr>
            <a:xfrm>
              <a:off x="2428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5" name="lines"/>
            <p:cNvSpPr/>
            <p:nvPr/>
          </p:nvSpPr>
          <p:spPr>
            <a:xfrm>
              <a:off x="1972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6" name="lines"/>
            <p:cNvSpPr/>
            <p:nvPr/>
          </p:nvSpPr>
          <p:spPr>
            <a:xfrm>
              <a:off x="1516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7" name="lines"/>
            <p:cNvSpPr/>
            <p:nvPr/>
          </p:nvSpPr>
          <p:spPr>
            <a:xfrm>
              <a:off x="1060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8" name="lines"/>
            <p:cNvSpPr/>
            <p:nvPr/>
          </p:nvSpPr>
          <p:spPr>
            <a:xfrm>
              <a:off x="604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39" name="lines"/>
            <p:cNvSpPr/>
            <p:nvPr/>
          </p:nvSpPr>
          <p:spPr>
            <a:xfrm>
              <a:off x="4708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0" name="lines"/>
            <p:cNvSpPr/>
            <p:nvPr/>
          </p:nvSpPr>
          <p:spPr>
            <a:xfrm>
              <a:off x="4252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1" name="lines"/>
            <p:cNvSpPr/>
            <p:nvPr/>
          </p:nvSpPr>
          <p:spPr>
            <a:xfrm>
              <a:off x="3796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2" name="lines"/>
            <p:cNvSpPr/>
            <p:nvPr/>
          </p:nvSpPr>
          <p:spPr>
            <a:xfrm>
              <a:off x="3340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3" name="lines"/>
            <p:cNvSpPr/>
            <p:nvPr/>
          </p:nvSpPr>
          <p:spPr>
            <a:xfrm>
              <a:off x="2884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4" name="lines"/>
            <p:cNvSpPr/>
            <p:nvPr/>
          </p:nvSpPr>
          <p:spPr>
            <a:xfrm>
              <a:off x="2428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5" name="lines"/>
            <p:cNvSpPr/>
            <p:nvPr/>
          </p:nvSpPr>
          <p:spPr>
            <a:xfrm>
              <a:off x="1972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6" name="lines"/>
            <p:cNvSpPr/>
            <p:nvPr/>
          </p:nvSpPr>
          <p:spPr>
            <a:xfrm>
              <a:off x="1516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7" name="lines"/>
            <p:cNvSpPr/>
            <p:nvPr/>
          </p:nvSpPr>
          <p:spPr>
            <a:xfrm>
              <a:off x="1060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8" name="lines"/>
            <p:cNvSpPr/>
            <p:nvPr/>
          </p:nvSpPr>
          <p:spPr>
            <a:xfrm>
              <a:off x="604800" y="493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49" name="lines"/>
            <p:cNvSpPr/>
            <p:nvPr/>
          </p:nvSpPr>
          <p:spPr>
            <a:xfrm>
              <a:off x="5164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0" name="lines"/>
            <p:cNvSpPr/>
            <p:nvPr/>
          </p:nvSpPr>
          <p:spPr>
            <a:xfrm>
              <a:off x="4708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1" name="lines"/>
            <p:cNvSpPr/>
            <p:nvPr/>
          </p:nvSpPr>
          <p:spPr>
            <a:xfrm>
              <a:off x="4252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2" name="lines"/>
            <p:cNvSpPr/>
            <p:nvPr/>
          </p:nvSpPr>
          <p:spPr>
            <a:xfrm>
              <a:off x="3796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3" name="lines"/>
            <p:cNvSpPr/>
            <p:nvPr/>
          </p:nvSpPr>
          <p:spPr>
            <a:xfrm>
              <a:off x="3340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4" name="lines"/>
            <p:cNvSpPr/>
            <p:nvPr/>
          </p:nvSpPr>
          <p:spPr>
            <a:xfrm>
              <a:off x="2884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5" name="lines"/>
            <p:cNvSpPr/>
            <p:nvPr/>
          </p:nvSpPr>
          <p:spPr>
            <a:xfrm>
              <a:off x="2428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6" name="lines"/>
            <p:cNvSpPr/>
            <p:nvPr/>
          </p:nvSpPr>
          <p:spPr>
            <a:xfrm>
              <a:off x="1972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7" name="lines"/>
            <p:cNvSpPr/>
            <p:nvPr/>
          </p:nvSpPr>
          <p:spPr>
            <a:xfrm>
              <a:off x="1516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8" name="lines"/>
            <p:cNvSpPr/>
            <p:nvPr/>
          </p:nvSpPr>
          <p:spPr>
            <a:xfrm>
              <a:off x="1060800" y="493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59" name="lines"/>
            <p:cNvSpPr/>
            <p:nvPr/>
          </p:nvSpPr>
          <p:spPr>
            <a:xfrm>
              <a:off x="604800" y="538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0" name="lines"/>
            <p:cNvSpPr/>
            <p:nvPr/>
          </p:nvSpPr>
          <p:spPr>
            <a:xfrm>
              <a:off x="5620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1" name="lines"/>
            <p:cNvSpPr/>
            <p:nvPr/>
          </p:nvSpPr>
          <p:spPr>
            <a:xfrm>
              <a:off x="5164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2" name="lines"/>
            <p:cNvSpPr/>
            <p:nvPr/>
          </p:nvSpPr>
          <p:spPr>
            <a:xfrm>
              <a:off x="4708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3" name="lines"/>
            <p:cNvSpPr/>
            <p:nvPr/>
          </p:nvSpPr>
          <p:spPr>
            <a:xfrm>
              <a:off x="4252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4" name="lines"/>
            <p:cNvSpPr/>
            <p:nvPr/>
          </p:nvSpPr>
          <p:spPr>
            <a:xfrm>
              <a:off x="3796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5" name="lines"/>
            <p:cNvSpPr/>
            <p:nvPr/>
          </p:nvSpPr>
          <p:spPr>
            <a:xfrm>
              <a:off x="3340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6" name="lines"/>
            <p:cNvSpPr/>
            <p:nvPr/>
          </p:nvSpPr>
          <p:spPr>
            <a:xfrm>
              <a:off x="2884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7" name="lines"/>
            <p:cNvSpPr/>
            <p:nvPr/>
          </p:nvSpPr>
          <p:spPr>
            <a:xfrm>
              <a:off x="2428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8" name="lines"/>
            <p:cNvSpPr/>
            <p:nvPr/>
          </p:nvSpPr>
          <p:spPr>
            <a:xfrm>
              <a:off x="1972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69" name="lines"/>
            <p:cNvSpPr/>
            <p:nvPr/>
          </p:nvSpPr>
          <p:spPr>
            <a:xfrm>
              <a:off x="1516800" y="493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0" name="lines"/>
            <p:cNvSpPr/>
            <p:nvPr/>
          </p:nvSpPr>
          <p:spPr>
            <a:xfrm>
              <a:off x="1060800" y="538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1" name="lines"/>
            <p:cNvSpPr/>
            <p:nvPr/>
          </p:nvSpPr>
          <p:spPr>
            <a:xfrm>
              <a:off x="874600" y="5843900"/>
              <a:ext cx="186200" cy="186200"/>
            </a:xfrm>
            <a:custGeom>
              <a:pathLst>
                <a:path w="186200" h="186200">
                  <a:moveTo>
                    <a:pt x="186200" y="0"/>
                  </a:moveTo>
                  <a:lnTo>
                    <a:pt x="0" y="186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2" name="lines"/>
            <p:cNvSpPr/>
            <p:nvPr/>
          </p:nvSpPr>
          <p:spPr>
            <a:xfrm>
              <a:off x="6076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3" name="lines"/>
            <p:cNvSpPr/>
            <p:nvPr/>
          </p:nvSpPr>
          <p:spPr>
            <a:xfrm>
              <a:off x="5620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4" name="lines"/>
            <p:cNvSpPr/>
            <p:nvPr/>
          </p:nvSpPr>
          <p:spPr>
            <a:xfrm>
              <a:off x="5164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5" name="lines"/>
            <p:cNvSpPr/>
            <p:nvPr/>
          </p:nvSpPr>
          <p:spPr>
            <a:xfrm>
              <a:off x="4708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6" name="lines"/>
            <p:cNvSpPr/>
            <p:nvPr/>
          </p:nvSpPr>
          <p:spPr>
            <a:xfrm>
              <a:off x="4252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7" name="lines"/>
            <p:cNvSpPr/>
            <p:nvPr/>
          </p:nvSpPr>
          <p:spPr>
            <a:xfrm>
              <a:off x="3796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8" name="lines"/>
            <p:cNvSpPr/>
            <p:nvPr/>
          </p:nvSpPr>
          <p:spPr>
            <a:xfrm>
              <a:off x="3340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79" name="lines"/>
            <p:cNvSpPr/>
            <p:nvPr/>
          </p:nvSpPr>
          <p:spPr>
            <a:xfrm>
              <a:off x="2884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0" name="lines"/>
            <p:cNvSpPr/>
            <p:nvPr/>
          </p:nvSpPr>
          <p:spPr>
            <a:xfrm>
              <a:off x="2428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1" name="lines"/>
            <p:cNvSpPr/>
            <p:nvPr/>
          </p:nvSpPr>
          <p:spPr>
            <a:xfrm>
              <a:off x="1972800" y="493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2" name="lines"/>
            <p:cNvSpPr/>
            <p:nvPr/>
          </p:nvSpPr>
          <p:spPr>
            <a:xfrm>
              <a:off x="1516800" y="538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3" name="lines"/>
            <p:cNvSpPr/>
            <p:nvPr/>
          </p:nvSpPr>
          <p:spPr>
            <a:xfrm>
              <a:off x="1330600" y="5843900"/>
              <a:ext cx="186200" cy="186200"/>
            </a:xfrm>
            <a:custGeom>
              <a:pathLst>
                <a:path w="186200" h="186200">
                  <a:moveTo>
                    <a:pt x="186200" y="0"/>
                  </a:moveTo>
                  <a:lnTo>
                    <a:pt x="0" y="186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4" name="lines"/>
            <p:cNvSpPr/>
            <p:nvPr/>
          </p:nvSpPr>
          <p:spPr>
            <a:xfrm>
              <a:off x="6532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5" name="lines"/>
            <p:cNvSpPr/>
            <p:nvPr/>
          </p:nvSpPr>
          <p:spPr>
            <a:xfrm>
              <a:off x="6076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6" name="lines"/>
            <p:cNvSpPr/>
            <p:nvPr/>
          </p:nvSpPr>
          <p:spPr>
            <a:xfrm>
              <a:off x="5620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7" name="lines"/>
            <p:cNvSpPr/>
            <p:nvPr/>
          </p:nvSpPr>
          <p:spPr>
            <a:xfrm>
              <a:off x="5164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8" name="lines"/>
            <p:cNvSpPr/>
            <p:nvPr/>
          </p:nvSpPr>
          <p:spPr>
            <a:xfrm>
              <a:off x="4708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89" name="lines"/>
            <p:cNvSpPr/>
            <p:nvPr/>
          </p:nvSpPr>
          <p:spPr>
            <a:xfrm>
              <a:off x="4252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0" name="lines"/>
            <p:cNvSpPr/>
            <p:nvPr/>
          </p:nvSpPr>
          <p:spPr>
            <a:xfrm>
              <a:off x="3796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1" name="lines"/>
            <p:cNvSpPr/>
            <p:nvPr/>
          </p:nvSpPr>
          <p:spPr>
            <a:xfrm>
              <a:off x="3340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2" name="lines"/>
            <p:cNvSpPr/>
            <p:nvPr/>
          </p:nvSpPr>
          <p:spPr>
            <a:xfrm>
              <a:off x="2884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3" name="lines"/>
            <p:cNvSpPr/>
            <p:nvPr/>
          </p:nvSpPr>
          <p:spPr>
            <a:xfrm>
              <a:off x="2428800" y="493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4" name="lines"/>
            <p:cNvSpPr/>
            <p:nvPr/>
          </p:nvSpPr>
          <p:spPr>
            <a:xfrm>
              <a:off x="1972800" y="538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5" name="lines"/>
            <p:cNvSpPr/>
            <p:nvPr/>
          </p:nvSpPr>
          <p:spPr>
            <a:xfrm>
              <a:off x="1786600" y="5843900"/>
              <a:ext cx="186200" cy="186200"/>
            </a:xfrm>
            <a:custGeom>
              <a:pathLst>
                <a:path w="186200" h="186200">
                  <a:moveTo>
                    <a:pt x="186200" y="0"/>
                  </a:moveTo>
                  <a:lnTo>
                    <a:pt x="0" y="186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6" name="lines"/>
            <p:cNvSpPr/>
            <p:nvPr/>
          </p:nvSpPr>
          <p:spPr>
            <a:xfrm>
              <a:off x="6988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7" name="lines"/>
            <p:cNvSpPr/>
            <p:nvPr/>
          </p:nvSpPr>
          <p:spPr>
            <a:xfrm>
              <a:off x="6532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8" name="lines"/>
            <p:cNvSpPr/>
            <p:nvPr/>
          </p:nvSpPr>
          <p:spPr>
            <a:xfrm>
              <a:off x="6076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399" name="lines"/>
            <p:cNvSpPr/>
            <p:nvPr/>
          </p:nvSpPr>
          <p:spPr>
            <a:xfrm>
              <a:off x="5620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0" name="lines"/>
            <p:cNvSpPr/>
            <p:nvPr/>
          </p:nvSpPr>
          <p:spPr>
            <a:xfrm>
              <a:off x="5164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1" name="lines"/>
            <p:cNvSpPr/>
            <p:nvPr/>
          </p:nvSpPr>
          <p:spPr>
            <a:xfrm>
              <a:off x="4708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2" name="lines"/>
            <p:cNvSpPr/>
            <p:nvPr/>
          </p:nvSpPr>
          <p:spPr>
            <a:xfrm>
              <a:off x="4252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3" name="lines"/>
            <p:cNvSpPr/>
            <p:nvPr/>
          </p:nvSpPr>
          <p:spPr>
            <a:xfrm>
              <a:off x="3796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4" name="lines"/>
            <p:cNvSpPr/>
            <p:nvPr/>
          </p:nvSpPr>
          <p:spPr>
            <a:xfrm>
              <a:off x="3340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5" name="lines"/>
            <p:cNvSpPr/>
            <p:nvPr/>
          </p:nvSpPr>
          <p:spPr>
            <a:xfrm>
              <a:off x="2884800" y="493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6" name="lines"/>
            <p:cNvSpPr/>
            <p:nvPr/>
          </p:nvSpPr>
          <p:spPr>
            <a:xfrm>
              <a:off x="2428800" y="538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7" name="lines"/>
            <p:cNvSpPr/>
            <p:nvPr/>
          </p:nvSpPr>
          <p:spPr>
            <a:xfrm>
              <a:off x="2242600" y="5843900"/>
              <a:ext cx="186200" cy="186200"/>
            </a:xfrm>
            <a:custGeom>
              <a:pathLst>
                <a:path w="186200" h="186200">
                  <a:moveTo>
                    <a:pt x="186200" y="0"/>
                  </a:moveTo>
                  <a:lnTo>
                    <a:pt x="0" y="186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8" name="lines"/>
            <p:cNvSpPr/>
            <p:nvPr/>
          </p:nvSpPr>
          <p:spPr>
            <a:xfrm>
              <a:off x="7444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09" name="lines"/>
            <p:cNvSpPr/>
            <p:nvPr/>
          </p:nvSpPr>
          <p:spPr>
            <a:xfrm>
              <a:off x="6988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0" name="lines"/>
            <p:cNvSpPr/>
            <p:nvPr/>
          </p:nvSpPr>
          <p:spPr>
            <a:xfrm>
              <a:off x="6532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1" name="lines"/>
            <p:cNvSpPr/>
            <p:nvPr/>
          </p:nvSpPr>
          <p:spPr>
            <a:xfrm>
              <a:off x="6076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2" name="lines"/>
            <p:cNvSpPr/>
            <p:nvPr/>
          </p:nvSpPr>
          <p:spPr>
            <a:xfrm>
              <a:off x="5620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3" name="lines"/>
            <p:cNvSpPr/>
            <p:nvPr/>
          </p:nvSpPr>
          <p:spPr>
            <a:xfrm>
              <a:off x="5164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4" name="lines"/>
            <p:cNvSpPr/>
            <p:nvPr/>
          </p:nvSpPr>
          <p:spPr>
            <a:xfrm>
              <a:off x="4708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5" name="lines"/>
            <p:cNvSpPr/>
            <p:nvPr/>
          </p:nvSpPr>
          <p:spPr>
            <a:xfrm>
              <a:off x="4252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6" name="lines"/>
            <p:cNvSpPr/>
            <p:nvPr/>
          </p:nvSpPr>
          <p:spPr>
            <a:xfrm>
              <a:off x="3796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7" name="lines"/>
            <p:cNvSpPr/>
            <p:nvPr/>
          </p:nvSpPr>
          <p:spPr>
            <a:xfrm>
              <a:off x="3340800" y="493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8" name="lines"/>
            <p:cNvSpPr/>
            <p:nvPr/>
          </p:nvSpPr>
          <p:spPr>
            <a:xfrm>
              <a:off x="2884800" y="538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19" name="lines"/>
            <p:cNvSpPr/>
            <p:nvPr/>
          </p:nvSpPr>
          <p:spPr>
            <a:xfrm>
              <a:off x="2698600" y="5843900"/>
              <a:ext cx="186200" cy="186200"/>
            </a:xfrm>
            <a:custGeom>
              <a:pathLst>
                <a:path w="186200" h="186200">
                  <a:moveTo>
                    <a:pt x="186200" y="0"/>
                  </a:moveTo>
                  <a:lnTo>
                    <a:pt x="0" y="186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0" name="lines"/>
            <p:cNvSpPr/>
            <p:nvPr/>
          </p:nvSpPr>
          <p:spPr>
            <a:xfrm>
              <a:off x="7900800" y="82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1" name="lines"/>
            <p:cNvSpPr/>
            <p:nvPr/>
          </p:nvSpPr>
          <p:spPr>
            <a:xfrm>
              <a:off x="7444800" y="128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2" name="lines"/>
            <p:cNvSpPr/>
            <p:nvPr/>
          </p:nvSpPr>
          <p:spPr>
            <a:xfrm>
              <a:off x="6988800" y="173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3" name="lines"/>
            <p:cNvSpPr/>
            <p:nvPr/>
          </p:nvSpPr>
          <p:spPr>
            <a:xfrm>
              <a:off x="6532800" y="219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4" name="lines"/>
            <p:cNvSpPr/>
            <p:nvPr/>
          </p:nvSpPr>
          <p:spPr>
            <a:xfrm>
              <a:off x="6076800" y="265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5" name="lines"/>
            <p:cNvSpPr/>
            <p:nvPr/>
          </p:nvSpPr>
          <p:spPr>
            <a:xfrm>
              <a:off x="5620800" y="310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6" name="lines"/>
            <p:cNvSpPr/>
            <p:nvPr/>
          </p:nvSpPr>
          <p:spPr>
            <a:xfrm>
              <a:off x="5164800" y="3563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7" name="lines"/>
            <p:cNvSpPr/>
            <p:nvPr/>
          </p:nvSpPr>
          <p:spPr>
            <a:xfrm>
              <a:off x="4708800" y="4019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8" name="lines"/>
            <p:cNvSpPr/>
            <p:nvPr/>
          </p:nvSpPr>
          <p:spPr>
            <a:xfrm>
              <a:off x="4252800" y="4475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29" name="lines"/>
            <p:cNvSpPr/>
            <p:nvPr/>
          </p:nvSpPr>
          <p:spPr>
            <a:xfrm>
              <a:off x="3796800" y="4931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0" name="lines"/>
            <p:cNvSpPr/>
            <p:nvPr/>
          </p:nvSpPr>
          <p:spPr>
            <a:xfrm>
              <a:off x="3340800" y="53879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1" name="lines"/>
            <p:cNvSpPr/>
            <p:nvPr/>
          </p:nvSpPr>
          <p:spPr>
            <a:xfrm>
              <a:off x="3154600" y="5843900"/>
              <a:ext cx="186200" cy="186200"/>
            </a:xfrm>
            <a:custGeom>
              <a:pathLst>
                <a:path w="186200" h="186200">
                  <a:moveTo>
                    <a:pt x="186200" y="0"/>
                  </a:moveTo>
                  <a:lnTo>
                    <a:pt x="0" y="1862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2" name="lines"/>
            <p:cNvSpPr/>
            <p:nvPr/>
          </p:nvSpPr>
          <p:spPr>
            <a:xfrm>
              <a:off x="8083200" y="1101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3" name="lines"/>
            <p:cNvSpPr/>
            <p:nvPr/>
          </p:nvSpPr>
          <p:spPr>
            <a:xfrm>
              <a:off x="7627200" y="155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4" name="lines"/>
            <p:cNvSpPr/>
            <p:nvPr/>
          </p:nvSpPr>
          <p:spPr>
            <a:xfrm>
              <a:off x="7171200" y="201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5" name="lines"/>
            <p:cNvSpPr/>
            <p:nvPr/>
          </p:nvSpPr>
          <p:spPr>
            <a:xfrm>
              <a:off x="6715200" y="246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6" name="lines"/>
            <p:cNvSpPr/>
            <p:nvPr/>
          </p:nvSpPr>
          <p:spPr>
            <a:xfrm>
              <a:off x="6259200" y="292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7" name="lines"/>
            <p:cNvSpPr/>
            <p:nvPr/>
          </p:nvSpPr>
          <p:spPr>
            <a:xfrm>
              <a:off x="5803200" y="3381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8" name="lines"/>
            <p:cNvSpPr/>
            <p:nvPr/>
          </p:nvSpPr>
          <p:spPr>
            <a:xfrm>
              <a:off x="5347200" y="383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39" name="lines"/>
            <p:cNvSpPr/>
            <p:nvPr/>
          </p:nvSpPr>
          <p:spPr>
            <a:xfrm>
              <a:off x="4891200" y="429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0" name="lines"/>
            <p:cNvSpPr/>
            <p:nvPr/>
          </p:nvSpPr>
          <p:spPr>
            <a:xfrm>
              <a:off x="4435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1" name="lines"/>
            <p:cNvSpPr/>
            <p:nvPr/>
          </p:nvSpPr>
          <p:spPr>
            <a:xfrm>
              <a:off x="3979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2" name="lines"/>
            <p:cNvSpPr/>
            <p:nvPr/>
          </p:nvSpPr>
          <p:spPr>
            <a:xfrm>
              <a:off x="3610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3" name="lines"/>
            <p:cNvSpPr/>
            <p:nvPr/>
          </p:nvSpPr>
          <p:spPr>
            <a:xfrm>
              <a:off x="8083200" y="155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4" name="lines"/>
            <p:cNvSpPr/>
            <p:nvPr/>
          </p:nvSpPr>
          <p:spPr>
            <a:xfrm>
              <a:off x="7627200" y="201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5" name="lines"/>
            <p:cNvSpPr/>
            <p:nvPr/>
          </p:nvSpPr>
          <p:spPr>
            <a:xfrm>
              <a:off x="7171200" y="246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6" name="lines"/>
            <p:cNvSpPr/>
            <p:nvPr/>
          </p:nvSpPr>
          <p:spPr>
            <a:xfrm>
              <a:off x="6715200" y="292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7" name="lines"/>
            <p:cNvSpPr/>
            <p:nvPr/>
          </p:nvSpPr>
          <p:spPr>
            <a:xfrm>
              <a:off x="6259200" y="3381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8" name="lines"/>
            <p:cNvSpPr/>
            <p:nvPr/>
          </p:nvSpPr>
          <p:spPr>
            <a:xfrm>
              <a:off x="5803200" y="383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49" name="lines"/>
            <p:cNvSpPr/>
            <p:nvPr/>
          </p:nvSpPr>
          <p:spPr>
            <a:xfrm>
              <a:off x="5347200" y="429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0" name="lines"/>
            <p:cNvSpPr/>
            <p:nvPr/>
          </p:nvSpPr>
          <p:spPr>
            <a:xfrm>
              <a:off x="4891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1" name="lines"/>
            <p:cNvSpPr/>
            <p:nvPr/>
          </p:nvSpPr>
          <p:spPr>
            <a:xfrm>
              <a:off x="4435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2" name="lines"/>
            <p:cNvSpPr/>
            <p:nvPr/>
          </p:nvSpPr>
          <p:spPr>
            <a:xfrm>
              <a:off x="4066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3" name="lines"/>
            <p:cNvSpPr/>
            <p:nvPr/>
          </p:nvSpPr>
          <p:spPr>
            <a:xfrm>
              <a:off x="8083200" y="201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4" name="lines"/>
            <p:cNvSpPr/>
            <p:nvPr/>
          </p:nvSpPr>
          <p:spPr>
            <a:xfrm>
              <a:off x="7627200" y="246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5" name="lines"/>
            <p:cNvSpPr/>
            <p:nvPr/>
          </p:nvSpPr>
          <p:spPr>
            <a:xfrm>
              <a:off x="7171200" y="292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6" name="lines"/>
            <p:cNvSpPr/>
            <p:nvPr/>
          </p:nvSpPr>
          <p:spPr>
            <a:xfrm>
              <a:off x="6715200" y="3381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7" name="lines"/>
            <p:cNvSpPr/>
            <p:nvPr/>
          </p:nvSpPr>
          <p:spPr>
            <a:xfrm>
              <a:off x="6259200" y="383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8" name="lines"/>
            <p:cNvSpPr/>
            <p:nvPr/>
          </p:nvSpPr>
          <p:spPr>
            <a:xfrm>
              <a:off x="5803200" y="429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59" name="lines"/>
            <p:cNvSpPr/>
            <p:nvPr/>
          </p:nvSpPr>
          <p:spPr>
            <a:xfrm>
              <a:off x="5347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0" name="lines"/>
            <p:cNvSpPr/>
            <p:nvPr/>
          </p:nvSpPr>
          <p:spPr>
            <a:xfrm>
              <a:off x="4891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1" name="lines"/>
            <p:cNvSpPr/>
            <p:nvPr/>
          </p:nvSpPr>
          <p:spPr>
            <a:xfrm>
              <a:off x="4522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2" name="lines"/>
            <p:cNvSpPr/>
            <p:nvPr/>
          </p:nvSpPr>
          <p:spPr>
            <a:xfrm>
              <a:off x="8083200" y="246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3" name="lines"/>
            <p:cNvSpPr/>
            <p:nvPr/>
          </p:nvSpPr>
          <p:spPr>
            <a:xfrm>
              <a:off x="7627200" y="292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4" name="lines"/>
            <p:cNvSpPr/>
            <p:nvPr/>
          </p:nvSpPr>
          <p:spPr>
            <a:xfrm>
              <a:off x="7171200" y="3381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5" name="lines"/>
            <p:cNvSpPr/>
            <p:nvPr/>
          </p:nvSpPr>
          <p:spPr>
            <a:xfrm>
              <a:off x="6715200" y="383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6" name="lines"/>
            <p:cNvSpPr/>
            <p:nvPr/>
          </p:nvSpPr>
          <p:spPr>
            <a:xfrm>
              <a:off x="6259200" y="429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7" name="lines"/>
            <p:cNvSpPr/>
            <p:nvPr/>
          </p:nvSpPr>
          <p:spPr>
            <a:xfrm>
              <a:off x="5803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8" name="lines"/>
            <p:cNvSpPr/>
            <p:nvPr/>
          </p:nvSpPr>
          <p:spPr>
            <a:xfrm>
              <a:off x="5347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69" name="lines"/>
            <p:cNvSpPr/>
            <p:nvPr/>
          </p:nvSpPr>
          <p:spPr>
            <a:xfrm>
              <a:off x="4978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0" name="lines"/>
            <p:cNvSpPr/>
            <p:nvPr/>
          </p:nvSpPr>
          <p:spPr>
            <a:xfrm>
              <a:off x="8083200" y="292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1" name="lines"/>
            <p:cNvSpPr/>
            <p:nvPr/>
          </p:nvSpPr>
          <p:spPr>
            <a:xfrm>
              <a:off x="7627200" y="3381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2" name="lines"/>
            <p:cNvSpPr/>
            <p:nvPr/>
          </p:nvSpPr>
          <p:spPr>
            <a:xfrm>
              <a:off x="7171200" y="383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3" name="lines"/>
            <p:cNvSpPr/>
            <p:nvPr/>
          </p:nvSpPr>
          <p:spPr>
            <a:xfrm>
              <a:off x="6715200" y="429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4" name="lines"/>
            <p:cNvSpPr/>
            <p:nvPr/>
          </p:nvSpPr>
          <p:spPr>
            <a:xfrm>
              <a:off x="6259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5" name="lines"/>
            <p:cNvSpPr/>
            <p:nvPr/>
          </p:nvSpPr>
          <p:spPr>
            <a:xfrm>
              <a:off x="5803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6" name="lines"/>
            <p:cNvSpPr/>
            <p:nvPr/>
          </p:nvSpPr>
          <p:spPr>
            <a:xfrm>
              <a:off x="5434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7" name="lines"/>
            <p:cNvSpPr/>
            <p:nvPr/>
          </p:nvSpPr>
          <p:spPr>
            <a:xfrm>
              <a:off x="8083200" y="3381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8" name="lines"/>
            <p:cNvSpPr/>
            <p:nvPr/>
          </p:nvSpPr>
          <p:spPr>
            <a:xfrm>
              <a:off x="7627200" y="383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79" name="lines"/>
            <p:cNvSpPr/>
            <p:nvPr/>
          </p:nvSpPr>
          <p:spPr>
            <a:xfrm>
              <a:off x="7171200" y="429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0" name="lines"/>
            <p:cNvSpPr/>
            <p:nvPr/>
          </p:nvSpPr>
          <p:spPr>
            <a:xfrm>
              <a:off x="6715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1" name="lines"/>
            <p:cNvSpPr/>
            <p:nvPr/>
          </p:nvSpPr>
          <p:spPr>
            <a:xfrm>
              <a:off x="6259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2" name="lines"/>
            <p:cNvSpPr/>
            <p:nvPr/>
          </p:nvSpPr>
          <p:spPr>
            <a:xfrm>
              <a:off x="5890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3" name="lines"/>
            <p:cNvSpPr/>
            <p:nvPr/>
          </p:nvSpPr>
          <p:spPr>
            <a:xfrm>
              <a:off x="8083200" y="3837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4" name="lines"/>
            <p:cNvSpPr/>
            <p:nvPr/>
          </p:nvSpPr>
          <p:spPr>
            <a:xfrm>
              <a:off x="7627200" y="429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5" name="lines"/>
            <p:cNvSpPr/>
            <p:nvPr/>
          </p:nvSpPr>
          <p:spPr>
            <a:xfrm>
              <a:off x="7171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6" name="lines"/>
            <p:cNvSpPr/>
            <p:nvPr/>
          </p:nvSpPr>
          <p:spPr>
            <a:xfrm>
              <a:off x="6715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7" name="lines"/>
            <p:cNvSpPr/>
            <p:nvPr/>
          </p:nvSpPr>
          <p:spPr>
            <a:xfrm>
              <a:off x="6346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8" name="lines"/>
            <p:cNvSpPr/>
            <p:nvPr/>
          </p:nvSpPr>
          <p:spPr>
            <a:xfrm>
              <a:off x="8083200" y="4293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89" name="lines"/>
            <p:cNvSpPr/>
            <p:nvPr/>
          </p:nvSpPr>
          <p:spPr>
            <a:xfrm>
              <a:off x="7627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90" name="lines"/>
            <p:cNvSpPr/>
            <p:nvPr/>
          </p:nvSpPr>
          <p:spPr>
            <a:xfrm>
              <a:off x="7171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91" name="lines"/>
            <p:cNvSpPr/>
            <p:nvPr/>
          </p:nvSpPr>
          <p:spPr>
            <a:xfrm>
              <a:off x="6802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92" name="lines"/>
            <p:cNvSpPr/>
            <p:nvPr/>
          </p:nvSpPr>
          <p:spPr>
            <a:xfrm>
              <a:off x="8083200" y="4749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93" name="lines"/>
            <p:cNvSpPr/>
            <p:nvPr/>
          </p:nvSpPr>
          <p:spPr>
            <a:xfrm>
              <a:off x="7627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94" name="lines"/>
            <p:cNvSpPr/>
            <p:nvPr/>
          </p:nvSpPr>
          <p:spPr>
            <a:xfrm>
              <a:off x="7258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95" name="lines"/>
            <p:cNvSpPr/>
            <p:nvPr/>
          </p:nvSpPr>
          <p:spPr>
            <a:xfrm>
              <a:off x="8083200" y="5205500"/>
              <a:ext cx="456000" cy="456000"/>
            </a:xfrm>
            <a:custGeom>
              <a:pathLst>
                <a:path w="456000" h="456000">
                  <a:moveTo>
                    <a:pt x="456000" y="0"/>
                  </a:moveTo>
                  <a:lnTo>
                    <a:pt x="0" y="4560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96" name="lines"/>
            <p:cNvSpPr/>
            <p:nvPr/>
          </p:nvSpPr>
          <p:spPr>
            <a:xfrm>
              <a:off x="7714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  <p:sp>
          <p:nvSpPr>
            <p:cNvPr id="6497" name="lines"/>
            <p:cNvSpPr/>
            <p:nvPr/>
          </p:nvSpPr>
          <p:spPr>
            <a:xfrm>
              <a:off x="8170600" y="5661500"/>
              <a:ext cx="368600" cy="368600"/>
            </a:xfrm>
            <a:custGeom>
              <a:pathLst>
                <a:path w="368600" h="368600">
                  <a:moveTo>
                    <a:pt x="368600" y="0"/>
                  </a:moveTo>
                  <a:lnTo>
                    <a:pt x="0" y="368600"/>
                  </a:lnTo>
                  <a:close/>
                </a:path>
              </a:pathLst>
            </a:custGeom>
            <a:noFill/>
            <a:ln w="7600" cap="flat">
              <a:solidFill>
                <a:srgbClr val="26FF3C">
                  <a:alpha val="38000"/>
                </a:srgbClr>
              </a:solidFill>
              <a:bevel/>
            </a:ln>
          </p:spPr>
        </p:sp>
      </p:grp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0</PresentationFormat>
  <Paragraphs>0</Paragraphs>
  <Slides>7</Slides>
  <Notes>0</Notes>
  <HiddenSlides>0</HiddenSlides>
  <MMClips>0</MMClips>
  <ScaleCrop>false</ScaleCrop>
  <HeadingPairs>
    <vt:vector size="4" baseType="variant">
      <vt:variant>
        <vt:lpstr>Topic</vt:lpstr>
      </vt:variant>
      <vt:variant>
        <vt:i4>1</vt:i4>
      </vt:variant>
      <vt:variant>
        <vt:lpstr>Slide Title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mom</dc:creator>
  <cp:lastModifiedBy>mom</cp:lastModifiedBy>
  <cp:revision>1</cp:revision>
  <dcterms:created xsi:type="dcterms:W3CDTF">2014-01-11T06:16:18Z</dcterms:created>
  <dcterms:modified xsi:type="dcterms:W3CDTF">2014-01-11T06:16:18Z</dcterms:modified>
</cp:coreProperties>
</file>