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6" r:id="rId3"/>
    <p:sldId id="260" r:id="rId4"/>
    <p:sldId id="261" r:id="rId5"/>
    <p:sldId id="264" r:id="rId6"/>
    <p:sldId id="265" r:id="rId7"/>
    <p:sldId id="262" r:id="rId8"/>
    <p:sldId id="263" r:id="rId9"/>
    <p:sldId id="272" r:id="rId10"/>
    <p:sldId id="276" r:id="rId11"/>
    <p:sldId id="280" r:id="rId12"/>
    <p:sldId id="274" r:id="rId13"/>
    <p:sldId id="273" r:id="rId14"/>
    <p:sldId id="275" r:id="rId15"/>
    <p:sldId id="277" r:id="rId16"/>
    <p:sldId id="278" r:id="rId17"/>
    <p:sldId id="279" r:id="rId18"/>
    <p:sldId id="267" r:id="rId19"/>
    <p:sldId id="281" r:id="rId20"/>
    <p:sldId id="270" r:id="rId21"/>
    <p:sldId id="282" r:id="rId22"/>
    <p:sldId id="268" r:id="rId23"/>
    <p:sldId id="269" r:id="rId24"/>
    <p:sldId id="25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8" d="100"/>
          <a:sy n="58" d="100"/>
        </p:scale>
        <p:origin x="-773" y="-1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7B455-ADFC-4F29-B4A3-B5B88DA3EFD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09BB9EB-E326-40EF-9017-178CD80EE491}">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400" dirty="0" smtClean="0">
              <a:latin typeface="Arial Narrow" panose="020B0606020202030204" pitchFamily="34" charset="0"/>
            </a:rPr>
            <a:t>30</a:t>
          </a:r>
        </a:p>
        <a:p>
          <a:r>
            <a:rPr lang="en-US" sz="2000" dirty="0" smtClean="0">
              <a:latin typeface="Arial Narrow" panose="020B0606020202030204" pitchFamily="34" charset="0"/>
            </a:rPr>
            <a:t>Transform</a:t>
          </a:r>
          <a:endParaRPr lang="en-US" sz="2000" dirty="0">
            <a:latin typeface="Arial Narrow" panose="020B0606020202030204" pitchFamily="34" charset="0"/>
          </a:endParaRPr>
        </a:p>
      </dgm:t>
    </dgm:pt>
    <dgm:pt modelId="{E0461CD1-41D4-4642-B128-B7026E47B218}" type="parTrans" cxnId="{5F29E1A2-D0E4-49BA-A81E-FEB828F12728}">
      <dgm:prSet/>
      <dgm:spPr/>
      <dgm:t>
        <a:bodyPr/>
        <a:lstStyle/>
        <a:p>
          <a:endParaRPr lang="en-US" sz="2800">
            <a:latin typeface="Arial Narrow" panose="020B0606020202030204" pitchFamily="34" charset="0"/>
          </a:endParaRPr>
        </a:p>
      </dgm:t>
    </dgm:pt>
    <dgm:pt modelId="{61AB29B6-4035-48F2-AA73-7BD9879182D4}" type="sibTrans" cxnId="{5F29E1A2-D0E4-49BA-A81E-FEB828F12728}">
      <dgm:prSet/>
      <dgm:spPr/>
      <dgm:t>
        <a:bodyPr/>
        <a:lstStyle/>
        <a:p>
          <a:endParaRPr lang="en-US" sz="2800">
            <a:latin typeface="Arial Narrow" panose="020B0606020202030204" pitchFamily="34" charset="0"/>
          </a:endParaRPr>
        </a:p>
      </dgm:t>
    </dgm:pt>
    <dgm:pt modelId="{BF4F97F4-2AF3-4EB8-A22F-893978ABD1F3}">
      <dgm:prSet phldrT="[Text]" custT="1"/>
      <dgm:spPr/>
      <dgm:t>
        <a:bodyPr/>
        <a:lstStyle/>
        <a:p>
          <a:endParaRPr lang="en-US" sz="2800" dirty="0">
            <a:latin typeface="Arial Narrow" panose="020B0606020202030204" pitchFamily="34" charset="0"/>
          </a:endParaRPr>
        </a:p>
      </dgm:t>
    </dgm:pt>
    <dgm:pt modelId="{0262EC7F-D52C-4A58-B32B-BE2BE63D9D15}" type="parTrans" cxnId="{B54B9F68-8DDB-43E3-A731-BB09B6F50C77}">
      <dgm:prSet/>
      <dgm:spPr/>
      <dgm:t>
        <a:bodyPr/>
        <a:lstStyle/>
        <a:p>
          <a:endParaRPr lang="en-US" sz="2800">
            <a:latin typeface="Arial Narrow" panose="020B0606020202030204" pitchFamily="34" charset="0"/>
          </a:endParaRPr>
        </a:p>
      </dgm:t>
    </dgm:pt>
    <dgm:pt modelId="{9CDEF462-9490-4D73-BDE1-AF580FCE9257}" type="sibTrans" cxnId="{B54B9F68-8DDB-43E3-A731-BB09B6F50C77}">
      <dgm:prSet/>
      <dgm:spPr/>
      <dgm:t>
        <a:bodyPr/>
        <a:lstStyle/>
        <a:p>
          <a:endParaRPr lang="en-US" sz="2800">
            <a:latin typeface="Arial Narrow" panose="020B0606020202030204" pitchFamily="34" charset="0"/>
          </a:endParaRPr>
        </a:p>
      </dgm:t>
    </dgm:pt>
    <dgm:pt modelId="{9BEF7F7E-6D9F-48C5-A4C9-22D22A9CB3E9}">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400" dirty="0" smtClean="0">
              <a:latin typeface="Arial Narrow" panose="020B0606020202030204" pitchFamily="34" charset="0"/>
            </a:rPr>
            <a:t>20</a:t>
          </a:r>
        </a:p>
        <a:p>
          <a:r>
            <a:rPr lang="en-US" sz="2000" dirty="0" smtClean="0">
              <a:latin typeface="Arial Narrow" panose="020B0606020202030204" pitchFamily="34" charset="0"/>
            </a:rPr>
            <a:t>Change</a:t>
          </a:r>
          <a:endParaRPr lang="en-US" sz="2000" dirty="0">
            <a:latin typeface="Arial Narrow" panose="020B0606020202030204" pitchFamily="34" charset="0"/>
          </a:endParaRPr>
        </a:p>
      </dgm:t>
    </dgm:pt>
    <dgm:pt modelId="{D0A04F38-B3CC-4AEF-A952-DE5ED9286262}" type="parTrans" cxnId="{3B78445C-BB12-4B64-A975-CB1EE409DFA0}">
      <dgm:prSet/>
      <dgm:spPr/>
      <dgm:t>
        <a:bodyPr/>
        <a:lstStyle/>
        <a:p>
          <a:endParaRPr lang="en-US" sz="2800">
            <a:latin typeface="Arial Narrow" panose="020B0606020202030204" pitchFamily="34" charset="0"/>
          </a:endParaRPr>
        </a:p>
      </dgm:t>
    </dgm:pt>
    <dgm:pt modelId="{F1ADA548-A1AE-4FE1-B8C8-C772E7277708}" type="sibTrans" cxnId="{3B78445C-BB12-4B64-A975-CB1EE409DFA0}">
      <dgm:prSet/>
      <dgm:spPr/>
      <dgm:t>
        <a:bodyPr/>
        <a:lstStyle/>
        <a:p>
          <a:endParaRPr lang="en-US" sz="2800">
            <a:latin typeface="Arial Narrow" panose="020B0606020202030204" pitchFamily="34" charset="0"/>
          </a:endParaRPr>
        </a:p>
      </dgm:t>
    </dgm:pt>
    <dgm:pt modelId="{BF21112B-5424-4C68-8CF4-F121C03E0C68}">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dirty="0" smtClean="0">
              <a:latin typeface="Arial Narrow" panose="020B0606020202030204" pitchFamily="34" charset="0"/>
            </a:rPr>
            <a:t>10</a:t>
          </a:r>
        </a:p>
        <a:p>
          <a:r>
            <a:rPr lang="en-US" sz="2000" dirty="0" smtClean="0">
              <a:latin typeface="Arial Narrow" panose="020B0606020202030204" pitchFamily="34" charset="0"/>
            </a:rPr>
            <a:t>Run</a:t>
          </a:r>
          <a:endParaRPr lang="en-US" sz="2000" dirty="0">
            <a:latin typeface="Arial Narrow" panose="020B0606020202030204" pitchFamily="34" charset="0"/>
          </a:endParaRPr>
        </a:p>
      </dgm:t>
    </dgm:pt>
    <dgm:pt modelId="{CD9AD491-496B-46AB-BBC0-9A86507C3758}" type="parTrans" cxnId="{48E5694B-DA00-47BC-978E-5195F59D6775}">
      <dgm:prSet/>
      <dgm:spPr/>
      <dgm:t>
        <a:bodyPr/>
        <a:lstStyle/>
        <a:p>
          <a:endParaRPr lang="en-US" sz="2800">
            <a:latin typeface="Arial Narrow" panose="020B0606020202030204" pitchFamily="34" charset="0"/>
          </a:endParaRPr>
        </a:p>
      </dgm:t>
    </dgm:pt>
    <dgm:pt modelId="{C0C1F303-EEA9-4404-9B01-37A5C83FA7A2}" type="sibTrans" cxnId="{48E5694B-DA00-47BC-978E-5195F59D6775}">
      <dgm:prSet/>
      <dgm:spPr/>
      <dgm:t>
        <a:bodyPr/>
        <a:lstStyle/>
        <a:p>
          <a:endParaRPr lang="en-US" sz="2800">
            <a:latin typeface="Arial Narrow" panose="020B0606020202030204" pitchFamily="34" charset="0"/>
          </a:endParaRPr>
        </a:p>
      </dgm:t>
    </dgm:pt>
    <dgm:pt modelId="{FEDE4F82-484B-4542-BCC2-B8E3AF3DCDB2}">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000" b="1" dirty="0" smtClean="0">
              <a:latin typeface="Arial Narrow" panose="020B0606020202030204" pitchFamily="34" charset="0"/>
            </a:rPr>
            <a:t>Running</a:t>
          </a:r>
          <a:endParaRPr lang="en-US" sz="2000" b="1" dirty="0">
            <a:latin typeface="Arial Narrow" panose="020B0606020202030204" pitchFamily="34" charset="0"/>
          </a:endParaRPr>
        </a:p>
      </dgm:t>
    </dgm:pt>
    <dgm:pt modelId="{3B81095A-BE89-4315-A7B0-B3348855B723}" type="parTrans" cxnId="{CC69C1F5-EA6E-4029-9CEA-FFB84CB44F48}">
      <dgm:prSet/>
      <dgm:spPr/>
      <dgm:t>
        <a:bodyPr/>
        <a:lstStyle/>
        <a:p>
          <a:endParaRPr lang="en-US" sz="2800">
            <a:latin typeface="Arial Narrow" panose="020B0606020202030204" pitchFamily="34" charset="0"/>
          </a:endParaRPr>
        </a:p>
      </dgm:t>
    </dgm:pt>
    <dgm:pt modelId="{961645E0-0D50-4243-96E2-500930884F0C}" type="sibTrans" cxnId="{CC69C1F5-EA6E-4029-9CEA-FFB84CB44F48}">
      <dgm:prSet/>
      <dgm:spPr/>
      <dgm:t>
        <a:bodyPr/>
        <a:lstStyle/>
        <a:p>
          <a:endParaRPr lang="en-US" sz="2800">
            <a:latin typeface="Arial Narrow" panose="020B0606020202030204" pitchFamily="34" charset="0"/>
          </a:endParaRPr>
        </a:p>
      </dgm:t>
    </dgm:pt>
    <dgm:pt modelId="{3913A515-11E3-4AB5-8D8F-2A108FBB88A0}">
      <dgm:prSet phldrT="[Text]" custT="1"/>
      <dgm:spPr/>
      <dgm:t>
        <a:bodyPr/>
        <a:lstStyle/>
        <a:p>
          <a:endParaRPr lang="en-US" sz="2800" dirty="0">
            <a:latin typeface="Arial Narrow" panose="020B0606020202030204" pitchFamily="34" charset="0"/>
          </a:endParaRPr>
        </a:p>
      </dgm:t>
    </dgm:pt>
    <dgm:pt modelId="{FB3A7964-503B-4991-9E9E-B0A70908541F}" type="parTrans" cxnId="{227424AA-B875-4169-82A1-FC4C00AED056}">
      <dgm:prSet/>
      <dgm:spPr/>
      <dgm:t>
        <a:bodyPr/>
        <a:lstStyle/>
        <a:p>
          <a:endParaRPr lang="en-US" sz="2800">
            <a:latin typeface="Arial Narrow" panose="020B0606020202030204" pitchFamily="34" charset="0"/>
          </a:endParaRPr>
        </a:p>
      </dgm:t>
    </dgm:pt>
    <dgm:pt modelId="{501CE0E6-7D4A-459C-972D-587E57AF5F29}" type="sibTrans" cxnId="{227424AA-B875-4169-82A1-FC4C00AED056}">
      <dgm:prSet/>
      <dgm:spPr/>
      <dgm:t>
        <a:bodyPr/>
        <a:lstStyle/>
        <a:p>
          <a:endParaRPr lang="en-US" sz="2800">
            <a:latin typeface="Arial Narrow" panose="020B0606020202030204" pitchFamily="34" charset="0"/>
          </a:endParaRPr>
        </a:p>
      </dgm:t>
    </dgm:pt>
    <dgm:pt modelId="{0FA72071-F245-4F57-99D8-A2E755DD7496}">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000" b="1" dirty="0" smtClean="0">
              <a:latin typeface="Arial Narrow" panose="020B0606020202030204" pitchFamily="34" charset="0"/>
            </a:rPr>
            <a:t>TANF</a:t>
          </a:r>
          <a:endParaRPr lang="en-US" sz="2000" b="1" dirty="0">
            <a:latin typeface="Arial Narrow" panose="020B0606020202030204" pitchFamily="34" charset="0"/>
          </a:endParaRPr>
        </a:p>
      </dgm:t>
    </dgm:pt>
    <dgm:pt modelId="{1D14D00F-EE92-4AA1-8DCE-81EFA0186A1D}" type="parTrans" cxnId="{A920B11A-1168-4905-B3BC-72321D329DAE}">
      <dgm:prSet/>
      <dgm:spPr/>
      <dgm:t>
        <a:bodyPr/>
        <a:lstStyle/>
        <a:p>
          <a:endParaRPr lang="en-US"/>
        </a:p>
      </dgm:t>
    </dgm:pt>
    <dgm:pt modelId="{E2139639-765F-498D-B59F-E1FCCAF8CA27}" type="sibTrans" cxnId="{A920B11A-1168-4905-B3BC-72321D329DAE}">
      <dgm:prSet/>
      <dgm:spPr/>
      <dgm:t>
        <a:bodyPr/>
        <a:lstStyle/>
        <a:p>
          <a:endParaRPr lang="en-US"/>
        </a:p>
      </dgm:t>
    </dgm:pt>
    <dgm:pt modelId="{39F057AA-FE84-43E5-BE39-BE7239C4BA6A}" type="pres">
      <dgm:prSet presAssocID="{7397B455-ADFC-4F29-B4A3-B5B88DA3EFD9}" presName="linearFlow" presStyleCnt="0">
        <dgm:presLayoutVars>
          <dgm:dir/>
          <dgm:animLvl val="lvl"/>
          <dgm:resizeHandles val="exact"/>
        </dgm:presLayoutVars>
      </dgm:prSet>
      <dgm:spPr/>
      <dgm:t>
        <a:bodyPr/>
        <a:lstStyle/>
        <a:p>
          <a:endParaRPr lang="en-US"/>
        </a:p>
      </dgm:t>
    </dgm:pt>
    <dgm:pt modelId="{1AFFCA42-3BD9-4434-B012-1219FCF4F19D}" type="pres">
      <dgm:prSet presAssocID="{309BB9EB-E326-40EF-9017-178CD80EE491}" presName="composite" presStyleCnt="0"/>
      <dgm:spPr/>
    </dgm:pt>
    <dgm:pt modelId="{EF7397AB-2D30-4251-A5C5-27D30FFFA20C}" type="pres">
      <dgm:prSet presAssocID="{309BB9EB-E326-40EF-9017-178CD80EE491}" presName="parentText" presStyleLbl="alignNode1" presStyleIdx="0" presStyleCnt="3">
        <dgm:presLayoutVars>
          <dgm:chMax val="1"/>
          <dgm:bulletEnabled val="1"/>
        </dgm:presLayoutVars>
      </dgm:prSet>
      <dgm:spPr/>
      <dgm:t>
        <a:bodyPr/>
        <a:lstStyle/>
        <a:p>
          <a:endParaRPr lang="en-US"/>
        </a:p>
      </dgm:t>
    </dgm:pt>
    <dgm:pt modelId="{5DA215EF-8FFA-45C3-B2CD-9FC747C1C1B0}" type="pres">
      <dgm:prSet presAssocID="{309BB9EB-E326-40EF-9017-178CD80EE491}" presName="descendantText" presStyleLbl="alignAcc1" presStyleIdx="0" presStyleCnt="3">
        <dgm:presLayoutVars>
          <dgm:bulletEnabled val="1"/>
        </dgm:presLayoutVars>
      </dgm:prSet>
      <dgm:spPr/>
      <dgm:t>
        <a:bodyPr/>
        <a:lstStyle/>
        <a:p>
          <a:endParaRPr lang="en-US"/>
        </a:p>
      </dgm:t>
    </dgm:pt>
    <dgm:pt modelId="{8C107577-5354-46DF-A039-38483E6C4633}" type="pres">
      <dgm:prSet presAssocID="{61AB29B6-4035-48F2-AA73-7BD9879182D4}" presName="sp" presStyleCnt="0"/>
      <dgm:spPr/>
    </dgm:pt>
    <dgm:pt modelId="{6EF12B4A-D3BA-4614-9FAA-BF231BC2C8DD}" type="pres">
      <dgm:prSet presAssocID="{9BEF7F7E-6D9F-48C5-A4C9-22D22A9CB3E9}" presName="composite" presStyleCnt="0"/>
      <dgm:spPr/>
    </dgm:pt>
    <dgm:pt modelId="{E249AEF8-C838-47E0-BD4B-063DE42DE5A9}" type="pres">
      <dgm:prSet presAssocID="{9BEF7F7E-6D9F-48C5-A4C9-22D22A9CB3E9}" presName="parentText" presStyleLbl="alignNode1" presStyleIdx="1" presStyleCnt="3">
        <dgm:presLayoutVars>
          <dgm:chMax val="1"/>
          <dgm:bulletEnabled val="1"/>
        </dgm:presLayoutVars>
      </dgm:prSet>
      <dgm:spPr/>
      <dgm:t>
        <a:bodyPr/>
        <a:lstStyle/>
        <a:p>
          <a:endParaRPr lang="en-US"/>
        </a:p>
      </dgm:t>
    </dgm:pt>
    <dgm:pt modelId="{FC37FD06-C14F-4B8B-8D8C-B4E34715E953}" type="pres">
      <dgm:prSet presAssocID="{9BEF7F7E-6D9F-48C5-A4C9-22D22A9CB3E9}" presName="descendantText" presStyleLbl="alignAcc1" presStyleIdx="1" presStyleCnt="3">
        <dgm:presLayoutVars>
          <dgm:bulletEnabled val="1"/>
        </dgm:presLayoutVars>
      </dgm:prSet>
      <dgm:spPr/>
      <dgm:t>
        <a:bodyPr/>
        <a:lstStyle/>
        <a:p>
          <a:endParaRPr lang="en-US"/>
        </a:p>
      </dgm:t>
    </dgm:pt>
    <dgm:pt modelId="{37B56957-1DBC-421E-A65D-A5A45B0A5C4C}" type="pres">
      <dgm:prSet presAssocID="{F1ADA548-A1AE-4FE1-B8C8-C772E7277708}" presName="sp" presStyleCnt="0"/>
      <dgm:spPr/>
    </dgm:pt>
    <dgm:pt modelId="{9A68A72B-5C10-4BB1-B171-8C8F9DFF81E8}" type="pres">
      <dgm:prSet presAssocID="{BF21112B-5424-4C68-8CF4-F121C03E0C68}" presName="composite" presStyleCnt="0"/>
      <dgm:spPr/>
    </dgm:pt>
    <dgm:pt modelId="{F9AAF838-DF18-4250-9186-036C0275A274}" type="pres">
      <dgm:prSet presAssocID="{BF21112B-5424-4C68-8CF4-F121C03E0C68}" presName="parentText" presStyleLbl="alignNode1" presStyleIdx="2" presStyleCnt="3">
        <dgm:presLayoutVars>
          <dgm:chMax val="1"/>
          <dgm:bulletEnabled val="1"/>
        </dgm:presLayoutVars>
      </dgm:prSet>
      <dgm:spPr/>
      <dgm:t>
        <a:bodyPr/>
        <a:lstStyle/>
        <a:p>
          <a:endParaRPr lang="en-US"/>
        </a:p>
      </dgm:t>
    </dgm:pt>
    <dgm:pt modelId="{58662855-D9D1-4715-868A-A1215A82AC82}" type="pres">
      <dgm:prSet presAssocID="{BF21112B-5424-4C68-8CF4-F121C03E0C68}" presName="descendantText" presStyleLbl="alignAcc1" presStyleIdx="2" presStyleCnt="3" custScaleY="98614">
        <dgm:presLayoutVars>
          <dgm:bulletEnabled val="1"/>
        </dgm:presLayoutVars>
      </dgm:prSet>
      <dgm:spPr/>
      <dgm:t>
        <a:bodyPr/>
        <a:lstStyle/>
        <a:p>
          <a:endParaRPr lang="en-US"/>
        </a:p>
      </dgm:t>
    </dgm:pt>
  </dgm:ptLst>
  <dgm:cxnLst>
    <dgm:cxn modelId="{3B78445C-BB12-4B64-A975-CB1EE409DFA0}" srcId="{7397B455-ADFC-4F29-B4A3-B5B88DA3EFD9}" destId="{9BEF7F7E-6D9F-48C5-A4C9-22D22A9CB3E9}" srcOrd="1" destOrd="0" parTransId="{D0A04F38-B3CC-4AEF-A952-DE5ED9286262}" sibTransId="{F1ADA548-A1AE-4FE1-B8C8-C772E7277708}"/>
    <dgm:cxn modelId="{F4121222-E9DC-4654-A3F4-26A17A1256FE}" type="presOf" srcId="{0FA72071-F245-4F57-99D8-A2E755DD7496}" destId="{58662855-D9D1-4715-868A-A1215A82AC82}" srcOrd="0" destOrd="1" presId="urn:microsoft.com/office/officeart/2005/8/layout/chevron2"/>
    <dgm:cxn modelId="{732A26ED-DBA5-4BE5-8ADD-52CAC21E094E}" type="presOf" srcId="{FEDE4F82-484B-4542-BCC2-B8E3AF3DCDB2}" destId="{58662855-D9D1-4715-868A-A1215A82AC82}" srcOrd="0" destOrd="0" presId="urn:microsoft.com/office/officeart/2005/8/layout/chevron2"/>
    <dgm:cxn modelId="{B54B9F68-8DDB-43E3-A731-BB09B6F50C77}" srcId="{309BB9EB-E326-40EF-9017-178CD80EE491}" destId="{BF4F97F4-2AF3-4EB8-A22F-893978ABD1F3}" srcOrd="0" destOrd="0" parTransId="{0262EC7F-D52C-4A58-B32B-BE2BE63D9D15}" sibTransId="{9CDEF462-9490-4D73-BDE1-AF580FCE9257}"/>
    <dgm:cxn modelId="{927865DB-A7CC-46EE-8575-1014B1729550}" type="presOf" srcId="{BF4F97F4-2AF3-4EB8-A22F-893978ABD1F3}" destId="{5DA215EF-8FFA-45C3-B2CD-9FC747C1C1B0}" srcOrd="0" destOrd="0" presId="urn:microsoft.com/office/officeart/2005/8/layout/chevron2"/>
    <dgm:cxn modelId="{5F29E1A2-D0E4-49BA-A81E-FEB828F12728}" srcId="{7397B455-ADFC-4F29-B4A3-B5B88DA3EFD9}" destId="{309BB9EB-E326-40EF-9017-178CD80EE491}" srcOrd="0" destOrd="0" parTransId="{E0461CD1-41D4-4642-B128-B7026E47B218}" sibTransId="{61AB29B6-4035-48F2-AA73-7BD9879182D4}"/>
    <dgm:cxn modelId="{CC69C1F5-EA6E-4029-9CEA-FFB84CB44F48}" srcId="{BF21112B-5424-4C68-8CF4-F121C03E0C68}" destId="{FEDE4F82-484B-4542-BCC2-B8E3AF3DCDB2}" srcOrd="0" destOrd="0" parTransId="{3B81095A-BE89-4315-A7B0-B3348855B723}" sibTransId="{961645E0-0D50-4243-96E2-500930884F0C}"/>
    <dgm:cxn modelId="{71F97831-AA3C-4177-8C0B-3AA5CFFACE6E}" type="presOf" srcId="{7397B455-ADFC-4F29-B4A3-B5B88DA3EFD9}" destId="{39F057AA-FE84-43E5-BE39-BE7239C4BA6A}" srcOrd="0" destOrd="0" presId="urn:microsoft.com/office/officeart/2005/8/layout/chevron2"/>
    <dgm:cxn modelId="{227424AA-B875-4169-82A1-FC4C00AED056}" srcId="{9BEF7F7E-6D9F-48C5-A4C9-22D22A9CB3E9}" destId="{3913A515-11E3-4AB5-8D8F-2A108FBB88A0}" srcOrd="0" destOrd="0" parTransId="{FB3A7964-503B-4991-9E9E-B0A70908541F}" sibTransId="{501CE0E6-7D4A-459C-972D-587E57AF5F29}"/>
    <dgm:cxn modelId="{48E5694B-DA00-47BC-978E-5195F59D6775}" srcId="{7397B455-ADFC-4F29-B4A3-B5B88DA3EFD9}" destId="{BF21112B-5424-4C68-8CF4-F121C03E0C68}" srcOrd="2" destOrd="0" parTransId="{CD9AD491-496B-46AB-BBC0-9A86507C3758}" sibTransId="{C0C1F303-EEA9-4404-9B01-37A5C83FA7A2}"/>
    <dgm:cxn modelId="{EECDB96F-F18B-46F6-9EC1-1B92EC8B6673}" type="presOf" srcId="{BF21112B-5424-4C68-8CF4-F121C03E0C68}" destId="{F9AAF838-DF18-4250-9186-036C0275A274}" srcOrd="0" destOrd="0" presId="urn:microsoft.com/office/officeart/2005/8/layout/chevron2"/>
    <dgm:cxn modelId="{25DAD6BB-62A9-44E4-B2FF-5C0307A866B0}" type="presOf" srcId="{3913A515-11E3-4AB5-8D8F-2A108FBB88A0}" destId="{FC37FD06-C14F-4B8B-8D8C-B4E34715E953}" srcOrd="0" destOrd="0" presId="urn:microsoft.com/office/officeart/2005/8/layout/chevron2"/>
    <dgm:cxn modelId="{C4BFE405-1B76-4CE5-B322-66DFB462C165}" type="presOf" srcId="{9BEF7F7E-6D9F-48C5-A4C9-22D22A9CB3E9}" destId="{E249AEF8-C838-47E0-BD4B-063DE42DE5A9}" srcOrd="0" destOrd="0" presId="urn:microsoft.com/office/officeart/2005/8/layout/chevron2"/>
    <dgm:cxn modelId="{A920B11A-1168-4905-B3BC-72321D329DAE}" srcId="{FEDE4F82-484B-4542-BCC2-B8E3AF3DCDB2}" destId="{0FA72071-F245-4F57-99D8-A2E755DD7496}" srcOrd="0" destOrd="0" parTransId="{1D14D00F-EE92-4AA1-8DCE-81EFA0186A1D}" sibTransId="{E2139639-765F-498D-B59F-E1FCCAF8CA27}"/>
    <dgm:cxn modelId="{55FCA705-4449-4012-85F3-8B99D2D23221}" type="presOf" srcId="{309BB9EB-E326-40EF-9017-178CD80EE491}" destId="{EF7397AB-2D30-4251-A5C5-27D30FFFA20C}" srcOrd="0" destOrd="0" presId="urn:microsoft.com/office/officeart/2005/8/layout/chevron2"/>
    <dgm:cxn modelId="{3975C139-DD09-4C50-BDC7-18700AD6D102}" type="presParOf" srcId="{39F057AA-FE84-43E5-BE39-BE7239C4BA6A}" destId="{1AFFCA42-3BD9-4434-B012-1219FCF4F19D}" srcOrd="0" destOrd="0" presId="urn:microsoft.com/office/officeart/2005/8/layout/chevron2"/>
    <dgm:cxn modelId="{CF706E9E-C98F-48D7-BAFC-BA9D76428B33}" type="presParOf" srcId="{1AFFCA42-3BD9-4434-B012-1219FCF4F19D}" destId="{EF7397AB-2D30-4251-A5C5-27D30FFFA20C}" srcOrd="0" destOrd="0" presId="urn:microsoft.com/office/officeart/2005/8/layout/chevron2"/>
    <dgm:cxn modelId="{09BF0460-61BA-47B5-A688-83F4C6747B12}" type="presParOf" srcId="{1AFFCA42-3BD9-4434-B012-1219FCF4F19D}" destId="{5DA215EF-8FFA-45C3-B2CD-9FC747C1C1B0}" srcOrd="1" destOrd="0" presId="urn:microsoft.com/office/officeart/2005/8/layout/chevron2"/>
    <dgm:cxn modelId="{1FF54D5C-679F-4BD3-839E-68E7CDA78F2A}" type="presParOf" srcId="{39F057AA-FE84-43E5-BE39-BE7239C4BA6A}" destId="{8C107577-5354-46DF-A039-38483E6C4633}" srcOrd="1" destOrd="0" presId="urn:microsoft.com/office/officeart/2005/8/layout/chevron2"/>
    <dgm:cxn modelId="{AD23F8D2-6D2F-4E40-8EA7-08B5B45BD614}" type="presParOf" srcId="{39F057AA-FE84-43E5-BE39-BE7239C4BA6A}" destId="{6EF12B4A-D3BA-4614-9FAA-BF231BC2C8DD}" srcOrd="2" destOrd="0" presId="urn:microsoft.com/office/officeart/2005/8/layout/chevron2"/>
    <dgm:cxn modelId="{DAFE0BD5-05D7-42EF-979B-D5C37ABE40C3}" type="presParOf" srcId="{6EF12B4A-D3BA-4614-9FAA-BF231BC2C8DD}" destId="{E249AEF8-C838-47E0-BD4B-063DE42DE5A9}" srcOrd="0" destOrd="0" presId="urn:microsoft.com/office/officeart/2005/8/layout/chevron2"/>
    <dgm:cxn modelId="{3DAA91D8-3F27-4E1F-8222-ABFB0D9AC14E}" type="presParOf" srcId="{6EF12B4A-D3BA-4614-9FAA-BF231BC2C8DD}" destId="{FC37FD06-C14F-4B8B-8D8C-B4E34715E953}" srcOrd="1" destOrd="0" presId="urn:microsoft.com/office/officeart/2005/8/layout/chevron2"/>
    <dgm:cxn modelId="{9A3F1919-FF77-4BE7-A031-02AE9619231E}" type="presParOf" srcId="{39F057AA-FE84-43E5-BE39-BE7239C4BA6A}" destId="{37B56957-1DBC-421E-A65D-A5A45B0A5C4C}" srcOrd="3" destOrd="0" presId="urn:microsoft.com/office/officeart/2005/8/layout/chevron2"/>
    <dgm:cxn modelId="{5DA85048-1BBC-47F9-91C3-2A09357044E7}" type="presParOf" srcId="{39F057AA-FE84-43E5-BE39-BE7239C4BA6A}" destId="{9A68A72B-5C10-4BB1-B171-8C8F9DFF81E8}" srcOrd="4" destOrd="0" presId="urn:microsoft.com/office/officeart/2005/8/layout/chevron2"/>
    <dgm:cxn modelId="{A09B1B00-1B9A-4519-AA90-31C76261A8C9}" type="presParOf" srcId="{9A68A72B-5C10-4BB1-B171-8C8F9DFF81E8}" destId="{F9AAF838-DF18-4250-9186-036C0275A274}" srcOrd="0" destOrd="0" presId="urn:microsoft.com/office/officeart/2005/8/layout/chevron2"/>
    <dgm:cxn modelId="{1413CAD5-BA74-4D81-9AA7-F9668D62308A}" type="presParOf" srcId="{9A68A72B-5C10-4BB1-B171-8C8F9DFF81E8}" destId="{58662855-D9D1-4715-868A-A1215A82AC8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97B455-ADFC-4F29-B4A3-B5B88DA3EFD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309BB9EB-E326-40EF-9017-178CD80EE491}">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400" dirty="0" smtClean="0">
              <a:latin typeface="Arial Narrow" panose="020B0606020202030204" pitchFamily="34" charset="0"/>
            </a:rPr>
            <a:t>30</a:t>
          </a:r>
        </a:p>
        <a:p>
          <a:r>
            <a:rPr lang="en-US" sz="2000" dirty="0" smtClean="0">
              <a:latin typeface="Arial Narrow" panose="020B0606020202030204" pitchFamily="34" charset="0"/>
            </a:rPr>
            <a:t>Transform</a:t>
          </a:r>
          <a:endParaRPr lang="en-US" sz="2000" dirty="0">
            <a:latin typeface="Arial Narrow" panose="020B0606020202030204" pitchFamily="34" charset="0"/>
          </a:endParaRPr>
        </a:p>
      </dgm:t>
    </dgm:pt>
    <dgm:pt modelId="{E0461CD1-41D4-4642-B128-B7026E47B218}" type="parTrans" cxnId="{5F29E1A2-D0E4-49BA-A81E-FEB828F12728}">
      <dgm:prSet/>
      <dgm:spPr/>
      <dgm:t>
        <a:bodyPr/>
        <a:lstStyle/>
        <a:p>
          <a:endParaRPr lang="en-US" sz="2800">
            <a:latin typeface="Arial Narrow" panose="020B0606020202030204" pitchFamily="34" charset="0"/>
          </a:endParaRPr>
        </a:p>
      </dgm:t>
    </dgm:pt>
    <dgm:pt modelId="{61AB29B6-4035-48F2-AA73-7BD9879182D4}" type="sibTrans" cxnId="{5F29E1A2-D0E4-49BA-A81E-FEB828F12728}">
      <dgm:prSet/>
      <dgm:spPr/>
      <dgm:t>
        <a:bodyPr/>
        <a:lstStyle/>
        <a:p>
          <a:endParaRPr lang="en-US" sz="2800">
            <a:latin typeface="Arial Narrow" panose="020B0606020202030204" pitchFamily="34" charset="0"/>
          </a:endParaRPr>
        </a:p>
      </dgm:t>
    </dgm:pt>
    <dgm:pt modelId="{BF4F97F4-2AF3-4EB8-A22F-893978ABD1F3}">
      <dgm:prSet phldrT="[Text]" custT="1"/>
      <dgm:spPr/>
      <dgm:t>
        <a:bodyPr/>
        <a:lstStyle/>
        <a:p>
          <a:endParaRPr lang="en-US" sz="2800" dirty="0">
            <a:latin typeface="Arial Narrow" panose="020B0606020202030204" pitchFamily="34" charset="0"/>
          </a:endParaRPr>
        </a:p>
      </dgm:t>
    </dgm:pt>
    <dgm:pt modelId="{0262EC7F-D52C-4A58-B32B-BE2BE63D9D15}" type="parTrans" cxnId="{B54B9F68-8DDB-43E3-A731-BB09B6F50C77}">
      <dgm:prSet/>
      <dgm:spPr/>
      <dgm:t>
        <a:bodyPr/>
        <a:lstStyle/>
        <a:p>
          <a:endParaRPr lang="en-US" sz="2800">
            <a:latin typeface="Arial Narrow" panose="020B0606020202030204" pitchFamily="34" charset="0"/>
          </a:endParaRPr>
        </a:p>
      </dgm:t>
    </dgm:pt>
    <dgm:pt modelId="{9CDEF462-9490-4D73-BDE1-AF580FCE9257}" type="sibTrans" cxnId="{B54B9F68-8DDB-43E3-A731-BB09B6F50C77}">
      <dgm:prSet/>
      <dgm:spPr/>
      <dgm:t>
        <a:bodyPr/>
        <a:lstStyle/>
        <a:p>
          <a:endParaRPr lang="en-US" sz="2800">
            <a:latin typeface="Arial Narrow" panose="020B0606020202030204" pitchFamily="34" charset="0"/>
          </a:endParaRPr>
        </a:p>
      </dgm:t>
    </dgm:pt>
    <dgm:pt modelId="{9BEF7F7E-6D9F-48C5-A4C9-22D22A9CB3E9}">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400" dirty="0" smtClean="0">
              <a:latin typeface="Arial Narrow" panose="020B0606020202030204" pitchFamily="34" charset="0"/>
            </a:rPr>
            <a:t>20</a:t>
          </a:r>
        </a:p>
        <a:p>
          <a:r>
            <a:rPr lang="en-US" sz="2000" dirty="0" smtClean="0">
              <a:latin typeface="Arial Narrow" panose="020B0606020202030204" pitchFamily="34" charset="0"/>
            </a:rPr>
            <a:t>Change</a:t>
          </a:r>
          <a:endParaRPr lang="en-US" sz="2000" dirty="0">
            <a:latin typeface="Arial Narrow" panose="020B0606020202030204" pitchFamily="34" charset="0"/>
          </a:endParaRPr>
        </a:p>
      </dgm:t>
    </dgm:pt>
    <dgm:pt modelId="{D0A04F38-B3CC-4AEF-A952-DE5ED9286262}" type="parTrans" cxnId="{3B78445C-BB12-4B64-A975-CB1EE409DFA0}">
      <dgm:prSet/>
      <dgm:spPr/>
      <dgm:t>
        <a:bodyPr/>
        <a:lstStyle/>
        <a:p>
          <a:endParaRPr lang="en-US" sz="2800">
            <a:latin typeface="Arial Narrow" panose="020B0606020202030204" pitchFamily="34" charset="0"/>
          </a:endParaRPr>
        </a:p>
      </dgm:t>
    </dgm:pt>
    <dgm:pt modelId="{F1ADA548-A1AE-4FE1-B8C8-C772E7277708}" type="sibTrans" cxnId="{3B78445C-BB12-4B64-A975-CB1EE409DFA0}">
      <dgm:prSet/>
      <dgm:spPr/>
      <dgm:t>
        <a:bodyPr/>
        <a:lstStyle/>
        <a:p>
          <a:endParaRPr lang="en-US" sz="2800">
            <a:latin typeface="Arial Narrow" panose="020B0606020202030204" pitchFamily="34" charset="0"/>
          </a:endParaRPr>
        </a:p>
      </dgm:t>
    </dgm:pt>
    <dgm:pt modelId="{BF21112B-5424-4C68-8CF4-F121C03E0C68}">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dirty="0" smtClean="0">
              <a:latin typeface="Arial Narrow" panose="020B0606020202030204" pitchFamily="34" charset="0"/>
            </a:rPr>
            <a:t>10</a:t>
          </a:r>
        </a:p>
        <a:p>
          <a:r>
            <a:rPr lang="en-US" sz="2000" dirty="0" smtClean="0">
              <a:latin typeface="Arial Narrow" panose="020B0606020202030204" pitchFamily="34" charset="0"/>
            </a:rPr>
            <a:t>Run</a:t>
          </a:r>
          <a:endParaRPr lang="en-US" sz="2000" dirty="0">
            <a:latin typeface="Arial Narrow" panose="020B0606020202030204" pitchFamily="34" charset="0"/>
          </a:endParaRPr>
        </a:p>
      </dgm:t>
    </dgm:pt>
    <dgm:pt modelId="{CD9AD491-496B-46AB-BBC0-9A86507C3758}" type="parTrans" cxnId="{48E5694B-DA00-47BC-978E-5195F59D6775}">
      <dgm:prSet/>
      <dgm:spPr/>
      <dgm:t>
        <a:bodyPr/>
        <a:lstStyle/>
        <a:p>
          <a:endParaRPr lang="en-US" sz="2800">
            <a:latin typeface="Arial Narrow" panose="020B0606020202030204" pitchFamily="34" charset="0"/>
          </a:endParaRPr>
        </a:p>
      </dgm:t>
    </dgm:pt>
    <dgm:pt modelId="{C0C1F303-EEA9-4404-9B01-37A5C83FA7A2}" type="sibTrans" cxnId="{48E5694B-DA00-47BC-978E-5195F59D6775}">
      <dgm:prSet/>
      <dgm:spPr/>
      <dgm:t>
        <a:bodyPr/>
        <a:lstStyle/>
        <a:p>
          <a:endParaRPr lang="en-US" sz="2800">
            <a:latin typeface="Arial Narrow" panose="020B0606020202030204" pitchFamily="34" charset="0"/>
          </a:endParaRPr>
        </a:p>
      </dgm:t>
    </dgm:pt>
    <dgm:pt modelId="{FEDE4F82-484B-4542-BCC2-B8E3AF3DCDB2}">
      <dgm:prSet phldrT="[Text]" phldr="1" custT="1"/>
      <dgm:spPr/>
      <dgm:t>
        <a:bodyPr/>
        <a:lstStyle/>
        <a:p>
          <a:endParaRPr lang="en-US" sz="2800" dirty="0">
            <a:latin typeface="Arial Narrow" panose="020B0606020202030204" pitchFamily="34" charset="0"/>
          </a:endParaRPr>
        </a:p>
      </dgm:t>
    </dgm:pt>
    <dgm:pt modelId="{3B81095A-BE89-4315-A7B0-B3348855B723}" type="parTrans" cxnId="{CC69C1F5-EA6E-4029-9CEA-FFB84CB44F48}">
      <dgm:prSet/>
      <dgm:spPr/>
      <dgm:t>
        <a:bodyPr/>
        <a:lstStyle/>
        <a:p>
          <a:endParaRPr lang="en-US" sz="2800">
            <a:latin typeface="Arial Narrow" panose="020B0606020202030204" pitchFamily="34" charset="0"/>
          </a:endParaRPr>
        </a:p>
      </dgm:t>
    </dgm:pt>
    <dgm:pt modelId="{961645E0-0D50-4243-96E2-500930884F0C}" type="sibTrans" cxnId="{CC69C1F5-EA6E-4029-9CEA-FFB84CB44F48}">
      <dgm:prSet/>
      <dgm:spPr/>
      <dgm:t>
        <a:bodyPr/>
        <a:lstStyle/>
        <a:p>
          <a:endParaRPr lang="en-US" sz="2800">
            <a:latin typeface="Arial Narrow" panose="020B0606020202030204" pitchFamily="34" charset="0"/>
          </a:endParaRPr>
        </a:p>
      </dgm:t>
    </dgm:pt>
    <dgm:pt modelId="{3913A515-11E3-4AB5-8D8F-2A108FBB88A0}">
      <dgm:prSet phldrT="[Text]" custT="1">
        <dgm:style>
          <a:lnRef idx="2">
            <a:schemeClr val="accent4"/>
          </a:lnRef>
          <a:fillRef idx="1">
            <a:schemeClr val="lt1"/>
          </a:fillRef>
          <a:effectRef idx="0">
            <a:schemeClr val="accent4"/>
          </a:effectRef>
          <a:fontRef idx="minor">
            <a:schemeClr val="dk1"/>
          </a:fontRef>
        </dgm:style>
      </dgm:prSet>
      <dgm:spPr/>
      <dgm:t>
        <a:bodyPr/>
        <a:lstStyle/>
        <a:p>
          <a:endParaRPr lang="en-US" sz="2800" dirty="0">
            <a:latin typeface="Arial Narrow" panose="020B0606020202030204" pitchFamily="34" charset="0"/>
          </a:endParaRPr>
        </a:p>
      </dgm:t>
    </dgm:pt>
    <dgm:pt modelId="{FB3A7964-503B-4991-9E9E-B0A70908541F}" type="parTrans" cxnId="{227424AA-B875-4169-82A1-FC4C00AED056}">
      <dgm:prSet/>
      <dgm:spPr/>
      <dgm:t>
        <a:bodyPr/>
        <a:lstStyle/>
        <a:p>
          <a:endParaRPr lang="en-US" sz="2800">
            <a:latin typeface="Arial Narrow" panose="020B0606020202030204" pitchFamily="34" charset="0"/>
          </a:endParaRPr>
        </a:p>
      </dgm:t>
    </dgm:pt>
    <dgm:pt modelId="{501CE0E6-7D4A-459C-972D-587E57AF5F29}" type="sibTrans" cxnId="{227424AA-B875-4169-82A1-FC4C00AED056}">
      <dgm:prSet/>
      <dgm:spPr/>
      <dgm:t>
        <a:bodyPr/>
        <a:lstStyle/>
        <a:p>
          <a:endParaRPr lang="en-US" sz="2800">
            <a:latin typeface="Arial Narrow" panose="020B0606020202030204" pitchFamily="34" charset="0"/>
          </a:endParaRPr>
        </a:p>
      </dgm:t>
    </dgm:pt>
    <dgm:pt modelId="{39F057AA-FE84-43E5-BE39-BE7239C4BA6A}" type="pres">
      <dgm:prSet presAssocID="{7397B455-ADFC-4F29-B4A3-B5B88DA3EFD9}" presName="linearFlow" presStyleCnt="0">
        <dgm:presLayoutVars>
          <dgm:dir/>
          <dgm:animLvl val="lvl"/>
          <dgm:resizeHandles val="exact"/>
        </dgm:presLayoutVars>
      </dgm:prSet>
      <dgm:spPr/>
      <dgm:t>
        <a:bodyPr/>
        <a:lstStyle/>
        <a:p>
          <a:endParaRPr lang="en-US"/>
        </a:p>
      </dgm:t>
    </dgm:pt>
    <dgm:pt modelId="{1AFFCA42-3BD9-4434-B012-1219FCF4F19D}" type="pres">
      <dgm:prSet presAssocID="{309BB9EB-E326-40EF-9017-178CD80EE491}" presName="composite" presStyleCnt="0"/>
      <dgm:spPr/>
      <dgm:t>
        <a:bodyPr/>
        <a:lstStyle/>
        <a:p>
          <a:endParaRPr lang="en-US"/>
        </a:p>
      </dgm:t>
    </dgm:pt>
    <dgm:pt modelId="{EF7397AB-2D30-4251-A5C5-27D30FFFA20C}" type="pres">
      <dgm:prSet presAssocID="{309BB9EB-E326-40EF-9017-178CD80EE491}" presName="parentText" presStyleLbl="alignNode1" presStyleIdx="0" presStyleCnt="3">
        <dgm:presLayoutVars>
          <dgm:chMax val="1"/>
          <dgm:bulletEnabled val="1"/>
        </dgm:presLayoutVars>
      </dgm:prSet>
      <dgm:spPr/>
      <dgm:t>
        <a:bodyPr/>
        <a:lstStyle/>
        <a:p>
          <a:endParaRPr lang="en-US"/>
        </a:p>
      </dgm:t>
    </dgm:pt>
    <dgm:pt modelId="{5DA215EF-8FFA-45C3-B2CD-9FC747C1C1B0}" type="pres">
      <dgm:prSet presAssocID="{309BB9EB-E326-40EF-9017-178CD80EE491}" presName="descendantText" presStyleLbl="alignAcc1" presStyleIdx="0" presStyleCnt="3">
        <dgm:presLayoutVars>
          <dgm:bulletEnabled val="1"/>
        </dgm:presLayoutVars>
      </dgm:prSet>
      <dgm:spPr/>
      <dgm:t>
        <a:bodyPr/>
        <a:lstStyle/>
        <a:p>
          <a:endParaRPr lang="en-US"/>
        </a:p>
      </dgm:t>
    </dgm:pt>
    <dgm:pt modelId="{8C107577-5354-46DF-A039-38483E6C4633}" type="pres">
      <dgm:prSet presAssocID="{61AB29B6-4035-48F2-AA73-7BD9879182D4}" presName="sp" presStyleCnt="0"/>
      <dgm:spPr/>
      <dgm:t>
        <a:bodyPr/>
        <a:lstStyle/>
        <a:p>
          <a:endParaRPr lang="en-US"/>
        </a:p>
      </dgm:t>
    </dgm:pt>
    <dgm:pt modelId="{6EF12B4A-D3BA-4614-9FAA-BF231BC2C8DD}" type="pres">
      <dgm:prSet presAssocID="{9BEF7F7E-6D9F-48C5-A4C9-22D22A9CB3E9}" presName="composite" presStyleCnt="0"/>
      <dgm:spPr/>
      <dgm:t>
        <a:bodyPr/>
        <a:lstStyle/>
        <a:p>
          <a:endParaRPr lang="en-US"/>
        </a:p>
      </dgm:t>
    </dgm:pt>
    <dgm:pt modelId="{E249AEF8-C838-47E0-BD4B-063DE42DE5A9}" type="pres">
      <dgm:prSet presAssocID="{9BEF7F7E-6D9F-48C5-A4C9-22D22A9CB3E9}" presName="parentText" presStyleLbl="alignNode1" presStyleIdx="1" presStyleCnt="3">
        <dgm:presLayoutVars>
          <dgm:chMax val="1"/>
          <dgm:bulletEnabled val="1"/>
        </dgm:presLayoutVars>
      </dgm:prSet>
      <dgm:spPr/>
      <dgm:t>
        <a:bodyPr/>
        <a:lstStyle/>
        <a:p>
          <a:endParaRPr lang="en-US"/>
        </a:p>
      </dgm:t>
    </dgm:pt>
    <dgm:pt modelId="{FC37FD06-C14F-4B8B-8D8C-B4E34715E953}" type="pres">
      <dgm:prSet presAssocID="{9BEF7F7E-6D9F-48C5-A4C9-22D22A9CB3E9}" presName="descendantText" presStyleLbl="alignAcc1" presStyleIdx="1" presStyleCnt="3">
        <dgm:presLayoutVars>
          <dgm:bulletEnabled val="1"/>
        </dgm:presLayoutVars>
      </dgm:prSet>
      <dgm:spPr/>
      <dgm:t>
        <a:bodyPr/>
        <a:lstStyle/>
        <a:p>
          <a:endParaRPr lang="en-US"/>
        </a:p>
      </dgm:t>
    </dgm:pt>
    <dgm:pt modelId="{37B56957-1DBC-421E-A65D-A5A45B0A5C4C}" type="pres">
      <dgm:prSet presAssocID="{F1ADA548-A1AE-4FE1-B8C8-C772E7277708}" presName="sp" presStyleCnt="0"/>
      <dgm:spPr/>
      <dgm:t>
        <a:bodyPr/>
        <a:lstStyle/>
        <a:p>
          <a:endParaRPr lang="en-US"/>
        </a:p>
      </dgm:t>
    </dgm:pt>
    <dgm:pt modelId="{9A68A72B-5C10-4BB1-B171-8C8F9DFF81E8}" type="pres">
      <dgm:prSet presAssocID="{BF21112B-5424-4C68-8CF4-F121C03E0C68}" presName="composite" presStyleCnt="0"/>
      <dgm:spPr/>
      <dgm:t>
        <a:bodyPr/>
        <a:lstStyle/>
        <a:p>
          <a:endParaRPr lang="en-US"/>
        </a:p>
      </dgm:t>
    </dgm:pt>
    <dgm:pt modelId="{F9AAF838-DF18-4250-9186-036C0275A274}" type="pres">
      <dgm:prSet presAssocID="{BF21112B-5424-4C68-8CF4-F121C03E0C68}" presName="parentText" presStyleLbl="alignNode1" presStyleIdx="2" presStyleCnt="3">
        <dgm:presLayoutVars>
          <dgm:chMax val="1"/>
          <dgm:bulletEnabled val="1"/>
        </dgm:presLayoutVars>
      </dgm:prSet>
      <dgm:spPr/>
      <dgm:t>
        <a:bodyPr/>
        <a:lstStyle/>
        <a:p>
          <a:endParaRPr lang="en-US"/>
        </a:p>
      </dgm:t>
    </dgm:pt>
    <dgm:pt modelId="{58662855-D9D1-4715-868A-A1215A82AC82}" type="pres">
      <dgm:prSet presAssocID="{BF21112B-5424-4C68-8CF4-F121C03E0C68}" presName="descendantText" presStyleLbl="alignAcc1" presStyleIdx="2" presStyleCnt="3">
        <dgm:presLayoutVars>
          <dgm:bulletEnabled val="1"/>
        </dgm:presLayoutVars>
      </dgm:prSet>
      <dgm:spPr/>
      <dgm:t>
        <a:bodyPr/>
        <a:lstStyle/>
        <a:p>
          <a:endParaRPr lang="en-US"/>
        </a:p>
      </dgm:t>
    </dgm:pt>
  </dgm:ptLst>
  <dgm:cxnLst>
    <dgm:cxn modelId="{BDC29E70-1124-443E-8E02-0BBAF039E557}" type="presOf" srcId="{BF21112B-5424-4C68-8CF4-F121C03E0C68}" destId="{F9AAF838-DF18-4250-9186-036C0275A274}" srcOrd="0" destOrd="0" presId="urn:microsoft.com/office/officeart/2005/8/layout/chevron2"/>
    <dgm:cxn modelId="{3B78445C-BB12-4B64-A975-CB1EE409DFA0}" srcId="{7397B455-ADFC-4F29-B4A3-B5B88DA3EFD9}" destId="{9BEF7F7E-6D9F-48C5-A4C9-22D22A9CB3E9}" srcOrd="1" destOrd="0" parTransId="{D0A04F38-B3CC-4AEF-A952-DE5ED9286262}" sibTransId="{F1ADA548-A1AE-4FE1-B8C8-C772E7277708}"/>
    <dgm:cxn modelId="{B54B9F68-8DDB-43E3-A731-BB09B6F50C77}" srcId="{309BB9EB-E326-40EF-9017-178CD80EE491}" destId="{BF4F97F4-2AF3-4EB8-A22F-893978ABD1F3}" srcOrd="0" destOrd="0" parTransId="{0262EC7F-D52C-4A58-B32B-BE2BE63D9D15}" sibTransId="{9CDEF462-9490-4D73-BDE1-AF580FCE9257}"/>
    <dgm:cxn modelId="{610BF954-3B5B-44D2-A9AE-A44AF87C7BFA}" type="presOf" srcId="{FEDE4F82-484B-4542-BCC2-B8E3AF3DCDB2}" destId="{58662855-D9D1-4715-868A-A1215A82AC82}" srcOrd="0" destOrd="0" presId="urn:microsoft.com/office/officeart/2005/8/layout/chevron2"/>
    <dgm:cxn modelId="{5F29E1A2-D0E4-49BA-A81E-FEB828F12728}" srcId="{7397B455-ADFC-4F29-B4A3-B5B88DA3EFD9}" destId="{309BB9EB-E326-40EF-9017-178CD80EE491}" srcOrd="0" destOrd="0" parTransId="{E0461CD1-41D4-4642-B128-B7026E47B218}" sibTransId="{61AB29B6-4035-48F2-AA73-7BD9879182D4}"/>
    <dgm:cxn modelId="{CC69C1F5-EA6E-4029-9CEA-FFB84CB44F48}" srcId="{BF21112B-5424-4C68-8CF4-F121C03E0C68}" destId="{FEDE4F82-484B-4542-BCC2-B8E3AF3DCDB2}" srcOrd="0" destOrd="0" parTransId="{3B81095A-BE89-4315-A7B0-B3348855B723}" sibTransId="{961645E0-0D50-4243-96E2-500930884F0C}"/>
    <dgm:cxn modelId="{97C94ABF-A70B-46F7-9C19-854C3FD7B12C}" type="presOf" srcId="{309BB9EB-E326-40EF-9017-178CD80EE491}" destId="{EF7397AB-2D30-4251-A5C5-27D30FFFA20C}" srcOrd="0" destOrd="0" presId="urn:microsoft.com/office/officeart/2005/8/layout/chevron2"/>
    <dgm:cxn modelId="{2F953E10-8954-442F-B731-4F0F86056731}" type="presOf" srcId="{BF4F97F4-2AF3-4EB8-A22F-893978ABD1F3}" destId="{5DA215EF-8FFA-45C3-B2CD-9FC747C1C1B0}" srcOrd="0" destOrd="0" presId="urn:microsoft.com/office/officeart/2005/8/layout/chevron2"/>
    <dgm:cxn modelId="{B41D36A9-D1E5-424A-A7C1-236F2A0DB939}" type="presOf" srcId="{3913A515-11E3-4AB5-8D8F-2A108FBB88A0}" destId="{FC37FD06-C14F-4B8B-8D8C-B4E34715E953}" srcOrd="0" destOrd="0" presId="urn:microsoft.com/office/officeart/2005/8/layout/chevron2"/>
    <dgm:cxn modelId="{9C680C45-6473-49B1-A2E7-EEE8109234A6}" type="presOf" srcId="{9BEF7F7E-6D9F-48C5-A4C9-22D22A9CB3E9}" destId="{E249AEF8-C838-47E0-BD4B-063DE42DE5A9}" srcOrd="0" destOrd="0" presId="urn:microsoft.com/office/officeart/2005/8/layout/chevron2"/>
    <dgm:cxn modelId="{227424AA-B875-4169-82A1-FC4C00AED056}" srcId="{9BEF7F7E-6D9F-48C5-A4C9-22D22A9CB3E9}" destId="{3913A515-11E3-4AB5-8D8F-2A108FBB88A0}" srcOrd="0" destOrd="0" parTransId="{FB3A7964-503B-4991-9E9E-B0A70908541F}" sibTransId="{501CE0E6-7D4A-459C-972D-587E57AF5F29}"/>
    <dgm:cxn modelId="{48E5694B-DA00-47BC-978E-5195F59D6775}" srcId="{7397B455-ADFC-4F29-B4A3-B5B88DA3EFD9}" destId="{BF21112B-5424-4C68-8CF4-F121C03E0C68}" srcOrd="2" destOrd="0" parTransId="{CD9AD491-496B-46AB-BBC0-9A86507C3758}" sibTransId="{C0C1F303-EEA9-4404-9B01-37A5C83FA7A2}"/>
    <dgm:cxn modelId="{B853701A-4BEE-446F-AB0E-43E071B869C9}" type="presOf" srcId="{7397B455-ADFC-4F29-B4A3-B5B88DA3EFD9}" destId="{39F057AA-FE84-43E5-BE39-BE7239C4BA6A}" srcOrd="0" destOrd="0" presId="urn:microsoft.com/office/officeart/2005/8/layout/chevron2"/>
    <dgm:cxn modelId="{639F36AA-6C42-483A-B699-9A70F3675062}" type="presParOf" srcId="{39F057AA-FE84-43E5-BE39-BE7239C4BA6A}" destId="{1AFFCA42-3BD9-4434-B012-1219FCF4F19D}" srcOrd="0" destOrd="0" presId="urn:microsoft.com/office/officeart/2005/8/layout/chevron2"/>
    <dgm:cxn modelId="{16A697CD-B0A6-482F-A55C-201C1FC8D9B9}" type="presParOf" srcId="{1AFFCA42-3BD9-4434-B012-1219FCF4F19D}" destId="{EF7397AB-2D30-4251-A5C5-27D30FFFA20C}" srcOrd="0" destOrd="0" presId="urn:microsoft.com/office/officeart/2005/8/layout/chevron2"/>
    <dgm:cxn modelId="{7E679E62-A64B-41DA-812D-A7C3C49B2426}" type="presParOf" srcId="{1AFFCA42-3BD9-4434-B012-1219FCF4F19D}" destId="{5DA215EF-8FFA-45C3-B2CD-9FC747C1C1B0}" srcOrd="1" destOrd="0" presId="urn:microsoft.com/office/officeart/2005/8/layout/chevron2"/>
    <dgm:cxn modelId="{F3FABE9B-1EDC-4F0A-AC91-F636C3F143D2}" type="presParOf" srcId="{39F057AA-FE84-43E5-BE39-BE7239C4BA6A}" destId="{8C107577-5354-46DF-A039-38483E6C4633}" srcOrd="1" destOrd="0" presId="urn:microsoft.com/office/officeart/2005/8/layout/chevron2"/>
    <dgm:cxn modelId="{A468EC64-911B-41F6-95C5-15DF6DF08CC8}" type="presParOf" srcId="{39F057AA-FE84-43E5-BE39-BE7239C4BA6A}" destId="{6EF12B4A-D3BA-4614-9FAA-BF231BC2C8DD}" srcOrd="2" destOrd="0" presId="urn:microsoft.com/office/officeart/2005/8/layout/chevron2"/>
    <dgm:cxn modelId="{B87033AE-D24C-4DC3-9479-10EEDED49865}" type="presParOf" srcId="{6EF12B4A-D3BA-4614-9FAA-BF231BC2C8DD}" destId="{E249AEF8-C838-47E0-BD4B-063DE42DE5A9}" srcOrd="0" destOrd="0" presId="urn:microsoft.com/office/officeart/2005/8/layout/chevron2"/>
    <dgm:cxn modelId="{8F073E9E-49BA-4B12-AFE0-D51284BA5090}" type="presParOf" srcId="{6EF12B4A-D3BA-4614-9FAA-BF231BC2C8DD}" destId="{FC37FD06-C14F-4B8B-8D8C-B4E34715E953}" srcOrd="1" destOrd="0" presId="urn:microsoft.com/office/officeart/2005/8/layout/chevron2"/>
    <dgm:cxn modelId="{75FD15DA-3524-4D82-83A0-A55EEA110BDD}" type="presParOf" srcId="{39F057AA-FE84-43E5-BE39-BE7239C4BA6A}" destId="{37B56957-1DBC-421E-A65D-A5A45B0A5C4C}" srcOrd="3" destOrd="0" presId="urn:microsoft.com/office/officeart/2005/8/layout/chevron2"/>
    <dgm:cxn modelId="{6AFA75E1-6482-4736-870D-E26A8B0BEA2E}" type="presParOf" srcId="{39F057AA-FE84-43E5-BE39-BE7239C4BA6A}" destId="{9A68A72B-5C10-4BB1-B171-8C8F9DFF81E8}" srcOrd="4" destOrd="0" presId="urn:microsoft.com/office/officeart/2005/8/layout/chevron2"/>
    <dgm:cxn modelId="{45E4CBE5-181C-4731-B71E-559B1C1628CF}" type="presParOf" srcId="{9A68A72B-5C10-4BB1-B171-8C8F9DFF81E8}" destId="{F9AAF838-DF18-4250-9186-036C0275A274}" srcOrd="0" destOrd="0" presId="urn:microsoft.com/office/officeart/2005/8/layout/chevron2"/>
    <dgm:cxn modelId="{05E35CE5-754F-40B7-8FB1-0204AF9E4B40}" type="presParOf" srcId="{9A68A72B-5C10-4BB1-B171-8C8F9DFF81E8}" destId="{58662855-D9D1-4715-868A-A1215A82AC8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97B455-ADFC-4F29-B4A3-B5B88DA3EFD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09BB9EB-E326-40EF-9017-178CD80EE491}">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400" dirty="0" smtClean="0">
              <a:latin typeface="Arial Narrow" panose="020B0606020202030204" pitchFamily="34" charset="0"/>
            </a:rPr>
            <a:t>30</a:t>
          </a:r>
        </a:p>
        <a:p>
          <a:r>
            <a:rPr lang="en-US" sz="2000" dirty="0" smtClean="0">
              <a:latin typeface="Arial Narrow" panose="020B0606020202030204" pitchFamily="34" charset="0"/>
            </a:rPr>
            <a:t>Transform</a:t>
          </a:r>
          <a:endParaRPr lang="en-US" sz="2000" dirty="0">
            <a:latin typeface="Arial Narrow" panose="020B0606020202030204" pitchFamily="34" charset="0"/>
          </a:endParaRPr>
        </a:p>
      </dgm:t>
    </dgm:pt>
    <dgm:pt modelId="{E0461CD1-41D4-4642-B128-B7026E47B218}" type="parTrans" cxnId="{5F29E1A2-D0E4-49BA-A81E-FEB828F12728}">
      <dgm:prSet/>
      <dgm:spPr/>
      <dgm:t>
        <a:bodyPr/>
        <a:lstStyle/>
        <a:p>
          <a:endParaRPr lang="en-US" sz="2800">
            <a:latin typeface="Arial Narrow" panose="020B0606020202030204" pitchFamily="34" charset="0"/>
          </a:endParaRPr>
        </a:p>
      </dgm:t>
    </dgm:pt>
    <dgm:pt modelId="{61AB29B6-4035-48F2-AA73-7BD9879182D4}" type="sibTrans" cxnId="{5F29E1A2-D0E4-49BA-A81E-FEB828F12728}">
      <dgm:prSet/>
      <dgm:spPr/>
      <dgm:t>
        <a:bodyPr/>
        <a:lstStyle/>
        <a:p>
          <a:endParaRPr lang="en-US" sz="2800">
            <a:latin typeface="Arial Narrow" panose="020B0606020202030204" pitchFamily="34" charset="0"/>
          </a:endParaRPr>
        </a:p>
      </dgm:t>
    </dgm:pt>
    <dgm:pt modelId="{BF4F97F4-2AF3-4EB8-A22F-893978ABD1F3}">
      <dgm:prSet phldrT="[Text]" custT="1"/>
      <dgm:spPr/>
      <dgm:t>
        <a:bodyPr/>
        <a:lstStyle/>
        <a:p>
          <a:r>
            <a:rPr lang="en-US" sz="2400" dirty="0" smtClean="0">
              <a:latin typeface="Arial Narrow" panose="020B0606020202030204" pitchFamily="34" charset="0"/>
            </a:rPr>
            <a:t>Begins in innovation </a:t>
          </a:r>
          <a:endParaRPr lang="en-US" sz="2400" dirty="0">
            <a:latin typeface="Arial Narrow" panose="020B0606020202030204" pitchFamily="34" charset="0"/>
          </a:endParaRPr>
        </a:p>
      </dgm:t>
    </dgm:pt>
    <dgm:pt modelId="{0262EC7F-D52C-4A58-B32B-BE2BE63D9D15}" type="parTrans" cxnId="{B54B9F68-8DDB-43E3-A731-BB09B6F50C77}">
      <dgm:prSet/>
      <dgm:spPr/>
      <dgm:t>
        <a:bodyPr/>
        <a:lstStyle/>
        <a:p>
          <a:endParaRPr lang="en-US" sz="2800">
            <a:latin typeface="Arial Narrow" panose="020B0606020202030204" pitchFamily="34" charset="0"/>
          </a:endParaRPr>
        </a:p>
      </dgm:t>
    </dgm:pt>
    <dgm:pt modelId="{9CDEF462-9490-4D73-BDE1-AF580FCE9257}" type="sibTrans" cxnId="{B54B9F68-8DDB-43E3-A731-BB09B6F50C77}">
      <dgm:prSet/>
      <dgm:spPr/>
      <dgm:t>
        <a:bodyPr/>
        <a:lstStyle/>
        <a:p>
          <a:endParaRPr lang="en-US" sz="2800">
            <a:latin typeface="Arial Narrow" panose="020B0606020202030204" pitchFamily="34" charset="0"/>
          </a:endParaRPr>
        </a:p>
      </dgm:t>
    </dgm:pt>
    <dgm:pt modelId="{9BEF7F7E-6D9F-48C5-A4C9-22D22A9CB3E9}">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400" dirty="0" smtClean="0">
              <a:latin typeface="Arial Narrow" panose="020B0606020202030204" pitchFamily="34" charset="0"/>
            </a:rPr>
            <a:t>20</a:t>
          </a:r>
        </a:p>
        <a:p>
          <a:r>
            <a:rPr lang="en-US" sz="2000" dirty="0" smtClean="0">
              <a:latin typeface="Arial Narrow" panose="020B0606020202030204" pitchFamily="34" charset="0"/>
            </a:rPr>
            <a:t>Change</a:t>
          </a:r>
          <a:endParaRPr lang="en-US" sz="2000" dirty="0">
            <a:latin typeface="Arial Narrow" panose="020B0606020202030204" pitchFamily="34" charset="0"/>
          </a:endParaRPr>
        </a:p>
      </dgm:t>
    </dgm:pt>
    <dgm:pt modelId="{D0A04F38-B3CC-4AEF-A952-DE5ED9286262}" type="parTrans" cxnId="{3B78445C-BB12-4B64-A975-CB1EE409DFA0}">
      <dgm:prSet/>
      <dgm:spPr/>
      <dgm:t>
        <a:bodyPr/>
        <a:lstStyle/>
        <a:p>
          <a:endParaRPr lang="en-US" sz="2800">
            <a:latin typeface="Arial Narrow" panose="020B0606020202030204" pitchFamily="34" charset="0"/>
          </a:endParaRPr>
        </a:p>
      </dgm:t>
    </dgm:pt>
    <dgm:pt modelId="{F1ADA548-A1AE-4FE1-B8C8-C772E7277708}" type="sibTrans" cxnId="{3B78445C-BB12-4B64-A975-CB1EE409DFA0}">
      <dgm:prSet/>
      <dgm:spPr/>
      <dgm:t>
        <a:bodyPr/>
        <a:lstStyle/>
        <a:p>
          <a:endParaRPr lang="en-US" sz="2800">
            <a:latin typeface="Arial Narrow" panose="020B0606020202030204" pitchFamily="34" charset="0"/>
          </a:endParaRPr>
        </a:p>
      </dgm:t>
    </dgm:pt>
    <dgm:pt modelId="{BF21112B-5424-4C68-8CF4-F121C03E0C68}">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dirty="0" smtClean="0">
              <a:latin typeface="Arial Narrow" panose="020B0606020202030204" pitchFamily="34" charset="0"/>
            </a:rPr>
            <a:t>10</a:t>
          </a:r>
        </a:p>
        <a:p>
          <a:r>
            <a:rPr lang="en-US" sz="2000" dirty="0" smtClean="0">
              <a:latin typeface="Arial Narrow" panose="020B0606020202030204" pitchFamily="34" charset="0"/>
            </a:rPr>
            <a:t>Run</a:t>
          </a:r>
          <a:endParaRPr lang="en-US" sz="2000" dirty="0">
            <a:latin typeface="Arial Narrow" panose="020B0606020202030204" pitchFamily="34" charset="0"/>
          </a:endParaRPr>
        </a:p>
      </dgm:t>
    </dgm:pt>
    <dgm:pt modelId="{CD9AD491-496B-46AB-BBC0-9A86507C3758}" type="parTrans" cxnId="{48E5694B-DA00-47BC-978E-5195F59D6775}">
      <dgm:prSet/>
      <dgm:spPr/>
      <dgm:t>
        <a:bodyPr/>
        <a:lstStyle/>
        <a:p>
          <a:endParaRPr lang="en-US" sz="2800">
            <a:latin typeface="Arial Narrow" panose="020B0606020202030204" pitchFamily="34" charset="0"/>
          </a:endParaRPr>
        </a:p>
      </dgm:t>
    </dgm:pt>
    <dgm:pt modelId="{C0C1F303-EEA9-4404-9B01-37A5C83FA7A2}" type="sibTrans" cxnId="{48E5694B-DA00-47BC-978E-5195F59D6775}">
      <dgm:prSet/>
      <dgm:spPr/>
      <dgm:t>
        <a:bodyPr/>
        <a:lstStyle/>
        <a:p>
          <a:endParaRPr lang="en-US" sz="2800">
            <a:latin typeface="Arial Narrow" panose="020B0606020202030204" pitchFamily="34" charset="0"/>
          </a:endParaRPr>
        </a:p>
      </dgm:t>
    </dgm:pt>
    <dgm:pt modelId="{FEDE4F82-484B-4542-BCC2-B8E3AF3DCDB2}">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400" dirty="0" smtClean="0">
              <a:latin typeface="Arial Narrow" panose="020B0606020202030204" pitchFamily="34" charset="0"/>
            </a:rPr>
            <a:t>Operate </a:t>
          </a:r>
          <a:endParaRPr lang="en-US" sz="2400" dirty="0">
            <a:latin typeface="Arial Narrow" panose="020B0606020202030204" pitchFamily="34" charset="0"/>
          </a:endParaRPr>
        </a:p>
      </dgm:t>
    </dgm:pt>
    <dgm:pt modelId="{3B81095A-BE89-4315-A7B0-B3348855B723}" type="parTrans" cxnId="{CC69C1F5-EA6E-4029-9CEA-FFB84CB44F48}">
      <dgm:prSet/>
      <dgm:spPr/>
      <dgm:t>
        <a:bodyPr/>
        <a:lstStyle/>
        <a:p>
          <a:endParaRPr lang="en-US" sz="2800">
            <a:latin typeface="Arial Narrow" panose="020B0606020202030204" pitchFamily="34" charset="0"/>
          </a:endParaRPr>
        </a:p>
      </dgm:t>
    </dgm:pt>
    <dgm:pt modelId="{961645E0-0D50-4243-96E2-500930884F0C}" type="sibTrans" cxnId="{CC69C1F5-EA6E-4029-9CEA-FFB84CB44F48}">
      <dgm:prSet/>
      <dgm:spPr/>
      <dgm:t>
        <a:bodyPr/>
        <a:lstStyle/>
        <a:p>
          <a:endParaRPr lang="en-US" sz="2800">
            <a:latin typeface="Arial Narrow" panose="020B0606020202030204" pitchFamily="34" charset="0"/>
          </a:endParaRPr>
        </a:p>
      </dgm:t>
    </dgm:pt>
    <dgm:pt modelId="{3913A515-11E3-4AB5-8D8F-2A108FBB88A0}">
      <dgm:prSet phldrT="[Text]" custT="1"/>
      <dgm:spPr/>
      <dgm:t>
        <a:bodyPr/>
        <a:lstStyle/>
        <a:p>
          <a:r>
            <a:rPr lang="en-US" sz="2400" dirty="0" smtClean="0">
              <a:latin typeface="Arial Narrow" panose="020B0606020202030204" pitchFamily="34" charset="0"/>
            </a:rPr>
            <a:t>Maturity Milestone</a:t>
          </a:r>
          <a:endParaRPr lang="en-US" sz="2400" dirty="0">
            <a:latin typeface="Arial Narrow" panose="020B0606020202030204" pitchFamily="34" charset="0"/>
          </a:endParaRPr>
        </a:p>
      </dgm:t>
    </dgm:pt>
    <dgm:pt modelId="{FB3A7964-503B-4991-9E9E-B0A70908541F}" type="parTrans" cxnId="{227424AA-B875-4169-82A1-FC4C00AED056}">
      <dgm:prSet/>
      <dgm:spPr/>
      <dgm:t>
        <a:bodyPr/>
        <a:lstStyle/>
        <a:p>
          <a:endParaRPr lang="en-US" sz="2800">
            <a:latin typeface="Arial Narrow" panose="020B0606020202030204" pitchFamily="34" charset="0"/>
          </a:endParaRPr>
        </a:p>
      </dgm:t>
    </dgm:pt>
    <dgm:pt modelId="{501CE0E6-7D4A-459C-972D-587E57AF5F29}" type="sibTrans" cxnId="{227424AA-B875-4169-82A1-FC4C00AED056}">
      <dgm:prSet/>
      <dgm:spPr/>
      <dgm:t>
        <a:bodyPr/>
        <a:lstStyle/>
        <a:p>
          <a:endParaRPr lang="en-US" sz="2800">
            <a:latin typeface="Arial Narrow" panose="020B0606020202030204" pitchFamily="34" charset="0"/>
          </a:endParaRPr>
        </a:p>
      </dgm:t>
    </dgm:pt>
    <dgm:pt modelId="{30764B1E-F261-4DA8-B03B-D72F2C868331}">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400" dirty="0" smtClean="0">
              <a:latin typeface="Arial Narrow" panose="020B0606020202030204" pitchFamily="34" charset="0"/>
            </a:rPr>
            <a:t>Monitor &amp; Improve</a:t>
          </a:r>
          <a:endParaRPr lang="en-US" sz="2400" dirty="0">
            <a:latin typeface="Arial Narrow" panose="020B0606020202030204" pitchFamily="34" charset="0"/>
          </a:endParaRPr>
        </a:p>
      </dgm:t>
    </dgm:pt>
    <dgm:pt modelId="{F9AB8A3A-A8AB-4831-9F50-FC589C4275D4}" type="parTrans" cxnId="{3C2A696A-5771-4650-9C8C-40EEE38527F6}">
      <dgm:prSet/>
      <dgm:spPr/>
      <dgm:t>
        <a:bodyPr/>
        <a:lstStyle/>
        <a:p>
          <a:endParaRPr lang="en-US"/>
        </a:p>
      </dgm:t>
    </dgm:pt>
    <dgm:pt modelId="{320E6DCE-E673-4241-B8D6-12CD2EBBE5A4}" type="sibTrans" cxnId="{3C2A696A-5771-4650-9C8C-40EEE38527F6}">
      <dgm:prSet/>
      <dgm:spPr/>
      <dgm:t>
        <a:bodyPr/>
        <a:lstStyle/>
        <a:p>
          <a:endParaRPr lang="en-US"/>
        </a:p>
      </dgm:t>
    </dgm:pt>
    <dgm:pt modelId="{D5FDA27A-1082-4560-B7D0-3F53D431C557}">
      <dgm:prSet phldrT="[Text]" custT="1"/>
      <dgm:spPr/>
      <dgm:t>
        <a:bodyPr/>
        <a:lstStyle/>
        <a:p>
          <a:r>
            <a:rPr lang="en-US" sz="2400" dirty="0" smtClean="0">
              <a:latin typeface="Arial Narrow" panose="020B0606020202030204" pitchFamily="34" charset="0"/>
            </a:rPr>
            <a:t>New for all stakeholders</a:t>
          </a:r>
          <a:endParaRPr lang="en-US" sz="2400" dirty="0">
            <a:latin typeface="Arial Narrow" panose="020B0606020202030204" pitchFamily="34" charset="0"/>
          </a:endParaRPr>
        </a:p>
      </dgm:t>
    </dgm:pt>
    <dgm:pt modelId="{2673525D-2441-4DAB-A14F-B454B49CA246}" type="parTrans" cxnId="{F8BFE97A-096F-406D-A5E4-352A481CFB6F}">
      <dgm:prSet/>
      <dgm:spPr/>
      <dgm:t>
        <a:bodyPr/>
        <a:lstStyle/>
        <a:p>
          <a:endParaRPr lang="en-US"/>
        </a:p>
      </dgm:t>
    </dgm:pt>
    <dgm:pt modelId="{63ACEA2F-0CBC-4C82-A628-0F2FE106A2BA}" type="sibTrans" cxnId="{F8BFE97A-096F-406D-A5E4-352A481CFB6F}">
      <dgm:prSet/>
      <dgm:spPr/>
      <dgm:t>
        <a:bodyPr/>
        <a:lstStyle/>
        <a:p>
          <a:endParaRPr lang="en-US"/>
        </a:p>
      </dgm:t>
    </dgm:pt>
    <dgm:pt modelId="{53B137F3-670E-4090-ACBB-550F1CF770DE}">
      <dgm:prSet phldrT="[Text]" custT="1"/>
      <dgm:spPr/>
      <dgm:t>
        <a:bodyPr/>
        <a:lstStyle/>
        <a:p>
          <a:r>
            <a:rPr lang="en-US" sz="2400" dirty="0" smtClean="0">
              <a:latin typeface="Arial Narrow" panose="020B0606020202030204" pitchFamily="34" charset="0"/>
            </a:rPr>
            <a:t>Celebrate</a:t>
          </a:r>
          <a:endParaRPr lang="en-US" sz="2400" dirty="0">
            <a:latin typeface="Arial Narrow" panose="020B0606020202030204" pitchFamily="34" charset="0"/>
          </a:endParaRPr>
        </a:p>
      </dgm:t>
    </dgm:pt>
    <dgm:pt modelId="{A4B10FFF-0F7F-4DC8-A280-BE834042A053}" type="parTrans" cxnId="{27EA9F96-C585-41B7-8E85-A84A399B340C}">
      <dgm:prSet/>
      <dgm:spPr/>
      <dgm:t>
        <a:bodyPr/>
        <a:lstStyle/>
        <a:p>
          <a:endParaRPr lang="en-US"/>
        </a:p>
      </dgm:t>
    </dgm:pt>
    <dgm:pt modelId="{B45B5C63-2B41-4EB8-8DDB-2F28B3972810}" type="sibTrans" cxnId="{27EA9F96-C585-41B7-8E85-A84A399B340C}">
      <dgm:prSet/>
      <dgm:spPr/>
      <dgm:t>
        <a:bodyPr/>
        <a:lstStyle/>
        <a:p>
          <a:endParaRPr lang="en-US"/>
        </a:p>
      </dgm:t>
    </dgm:pt>
    <dgm:pt modelId="{39F057AA-FE84-43E5-BE39-BE7239C4BA6A}" type="pres">
      <dgm:prSet presAssocID="{7397B455-ADFC-4F29-B4A3-B5B88DA3EFD9}" presName="linearFlow" presStyleCnt="0">
        <dgm:presLayoutVars>
          <dgm:dir/>
          <dgm:animLvl val="lvl"/>
          <dgm:resizeHandles val="exact"/>
        </dgm:presLayoutVars>
      </dgm:prSet>
      <dgm:spPr/>
      <dgm:t>
        <a:bodyPr/>
        <a:lstStyle/>
        <a:p>
          <a:endParaRPr lang="en-US"/>
        </a:p>
      </dgm:t>
    </dgm:pt>
    <dgm:pt modelId="{1AFFCA42-3BD9-4434-B012-1219FCF4F19D}" type="pres">
      <dgm:prSet presAssocID="{309BB9EB-E326-40EF-9017-178CD80EE491}" presName="composite" presStyleCnt="0"/>
      <dgm:spPr/>
    </dgm:pt>
    <dgm:pt modelId="{EF7397AB-2D30-4251-A5C5-27D30FFFA20C}" type="pres">
      <dgm:prSet presAssocID="{309BB9EB-E326-40EF-9017-178CD80EE491}" presName="parentText" presStyleLbl="alignNode1" presStyleIdx="0" presStyleCnt="3">
        <dgm:presLayoutVars>
          <dgm:chMax val="1"/>
          <dgm:bulletEnabled val="1"/>
        </dgm:presLayoutVars>
      </dgm:prSet>
      <dgm:spPr/>
      <dgm:t>
        <a:bodyPr/>
        <a:lstStyle/>
        <a:p>
          <a:endParaRPr lang="en-US"/>
        </a:p>
      </dgm:t>
    </dgm:pt>
    <dgm:pt modelId="{5DA215EF-8FFA-45C3-B2CD-9FC747C1C1B0}" type="pres">
      <dgm:prSet presAssocID="{309BB9EB-E326-40EF-9017-178CD80EE491}" presName="descendantText" presStyleLbl="alignAcc1" presStyleIdx="0" presStyleCnt="3">
        <dgm:presLayoutVars>
          <dgm:bulletEnabled val="1"/>
        </dgm:presLayoutVars>
      </dgm:prSet>
      <dgm:spPr/>
      <dgm:t>
        <a:bodyPr/>
        <a:lstStyle/>
        <a:p>
          <a:endParaRPr lang="en-US"/>
        </a:p>
      </dgm:t>
    </dgm:pt>
    <dgm:pt modelId="{8C107577-5354-46DF-A039-38483E6C4633}" type="pres">
      <dgm:prSet presAssocID="{61AB29B6-4035-48F2-AA73-7BD9879182D4}" presName="sp" presStyleCnt="0"/>
      <dgm:spPr/>
    </dgm:pt>
    <dgm:pt modelId="{6EF12B4A-D3BA-4614-9FAA-BF231BC2C8DD}" type="pres">
      <dgm:prSet presAssocID="{9BEF7F7E-6D9F-48C5-A4C9-22D22A9CB3E9}" presName="composite" presStyleCnt="0"/>
      <dgm:spPr/>
    </dgm:pt>
    <dgm:pt modelId="{E249AEF8-C838-47E0-BD4B-063DE42DE5A9}" type="pres">
      <dgm:prSet presAssocID="{9BEF7F7E-6D9F-48C5-A4C9-22D22A9CB3E9}" presName="parentText" presStyleLbl="alignNode1" presStyleIdx="1" presStyleCnt="3">
        <dgm:presLayoutVars>
          <dgm:chMax val="1"/>
          <dgm:bulletEnabled val="1"/>
        </dgm:presLayoutVars>
      </dgm:prSet>
      <dgm:spPr/>
      <dgm:t>
        <a:bodyPr/>
        <a:lstStyle/>
        <a:p>
          <a:endParaRPr lang="en-US"/>
        </a:p>
      </dgm:t>
    </dgm:pt>
    <dgm:pt modelId="{FC37FD06-C14F-4B8B-8D8C-B4E34715E953}" type="pres">
      <dgm:prSet presAssocID="{9BEF7F7E-6D9F-48C5-A4C9-22D22A9CB3E9}" presName="descendantText" presStyleLbl="alignAcc1" presStyleIdx="1" presStyleCnt="3">
        <dgm:presLayoutVars>
          <dgm:bulletEnabled val="1"/>
        </dgm:presLayoutVars>
      </dgm:prSet>
      <dgm:spPr/>
      <dgm:t>
        <a:bodyPr/>
        <a:lstStyle/>
        <a:p>
          <a:endParaRPr lang="en-US"/>
        </a:p>
      </dgm:t>
    </dgm:pt>
    <dgm:pt modelId="{37B56957-1DBC-421E-A65D-A5A45B0A5C4C}" type="pres">
      <dgm:prSet presAssocID="{F1ADA548-A1AE-4FE1-B8C8-C772E7277708}" presName="sp" presStyleCnt="0"/>
      <dgm:spPr/>
    </dgm:pt>
    <dgm:pt modelId="{9A68A72B-5C10-4BB1-B171-8C8F9DFF81E8}" type="pres">
      <dgm:prSet presAssocID="{BF21112B-5424-4C68-8CF4-F121C03E0C68}" presName="composite" presStyleCnt="0"/>
      <dgm:spPr/>
    </dgm:pt>
    <dgm:pt modelId="{F9AAF838-DF18-4250-9186-036C0275A274}" type="pres">
      <dgm:prSet presAssocID="{BF21112B-5424-4C68-8CF4-F121C03E0C68}" presName="parentText" presStyleLbl="alignNode1" presStyleIdx="2" presStyleCnt="3">
        <dgm:presLayoutVars>
          <dgm:chMax val="1"/>
          <dgm:bulletEnabled val="1"/>
        </dgm:presLayoutVars>
      </dgm:prSet>
      <dgm:spPr/>
      <dgm:t>
        <a:bodyPr/>
        <a:lstStyle/>
        <a:p>
          <a:endParaRPr lang="en-US"/>
        </a:p>
      </dgm:t>
    </dgm:pt>
    <dgm:pt modelId="{58662855-D9D1-4715-868A-A1215A82AC82}" type="pres">
      <dgm:prSet presAssocID="{BF21112B-5424-4C68-8CF4-F121C03E0C68}" presName="descendantText" presStyleLbl="alignAcc1" presStyleIdx="2" presStyleCnt="3">
        <dgm:presLayoutVars>
          <dgm:bulletEnabled val="1"/>
        </dgm:presLayoutVars>
      </dgm:prSet>
      <dgm:spPr/>
      <dgm:t>
        <a:bodyPr/>
        <a:lstStyle/>
        <a:p>
          <a:endParaRPr lang="en-US"/>
        </a:p>
      </dgm:t>
    </dgm:pt>
  </dgm:ptLst>
  <dgm:cxnLst>
    <dgm:cxn modelId="{EF2BAB99-0288-4B4E-AAEC-63FDC10DC762}" type="presOf" srcId="{7397B455-ADFC-4F29-B4A3-B5B88DA3EFD9}" destId="{39F057AA-FE84-43E5-BE39-BE7239C4BA6A}" srcOrd="0" destOrd="0" presId="urn:microsoft.com/office/officeart/2005/8/layout/chevron2"/>
    <dgm:cxn modelId="{3B78445C-BB12-4B64-A975-CB1EE409DFA0}" srcId="{7397B455-ADFC-4F29-B4A3-B5B88DA3EFD9}" destId="{9BEF7F7E-6D9F-48C5-A4C9-22D22A9CB3E9}" srcOrd="1" destOrd="0" parTransId="{D0A04F38-B3CC-4AEF-A952-DE5ED9286262}" sibTransId="{F1ADA548-A1AE-4FE1-B8C8-C772E7277708}"/>
    <dgm:cxn modelId="{14A7C092-0824-4FB6-987E-85E9DB5F54BE}" type="presOf" srcId="{BF21112B-5424-4C68-8CF4-F121C03E0C68}" destId="{F9AAF838-DF18-4250-9186-036C0275A274}" srcOrd="0" destOrd="0" presId="urn:microsoft.com/office/officeart/2005/8/layout/chevron2"/>
    <dgm:cxn modelId="{3C2A696A-5771-4650-9C8C-40EEE38527F6}" srcId="{BF21112B-5424-4C68-8CF4-F121C03E0C68}" destId="{30764B1E-F261-4DA8-B03B-D72F2C868331}" srcOrd="1" destOrd="0" parTransId="{F9AB8A3A-A8AB-4831-9F50-FC589C4275D4}" sibTransId="{320E6DCE-E673-4241-B8D6-12CD2EBBE5A4}"/>
    <dgm:cxn modelId="{B54B9F68-8DDB-43E3-A731-BB09B6F50C77}" srcId="{309BB9EB-E326-40EF-9017-178CD80EE491}" destId="{BF4F97F4-2AF3-4EB8-A22F-893978ABD1F3}" srcOrd="0" destOrd="0" parTransId="{0262EC7F-D52C-4A58-B32B-BE2BE63D9D15}" sibTransId="{9CDEF462-9490-4D73-BDE1-AF580FCE9257}"/>
    <dgm:cxn modelId="{3C46AD2F-00FA-4E60-AA8A-FE472351245B}" type="presOf" srcId="{309BB9EB-E326-40EF-9017-178CD80EE491}" destId="{EF7397AB-2D30-4251-A5C5-27D30FFFA20C}" srcOrd="0" destOrd="0" presId="urn:microsoft.com/office/officeart/2005/8/layout/chevron2"/>
    <dgm:cxn modelId="{5F29E1A2-D0E4-49BA-A81E-FEB828F12728}" srcId="{7397B455-ADFC-4F29-B4A3-B5B88DA3EFD9}" destId="{309BB9EB-E326-40EF-9017-178CD80EE491}" srcOrd="0" destOrd="0" parTransId="{E0461CD1-41D4-4642-B128-B7026E47B218}" sibTransId="{61AB29B6-4035-48F2-AA73-7BD9879182D4}"/>
    <dgm:cxn modelId="{D1494CB1-20EB-490C-BE76-436548468671}" type="presOf" srcId="{3913A515-11E3-4AB5-8D8F-2A108FBB88A0}" destId="{FC37FD06-C14F-4B8B-8D8C-B4E34715E953}" srcOrd="0" destOrd="0" presId="urn:microsoft.com/office/officeart/2005/8/layout/chevron2"/>
    <dgm:cxn modelId="{CC69C1F5-EA6E-4029-9CEA-FFB84CB44F48}" srcId="{BF21112B-5424-4C68-8CF4-F121C03E0C68}" destId="{FEDE4F82-484B-4542-BCC2-B8E3AF3DCDB2}" srcOrd="0" destOrd="0" parTransId="{3B81095A-BE89-4315-A7B0-B3348855B723}" sibTransId="{961645E0-0D50-4243-96E2-500930884F0C}"/>
    <dgm:cxn modelId="{C199703F-952D-4898-B048-A163DC83D52F}" type="presOf" srcId="{53B137F3-670E-4090-ACBB-550F1CF770DE}" destId="{FC37FD06-C14F-4B8B-8D8C-B4E34715E953}" srcOrd="0" destOrd="1" presId="urn:microsoft.com/office/officeart/2005/8/layout/chevron2"/>
    <dgm:cxn modelId="{27EA9F96-C585-41B7-8E85-A84A399B340C}" srcId="{3913A515-11E3-4AB5-8D8F-2A108FBB88A0}" destId="{53B137F3-670E-4090-ACBB-550F1CF770DE}" srcOrd="0" destOrd="0" parTransId="{A4B10FFF-0F7F-4DC8-A280-BE834042A053}" sibTransId="{B45B5C63-2B41-4EB8-8DDB-2F28B3972810}"/>
    <dgm:cxn modelId="{DCB3F5E3-38A3-4563-9442-33A804F93256}" type="presOf" srcId="{D5FDA27A-1082-4560-B7D0-3F53D431C557}" destId="{5DA215EF-8FFA-45C3-B2CD-9FC747C1C1B0}" srcOrd="0" destOrd="1" presId="urn:microsoft.com/office/officeart/2005/8/layout/chevron2"/>
    <dgm:cxn modelId="{F8BFE97A-096F-406D-A5E4-352A481CFB6F}" srcId="{BF4F97F4-2AF3-4EB8-A22F-893978ABD1F3}" destId="{D5FDA27A-1082-4560-B7D0-3F53D431C557}" srcOrd="0" destOrd="0" parTransId="{2673525D-2441-4DAB-A14F-B454B49CA246}" sibTransId="{63ACEA2F-0CBC-4C82-A628-0F2FE106A2BA}"/>
    <dgm:cxn modelId="{87E0B840-481A-4AE3-838D-D393DDD7B619}" type="presOf" srcId="{BF4F97F4-2AF3-4EB8-A22F-893978ABD1F3}" destId="{5DA215EF-8FFA-45C3-B2CD-9FC747C1C1B0}" srcOrd="0" destOrd="0" presId="urn:microsoft.com/office/officeart/2005/8/layout/chevron2"/>
    <dgm:cxn modelId="{6FCC8037-1767-4087-8349-70134E9DBC8B}" type="presOf" srcId="{30764B1E-F261-4DA8-B03B-D72F2C868331}" destId="{58662855-D9D1-4715-868A-A1215A82AC82}" srcOrd="0" destOrd="1" presId="urn:microsoft.com/office/officeart/2005/8/layout/chevron2"/>
    <dgm:cxn modelId="{91538027-5024-4F59-9959-CFEA34A321CC}" type="presOf" srcId="{9BEF7F7E-6D9F-48C5-A4C9-22D22A9CB3E9}" destId="{E249AEF8-C838-47E0-BD4B-063DE42DE5A9}" srcOrd="0" destOrd="0" presId="urn:microsoft.com/office/officeart/2005/8/layout/chevron2"/>
    <dgm:cxn modelId="{227424AA-B875-4169-82A1-FC4C00AED056}" srcId="{9BEF7F7E-6D9F-48C5-A4C9-22D22A9CB3E9}" destId="{3913A515-11E3-4AB5-8D8F-2A108FBB88A0}" srcOrd="0" destOrd="0" parTransId="{FB3A7964-503B-4991-9E9E-B0A70908541F}" sibTransId="{501CE0E6-7D4A-459C-972D-587E57AF5F29}"/>
    <dgm:cxn modelId="{48E5694B-DA00-47BC-978E-5195F59D6775}" srcId="{7397B455-ADFC-4F29-B4A3-B5B88DA3EFD9}" destId="{BF21112B-5424-4C68-8CF4-F121C03E0C68}" srcOrd="2" destOrd="0" parTransId="{CD9AD491-496B-46AB-BBC0-9A86507C3758}" sibTransId="{C0C1F303-EEA9-4404-9B01-37A5C83FA7A2}"/>
    <dgm:cxn modelId="{577240EE-7287-4B95-889B-92EEFBF8CC97}" type="presOf" srcId="{FEDE4F82-484B-4542-BCC2-B8E3AF3DCDB2}" destId="{58662855-D9D1-4715-868A-A1215A82AC82}" srcOrd="0" destOrd="0" presId="urn:microsoft.com/office/officeart/2005/8/layout/chevron2"/>
    <dgm:cxn modelId="{A67BFD81-B034-4EBB-B98E-D925DCF8CC88}" type="presParOf" srcId="{39F057AA-FE84-43E5-BE39-BE7239C4BA6A}" destId="{1AFFCA42-3BD9-4434-B012-1219FCF4F19D}" srcOrd="0" destOrd="0" presId="urn:microsoft.com/office/officeart/2005/8/layout/chevron2"/>
    <dgm:cxn modelId="{54FA5FC3-EF3A-496D-B901-83D5FD4B2BE1}" type="presParOf" srcId="{1AFFCA42-3BD9-4434-B012-1219FCF4F19D}" destId="{EF7397AB-2D30-4251-A5C5-27D30FFFA20C}" srcOrd="0" destOrd="0" presId="urn:microsoft.com/office/officeart/2005/8/layout/chevron2"/>
    <dgm:cxn modelId="{B992B7C5-E8D0-49DB-857B-B2F80A3970D7}" type="presParOf" srcId="{1AFFCA42-3BD9-4434-B012-1219FCF4F19D}" destId="{5DA215EF-8FFA-45C3-B2CD-9FC747C1C1B0}" srcOrd="1" destOrd="0" presId="urn:microsoft.com/office/officeart/2005/8/layout/chevron2"/>
    <dgm:cxn modelId="{D8DCC882-24DB-4E2E-9CCA-3232BF2760B2}" type="presParOf" srcId="{39F057AA-FE84-43E5-BE39-BE7239C4BA6A}" destId="{8C107577-5354-46DF-A039-38483E6C4633}" srcOrd="1" destOrd="0" presId="urn:microsoft.com/office/officeart/2005/8/layout/chevron2"/>
    <dgm:cxn modelId="{C2970E1A-B158-4643-8809-F5BFB6D9115D}" type="presParOf" srcId="{39F057AA-FE84-43E5-BE39-BE7239C4BA6A}" destId="{6EF12B4A-D3BA-4614-9FAA-BF231BC2C8DD}" srcOrd="2" destOrd="0" presId="urn:microsoft.com/office/officeart/2005/8/layout/chevron2"/>
    <dgm:cxn modelId="{0FE2942D-351B-42DC-851D-E3AE64C1959F}" type="presParOf" srcId="{6EF12B4A-D3BA-4614-9FAA-BF231BC2C8DD}" destId="{E249AEF8-C838-47E0-BD4B-063DE42DE5A9}" srcOrd="0" destOrd="0" presId="urn:microsoft.com/office/officeart/2005/8/layout/chevron2"/>
    <dgm:cxn modelId="{A2E25828-E1D4-4DBB-894D-ACC65C5E7587}" type="presParOf" srcId="{6EF12B4A-D3BA-4614-9FAA-BF231BC2C8DD}" destId="{FC37FD06-C14F-4B8B-8D8C-B4E34715E953}" srcOrd="1" destOrd="0" presId="urn:microsoft.com/office/officeart/2005/8/layout/chevron2"/>
    <dgm:cxn modelId="{4728C875-EC9E-4840-A6E5-198882A430F6}" type="presParOf" srcId="{39F057AA-FE84-43E5-BE39-BE7239C4BA6A}" destId="{37B56957-1DBC-421E-A65D-A5A45B0A5C4C}" srcOrd="3" destOrd="0" presId="urn:microsoft.com/office/officeart/2005/8/layout/chevron2"/>
    <dgm:cxn modelId="{AD8204FB-74AC-42FA-A2B8-B645D1197FD7}" type="presParOf" srcId="{39F057AA-FE84-43E5-BE39-BE7239C4BA6A}" destId="{9A68A72B-5C10-4BB1-B171-8C8F9DFF81E8}" srcOrd="4" destOrd="0" presId="urn:microsoft.com/office/officeart/2005/8/layout/chevron2"/>
    <dgm:cxn modelId="{FC54D703-DDAB-466C-AC8B-28BA16F5DD1B}" type="presParOf" srcId="{9A68A72B-5C10-4BB1-B171-8C8F9DFF81E8}" destId="{F9AAF838-DF18-4250-9186-036C0275A274}" srcOrd="0" destOrd="0" presId="urn:microsoft.com/office/officeart/2005/8/layout/chevron2"/>
    <dgm:cxn modelId="{2E8DDC3F-E708-4B97-9706-B251CDC675F0}" type="presParOf" srcId="{9A68A72B-5C10-4BB1-B171-8C8F9DFF81E8}" destId="{58662855-D9D1-4715-868A-A1215A82AC8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94486B-5D72-4FBA-9353-FECC0C8B12F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8219C93-54DC-4304-B89C-86821540EEDE}">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latin typeface="Arial Narrow" panose="020B0606020202030204" pitchFamily="34" charset="0"/>
            </a:rPr>
            <a:t>30 Innovation</a:t>
          </a:r>
        </a:p>
        <a:p>
          <a:r>
            <a:rPr lang="en-US" dirty="0" smtClean="0">
              <a:latin typeface="Arial Narrow" panose="020B0606020202030204" pitchFamily="34" charset="0"/>
            </a:rPr>
            <a:t>Transform Internal</a:t>
          </a:r>
          <a:endParaRPr lang="en-US" dirty="0">
            <a:latin typeface="Arial Narrow" panose="020B0606020202030204" pitchFamily="34" charset="0"/>
          </a:endParaRPr>
        </a:p>
      </dgm:t>
    </dgm:pt>
    <dgm:pt modelId="{0D5875EC-8D68-4C71-9ECC-D02BBA8A8692}" type="parTrans" cxnId="{706BCC3C-51CC-4CF9-BFD5-B56B4916006F}">
      <dgm:prSet/>
      <dgm:spPr/>
      <dgm:t>
        <a:bodyPr/>
        <a:lstStyle/>
        <a:p>
          <a:endParaRPr lang="en-US"/>
        </a:p>
      </dgm:t>
    </dgm:pt>
    <dgm:pt modelId="{CB19BFFF-DE77-4B8B-AC9C-2B6C3E301092}" type="sibTrans" cxnId="{706BCC3C-51CC-4CF9-BFD5-B56B4916006F}">
      <dgm:prSet/>
      <dgm:spPr/>
      <dgm:t>
        <a:bodyPr/>
        <a:lstStyle/>
        <a:p>
          <a:endParaRPr lang="en-US"/>
        </a:p>
      </dgm:t>
    </dgm:pt>
    <dgm:pt modelId="{77A8EBDE-B18C-471B-9625-91AC59665FCF}">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smtClean="0"/>
            <a:t> </a:t>
          </a:r>
          <a:endParaRPr lang="en-US" dirty="0"/>
        </a:p>
      </dgm:t>
    </dgm:pt>
    <dgm:pt modelId="{33C31CB5-8DB3-47C9-B4C9-7C9A9061DD8D}" type="parTrans" cxnId="{30D44A43-039D-474E-AC7B-BC2B6413618C}">
      <dgm:prSet/>
      <dgm:spPr/>
      <dgm:t>
        <a:bodyPr/>
        <a:lstStyle/>
        <a:p>
          <a:endParaRPr lang="en-US"/>
        </a:p>
      </dgm:t>
    </dgm:pt>
    <dgm:pt modelId="{02903D8E-F53F-460F-B36C-C7600FE6C952}" type="sibTrans" cxnId="{30D44A43-039D-474E-AC7B-BC2B6413618C}">
      <dgm:prSet/>
      <dgm:spPr/>
      <dgm:t>
        <a:bodyPr/>
        <a:lstStyle/>
        <a:p>
          <a:endParaRPr lang="en-US"/>
        </a:p>
      </dgm:t>
    </dgm:pt>
    <dgm:pt modelId="{8C51B68A-F382-4F9E-8D3D-3E17B08DDEA8}">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latin typeface="Arial Narrow" panose="020B0606020202030204" pitchFamily="34" charset="0"/>
            </a:rPr>
            <a:t>20 Improvement</a:t>
          </a:r>
        </a:p>
        <a:p>
          <a:r>
            <a:rPr lang="en-US" dirty="0" smtClean="0">
              <a:latin typeface="Arial Narrow" panose="020B0606020202030204" pitchFamily="34" charset="0"/>
            </a:rPr>
            <a:t>Change Internal</a:t>
          </a:r>
          <a:endParaRPr lang="en-US" dirty="0">
            <a:latin typeface="Arial Narrow" panose="020B0606020202030204" pitchFamily="34" charset="0"/>
          </a:endParaRPr>
        </a:p>
      </dgm:t>
    </dgm:pt>
    <dgm:pt modelId="{F0C9CF06-3B0A-4886-83A9-05F837285227}" type="parTrans" cxnId="{7B3CD021-7F6B-4609-8C00-C3FAD6BA9FD9}">
      <dgm:prSet/>
      <dgm:spPr/>
      <dgm:t>
        <a:bodyPr/>
        <a:lstStyle/>
        <a:p>
          <a:endParaRPr lang="en-US"/>
        </a:p>
      </dgm:t>
    </dgm:pt>
    <dgm:pt modelId="{3D901228-8357-4437-955D-CBD9C0E83A90}" type="sibTrans" cxnId="{7B3CD021-7F6B-4609-8C00-C3FAD6BA9FD9}">
      <dgm:prSet/>
      <dgm:spPr/>
      <dgm:t>
        <a:bodyPr/>
        <a:lstStyle/>
        <a:p>
          <a:endParaRPr lang="en-US"/>
        </a:p>
      </dgm:t>
    </dgm:pt>
    <dgm:pt modelId="{60E39AC2-8A95-4FE0-819A-48F2722408B8}">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smtClean="0"/>
            <a:t> </a:t>
          </a:r>
          <a:endParaRPr lang="en-US" dirty="0"/>
        </a:p>
      </dgm:t>
    </dgm:pt>
    <dgm:pt modelId="{17D8A56E-39EE-421B-B7ED-D38C72CA300D}" type="parTrans" cxnId="{1FC15252-7A62-4FD1-BB16-1EB590A74FDE}">
      <dgm:prSet/>
      <dgm:spPr/>
      <dgm:t>
        <a:bodyPr/>
        <a:lstStyle/>
        <a:p>
          <a:endParaRPr lang="en-US"/>
        </a:p>
      </dgm:t>
    </dgm:pt>
    <dgm:pt modelId="{1C88AAC3-4266-4DBA-820A-B64333265B38}" type="sibTrans" cxnId="{1FC15252-7A62-4FD1-BB16-1EB590A74FDE}">
      <dgm:prSet/>
      <dgm:spPr/>
      <dgm:t>
        <a:bodyPr/>
        <a:lstStyle/>
        <a:p>
          <a:endParaRPr lang="en-US"/>
        </a:p>
      </dgm:t>
    </dgm:pt>
    <dgm:pt modelId="{7A690626-5D69-4DF8-9C37-FE70E5AB7C48}">
      <dgm:prSet>
        <dgm:style>
          <a:lnRef idx="2">
            <a:schemeClr val="accent4"/>
          </a:lnRef>
          <a:fillRef idx="1">
            <a:schemeClr val="lt1"/>
          </a:fillRef>
          <a:effectRef idx="0">
            <a:schemeClr val="accent4"/>
          </a:effectRef>
          <a:fontRef idx="minor">
            <a:schemeClr val="dk1"/>
          </a:fontRef>
        </dgm:style>
      </dgm:prSet>
      <dgm:spPr/>
      <dgm:t>
        <a:bodyPr/>
        <a:lstStyle/>
        <a:p>
          <a:endParaRPr lang="en-US"/>
        </a:p>
      </dgm:t>
    </dgm:pt>
    <dgm:pt modelId="{D6682B44-DCD9-4CDB-9137-29FA49A1317D}" type="parTrans" cxnId="{4C556141-96CF-4AB7-89B4-CC9CC759DEA1}">
      <dgm:prSet/>
      <dgm:spPr/>
      <dgm:t>
        <a:bodyPr/>
        <a:lstStyle/>
        <a:p>
          <a:endParaRPr lang="en-US"/>
        </a:p>
      </dgm:t>
    </dgm:pt>
    <dgm:pt modelId="{9217F511-567F-4C62-8166-B45C52FBA92C}" type="sibTrans" cxnId="{4C556141-96CF-4AB7-89B4-CC9CC759DEA1}">
      <dgm:prSet/>
      <dgm:spPr/>
      <dgm:t>
        <a:bodyPr/>
        <a:lstStyle/>
        <a:p>
          <a:endParaRPr lang="en-US"/>
        </a:p>
      </dgm:t>
    </dgm:pt>
    <dgm:pt modelId="{FE6C204C-4C47-492D-9E4F-BDE3E446E4FA}">
      <dgm:prSet>
        <dgm:style>
          <a:lnRef idx="1">
            <a:schemeClr val="accent1"/>
          </a:lnRef>
          <a:fillRef idx="3">
            <a:schemeClr val="accent1"/>
          </a:fillRef>
          <a:effectRef idx="2">
            <a:schemeClr val="accent1"/>
          </a:effectRef>
          <a:fontRef idx="minor">
            <a:schemeClr val="lt1"/>
          </a:fontRef>
        </dgm:style>
      </dgm:prSet>
      <dgm:spPr/>
      <dgm:t>
        <a:bodyPr/>
        <a:lstStyle/>
        <a:p>
          <a:r>
            <a:rPr lang="en-US" dirty="0" smtClean="0">
              <a:latin typeface="Arial Narrow" panose="020B0606020202030204" pitchFamily="34" charset="0"/>
            </a:rPr>
            <a:t>10 Operate</a:t>
          </a:r>
        </a:p>
        <a:p>
          <a:r>
            <a:rPr lang="en-US" dirty="0" smtClean="0">
              <a:latin typeface="Arial Narrow" panose="020B0606020202030204" pitchFamily="34" charset="0"/>
            </a:rPr>
            <a:t>Run Internal</a:t>
          </a:r>
          <a:endParaRPr lang="en-US" dirty="0">
            <a:latin typeface="Arial Narrow" panose="020B0606020202030204" pitchFamily="34" charset="0"/>
          </a:endParaRPr>
        </a:p>
      </dgm:t>
    </dgm:pt>
    <dgm:pt modelId="{7BCBCD79-7DCF-488C-82B2-65CF08E338AC}" type="parTrans" cxnId="{48EF9D47-DD4B-45DD-A3CF-E64B9B76C739}">
      <dgm:prSet/>
      <dgm:spPr/>
      <dgm:t>
        <a:bodyPr/>
        <a:lstStyle/>
        <a:p>
          <a:endParaRPr lang="en-US"/>
        </a:p>
      </dgm:t>
    </dgm:pt>
    <dgm:pt modelId="{A2C693BE-05D4-42B9-8127-337E89F8D667}" type="sibTrans" cxnId="{48EF9D47-DD4B-45DD-A3CF-E64B9B76C739}">
      <dgm:prSet/>
      <dgm:spPr/>
      <dgm:t>
        <a:bodyPr/>
        <a:lstStyle/>
        <a:p>
          <a:endParaRPr lang="en-US"/>
        </a:p>
      </dgm:t>
    </dgm:pt>
    <dgm:pt modelId="{A667A4B5-0800-44D7-9CF2-F77705841494}" type="pres">
      <dgm:prSet presAssocID="{0994486B-5D72-4FBA-9353-FECC0C8B12FB}" presName="Name0" presStyleCnt="0">
        <dgm:presLayoutVars>
          <dgm:dir/>
          <dgm:animLvl val="lvl"/>
          <dgm:resizeHandles/>
        </dgm:presLayoutVars>
      </dgm:prSet>
      <dgm:spPr/>
      <dgm:t>
        <a:bodyPr/>
        <a:lstStyle/>
        <a:p>
          <a:endParaRPr lang="en-US"/>
        </a:p>
      </dgm:t>
    </dgm:pt>
    <dgm:pt modelId="{D207EB60-5556-4D9D-827C-02DBAA5EBF6A}" type="pres">
      <dgm:prSet presAssocID="{28219C93-54DC-4304-B89C-86821540EEDE}" presName="linNode" presStyleCnt="0"/>
      <dgm:spPr/>
    </dgm:pt>
    <dgm:pt modelId="{F43FB744-1595-405F-91E1-ED0B1DB65295}" type="pres">
      <dgm:prSet presAssocID="{28219C93-54DC-4304-B89C-86821540EEDE}" presName="parentShp" presStyleLbl="node1" presStyleIdx="0" presStyleCnt="3" custScaleY="86716" custLinFactNeighborX="-965" custLinFactNeighborY="17425">
        <dgm:presLayoutVars>
          <dgm:bulletEnabled val="1"/>
        </dgm:presLayoutVars>
      </dgm:prSet>
      <dgm:spPr/>
      <dgm:t>
        <a:bodyPr/>
        <a:lstStyle/>
        <a:p>
          <a:endParaRPr lang="en-US"/>
        </a:p>
      </dgm:t>
    </dgm:pt>
    <dgm:pt modelId="{C81D2E24-3785-401D-A2F6-8471FC2A9F25}" type="pres">
      <dgm:prSet presAssocID="{28219C93-54DC-4304-B89C-86821540EEDE}" presName="childShp" presStyleLbl="bgAccFollowNode1" presStyleIdx="0" presStyleCnt="3" custLinFactNeighborX="1794" custLinFactNeighborY="22612">
        <dgm:presLayoutVars>
          <dgm:bulletEnabled val="1"/>
        </dgm:presLayoutVars>
      </dgm:prSet>
      <dgm:spPr/>
      <dgm:t>
        <a:bodyPr/>
        <a:lstStyle/>
        <a:p>
          <a:endParaRPr lang="en-US"/>
        </a:p>
      </dgm:t>
    </dgm:pt>
    <dgm:pt modelId="{4D76C3D9-AF75-4FE9-A630-97E1E732CF93}" type="pres">
      <dgm:prSet presAssocID="{CB19BFFF-DE77-4B8B-AC9C-2B6C3E301092}" presName="spacing" presStyleCnt="0"/>
      <dgm:spPr/>
    </dgm:pt>
    <dgm:pt modelId="{2CA2EE67-A0F8-4775-8F1D-240E1B52CC38}" type="pres">
      <dgm:prSet presAssocID="{8C51B68A-F382-4F9E-8D3D-3E17B08DDEA8}" presName="linNode" presStyleCnt="0"/>
      <dgm:spPr/>
    </dgm:pt>
    <dgm:pt modelId="{78C099CE-1AB9-4729-8C0C-CE67EFF8E7DF}" type="pres">
      <dgm:prSet presAssocID="{8C51B68A-F382-4F9E-8D3D-3E17B08DDEA8}" presName="parentShp" presStyleLbl="node1" presStyleIdx="1" presStyleCnt="3" custScaleY="84552" custLinFactNeighborY="-3620">
        <dgm:presLayoutVars>
          <dgm:bulletEnabled val="1"/>
        </dgm:presLayoutVars>
      </dgm:prSet>
      <dgm:spPr/>
      <dgm:t>
        <a:bodyPr/>
        <a:lstStyle/>
        <a:p>
          <a:endParaRPr lang="en-US"/>
        </a:p>
      </dgm:t>
    </dgm:pt>
    <dgm:pt modelId="{257344DD-3B6D-47DB-BADC-EF25BBD9D480}" type="pres">
      <dgm:prSet presAssocID="{8C51B68A-F382-4F9E-8D3D-3E17B08DDEA8}" presName="childShp" presStyleLbl="bgAccFollowNode1" presStyleIdx="1" presStyleCnt="3">
        <dgm:presLayoutVars>
          <dgm:bulletEnabled val="1"/>
        </dgm:presLayoutVars>
      </dgm:prSet>
      <dgm:spPr/>
      <dgm:t>
        <a:bodyPr/>
        <a:lstStyle/>
        <a:p>
          <a:endParaRPr lang="en-US"/>
        </a:p>
      </dgm:t>
    </dgm:pt>
    <dgm:pt modelId="{40E74364-9823-4E8E-AE5D-B4887FD03DB8}" type="pres">
      <dgm:prSet presAssocID="{3D901228-8357-4437-955D-CBD9C0E83A90}" presName="spacing" presStyleCnt="0"/>
      <dgm:spPr/>
    </dgm:pt>
    <dgm:pt modelId="{7ECED6A0-E7E8-4B61-8437-48280E75A9BF}" type="pres">
      <dgm:prSet presAssocID="{FE6C204C-4C47-492D-9E4F-BDE3E446E4FA}" presName="linNode" presStyleCnt="0"/>
      <dgm:spPr/>
    </dgm:pt>
    <dgm:pt modelId="{06A01377-E425-4083-9A36-3F1289636EF6}" type="pres">
      <dgm:prSet presAssocID="{FE6C204C-4C47-492D-9E4F-BDE3E446E4FA}" presName="parentShp" presStyleLbl="node1" presStyleIdx="2" presStyleCnt="3" custScaleY="93358" custLinFactNeighborX="849" custLinFactNeighborY="-21045">
        <dgm:presLayoutVars>
          <dgm:bulletEnabled val="1"/>
        </dgm:presLayoutVars>
      </dgm:prSet>
      <dgm:spPr/>
      <dgm:t>
        <a:bodyPr/>
        <a:lstStyle/>
        <a:p>
          <a:endParaRPr lang="en-US"/>
        </a:p>
      </dgm:t>
    </dgm:pt>
    <dgm:pt modelId="{C99DF19D-99CE-414D-BDB6-83A280102A8F}" type="pres">
      <dgm:prSet presAssocID="{FE6C204C-4C47-492D-9E4F-BDE3E446E4FA}" presName="childShp" presStyleLbl="bgAccFollowNode1" presStyleIdx="2" presStyleCnt="3" custLinFactNeighborX="984" custLinFactNeighborY="-21045">
        <dgm:presLayoutVars>
          <dgm:bulletEnabled val="1"/>
        </dgm:presLayoutVars>
        <dgm:style>
          <a:lnRef idx="2">
            <a:schemeClr val="accent1"/>
          </a:lnRef>
          <a:fillRef idx="1">
            <a:schemeClr val="lt1"/>
          </a:fillRef>
          <a:effectRef idx="0">
            <a:schemeClr val="accent1"/>
          </a:effectRef>
          <a:fontRef idx="minor">
            <a:schemeClr val="dk1"/>
          </a:fontRef>
        </dgm:style>
      </dgm:prSet>
      <dgm:spPr/>
      <dgm:t>
        <a:bodyPr/>
        <a:lstStyle/>
        <a:p>
          <a:endParaRPr lang="en-US"/>
        </a:p>
      </dgm:t>
    </dgm:pt>
  </dgm:ptLst>
  <dgm:cxnLst>
    <dgm:cxn modelId="{706BCC3C-51CC-4CF9-BFD5-B56B4916006F}" srcId="{0994486B-5D72-4FBA-9353-FECC0C8B12FB}" destId="{28219C93-54DC-4304-B89C-86821540EEDE}" srcOrd="0" destOrd="0" parTransId="{0D5875EC-8D68-4C71-9ECC-D02BBA8A8692}" sibTransId="{CB19BFFF-DE77-4B8B-AC9C-2B6C3E301092}"/>
    <dgm:cxn modelId="{48EF9D47-DD4B-45DD-A3CF-E64B9B76C739}" srcId="{0994486B-5D72-4FBA-9353-FECC0C8B12FB}" destId="{FE6C204C-4C47-492D-9E4F-BDE3E446E4FA}" srcOrd="2" destOrd="0" parTransId="{7BCBCD79-7DCF-488C-82B2-65CF08E338AC}" sibTransId="{A2C693BE-05D4-42B9-8127-337E89F8D667}"/>
    <dgm:cxn modelId="{1FC15252-7A62-4FD1-BB16-1EB590A74FDE}" srcId="{8C51B68A-F382-4F9E-8D3D-3E17B08DDEA8}" destId="{60E39AC2-8A95-4FE0-819A-48F2722408B8}" srcOrd="0" destOrd="0" parTransId="{17D8A56E-39EE-421B-B7ED-D38C72CA300D}" sibTransId="{1C88AAC3-4266-4DBA-820A-B64333265B38}"/>
    <dgm:cxn modelId="{E32BA2DF-59D0-4099-865D-E72E01156245}" type="presOf" srcId="{60E39AC2-8A95-4FE0-819A-48F2722408B8}" destId="{257344DD-3B6D-47DB-BADC-EF25BBD9D480}" srcOrd="0" destOrd="0" presId="urn:microsoft.com/office/officeart/2005/8/layout/vList6"/>
    <dgm:cxn modelId="{15D7B271-9699-443D-8292-7ECCE9D6EF4A}" type="presOf" srcId="{77A8EBDE-B18C-471B-9625-91AC59665FCF}" destId="{C81D2E24-3785-401D-A2F6-8471FC2A9F25}" srcOrd="0" destOrd="0" presId="urn:microsoft.com/office/officeart/2005/8/layout/vList6"/>
    <dgm:cxn modelId="{69D1A3B3-494B-4363-B715-473ABB05F729}" type="presOf" srcId="{0994486B-5D72-4FBA-9353-FECC0C8B12FB}" destId="{A667A4B5-0800-44D7-9CF2-F77705841494}" srcOrd="0" destOrd="0" presId="urn:microsoft.com/office/officeart/2005/8/layout/vList6"/>
    <dgm:cxn modelId="{0C209EE0-B2E4-4C2C-AF0A-DDDB5ED63305}" type="presOf" srcId="{7A690626-5D69-4DF8-9C37-FE70E5AB7C48}" destId="{257344DD-3B6D-47DB-BADC-EF25BBD9D480}" srcOrd="0" destOrd="1" presId="urn:microsoft.com/office/officeart/2005/8/layout/vList6"/>
    <dgm:cxn modelId="{DD99E6B5-61FC-45E7-A5A0-72320A4A5B15}" type="presOf" srcId="{28219C93-54DC-4304-B89C-86821540EEDE}" destId="{F43FB744-1595-405F-91E1-ED0B1DB65295}" srcOrd="0" destOrd="0" presId="urn:microsoft.com/office/officeart/2005/8/layout/vList6"/>
    <dgm:cxn modelId="{8C1418DA-E11F-4569-8A94-022E5B786187}" type="presOf" srcId="{FE6C204C-4C47-492D-9E4F-BDE3E446E4FA}" destId="{06A01377-E425-4083-9A36-3F1289636EF6}" srcOrd="0" destOrd="0" presId="urn:microsoft.com/office/officeart/2005/8/layout/vList6"/>
    <dgm:cxn modelId="{4C556141-96CF-4AB7-89B4-CC9CC759DEA1}" srcId="{8C51B68A-F382-4F9E-8D3D-3E17B08DDEA8}" destId="{7A690626-5D69-4DF8-9C37-FE70E5AB7C48}" srcOrd="1" destOrd="0" parTransId="{D6682B44-DCD9-4CDB-9137-29FA49A1317D}" sibTransId="{9217F511-567F-4C62-8166-B45C52FBA92C}"/>
    <dgm:cxn modelId="{7B3CD021-7F6B-4609-8C00-C3FAD6BA9FD9}" srcId="{0994486B-5D72-4FBA-9353-FECC0C8B12FB}" destId="{8C51B68A-F382-4F9E-8D3D-3E17B08DDEA8}" srcOrd="1" destOrd="0" parTransId="{F0C9CF06-3B0A-4886-83A9-05F837285227}" sibTransId="{3D901228-8357-4437-955D-CBD9C0E83A90}"/>
    <dgm:cxn modelId="{30D44A43-039D-474E-AC7B-BC2B6413618C}" srcId="{28219C93-54DC-4304-B89C-86821540EEDE}" destId="{77A8EBDE-B18C-471B-9625-91AC59665FCF}" srcOrd="0" destOrd="0" parTransId="{33C31CB5-8DB3-47C9-B4C9-7C9A9061DD8D}" sibTransId="{02903D8E-F53F-460F-B36C-C7600FE6C952}"/>
    <dgm:cxn modelId="{A2A5C47C-B87A-40C3-A8DF-B955CC770BCC}" type="presOf" srcId="{8C51B68A-F382-4F9E-8D3D-3E17B08DDEA8}" destId="{78C099CE-1AB9-4729-8C0C-CE67EFF8E7DF}" srcOrd="0" destOrd="0" presId="urn:microsoft.com/office/officeart/2005/8/layout/vList6"/>
    <dgm:cxn modelId="{5F0AED44-3DE9-4B49-A0E8-C0B217321FAC}" type="presParOf" srcId="{A667A4B5-0800-44D7-9CF2-F77705841494}" destId="{D207EB60-5556-4D9D-827C-02DBAA5EBF6A}" srcOrd="0" destOrd="0" presId="urn:microsoft.com/office/officeart/2005/8/layout/vList6"/>
    <dgm:cxn modelId="{D7291543-FC41-4AB8-BD48-7526FA65D67F}" type="presParOf" srcId="{D207EB60-5556-4D9D-827C-02DBAA5EBF6A}" destId="{F43FB744-1595-405F-91E1-ED0B1DB65295}" srcOrd="0" destOrd="0" presId="urn:microsoft.com/office/officeart/2005/8/layout/vList6"/>
    <dgm:cxn modelId="{2A406729-DC51-4153-BA59-B3B65566EBA0}" type="presParOf" srcId="{D207EB60-5556-4D9D-827C-02DBAA5EBF6A}" destId="{C81D2E24-3785-401D-A2F6-8471FC2A9F25}" srcOrd="1" destOrd="0" presId="urn:microsoft.com/office/officeart/2005/8/layout/vList6"/>
    <dgm:cxn modelId="{C8123CBF-A693-4B5D-A94C-F4612AE352D3}" type="presParOf" srcId="{A667A4B5-0800-44D7-9CF2-F77705841494}" destId="{4D76C3D9-AF75-4FE9-A630-97E1E732CF93}" srcOrd="1" destOrd="0" presId="urn:microsoft.com/office/officeart/2005/8/layout/vList6"/>
    <dgm:cxn modelId="{6448431B-2ACA-4DB6-BED3-FC0617279E3D}" type="presParOf" srcId="{A667A4B5-0800-44D7-9CF2-F77705841494}" destId="{2CA2EE67-A0F8-4775-8F1D-240E1B52CC38}" srcOrd="2" destOrd="0" presId="urn:microsoft.com/office/officeart/2005/8/layout/vList6"/>
    <dgm:cxn modelId="{B2AB0362-5749-4CB2-A877-A804AB2D436C}" type="presParOf" srcId="{2CA2EE67-A0F8-4775-8F1D-240E1B52CC38}" destId="{78C099CE-1AB9-4729-8C0C-CE67EFF8E7DF}" srcOrd="0" destOrd="0" presId="urn:microsoft.com/office/officeart/2005/8/layout/vList6"/>
    <dgm:cxn modelId="{5CFA31DC-2D1D-4775-B48B-632FC8297948}" type="presParOf" srcId="{2CA2EE67-A0F8-4775-8F1D-240E1B52CC38}" destId="{257344DD-3B6D-47DB-BADC-EF25BBD9D480}" srcOrd="1" destOrd="0" presId="urn:microsoft.com/office/officeart/2005/8/layout/vList6"/>
    <dgm:cxn modelId="{6E0CCEA1-994A-4B04-A609-F451F5A61BED}" type="presParOf" srcId="{A667A4B5-0800-44D7-9CF2-F77705841494}" destId="{40E74364-9823-4E8E-AE5D-B4887FD03DB8}" srcOrd="3" destOrd="0" presId="urn:microsoft.com/office/officeart/2005/8/layout/vList6"/>
    <dgm:cxn modelId="{DDBC187D-11EA-4A56-B1AF-88F83D306E79}" type="presParOf" srcId="{A667A4B5-0800-44D7-9CF2-F77705841494}" destId="{7ECED6A0-E7E8-4B61-8437-48280E75A9BF}" srcOrd="4" destOrd="0" presId="urn:microsoft.com/office/officeart/2005/8/layout/vList6"/>
    <dgm:cxn modelId="{F6B3DCBA-94FD-4AAC-93EF-E8916DD91FF3}" type="presParOf" srcId="{7ECED6A0-E7E8-4B61-8437-48280E75A9BF}" destId="{06A01377-E425-4083-9A36-3F1289636EF6}" srcOrd="0" destOrd="0" presId="urn:microsoft.com/office/officeart/2005/8/layout/vList6"/>
    <dgm:cxn modelId="{ED554551-A5E5-415F-8D45-B6368C469BDF}" type="presParOf" srcId="{7ECED6A0-E7E8-4B61-8437-48280E75A9BF}" destId="{C99DF19D-99CE-414D-BDB6-83A280102A8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94486B-5D72-4FBA-9353-FECC0C8B12F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8219C93-54DC-4304-B89C-86821540EEDE}">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latin typeface="Arial Narrow" panose="020B0606020202030204" pitchFamily="34" charset="0"/>
            </a:rPr>
            <a:t>30 Innovation</a:t>
          </a:r>
        </a:p>
        <a:p>
          <a:r>
            <a:rPr lang="en-US" dirty="0" smtClean="0">
              <a:latin typeface="Arial Narrow" panose="020B0606020202030204" pitchFamily="34" charset="0"/>
            </a:rPr>
            <a:t>Transform Internal</a:t>
          </a:r>
          <a:endParaRPr lang="en-US" dirty="0">
            <a:latin typeface="Arial Narrow" panose="020B0606020202030204" pitchFamily="34" charset="0"/>
          </a:endParaRPr>
        </a:p>
      </dgm:t>
    </dgm:pt>
    <dgm:pt modelId="{0D5875EC-8D68-4C71-9ECC-D02BBA8A8692}" type="parTrans" cxnId="{706BCC3C-51CC-4CF9-BFD5-B56B4916006F}">
      <dgm:prSet/>
      <dgm:spPr/>
      <dgm:t>
        <a:bodyPr/>
        <a:lstStyle/>
        <a:p>
          <a:endParaRPr lang="en-US"/>
        </a:p>
      </dgm:t>
    </dgm:pt>
    <dgm:pt modelId="{CB19BFFF-DE77-4B8B-AC9C-2B6C3E301092}" type="sibTrans" cxnId="{706BCC3C-51CC-4CF9-BFD5-B56B4916006F}">
      <dgm:prSet/>
      <dgm:spPr/>
      <dgm:t>
        <a:bodyPr/>
        <a:lstStyle/>
        <a:p>
          <a:endParaRPr lang="en-US"/>
        </a:p>
      </dgm:t>
    </dgm:pt>
    <dgm:pt modelId="{77A8EBDE-B18C-471B-9625-91AC59665FCF}">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smtClean="0"/>
            <a:t> </a:t>
          </a:r>
          <a:endParaRPr lang="en-US" dirty="0"/>
        </a:p>
      </dgm:t>
    </dgm:pt>
    <dgm:pt modelId="{33C31CB5-8DB3-47C9-B4C9-7C9A9061DD8D}" type="parTrans" cxnId="{30D44A43-039D-474E-AC7B-BC2B6413618C}">
      <dgm:prSet/>
      <dgm:spPr/>
      <dgm:t>
        <a:bodyPr/>
        <a:lstStyle/>
        <a:p>
          <a:endParaRPr lang="en-US"/>
        </a:p>
      </dgm:t>
    </dgm:pt>
    <dgm:pt modelId="{02903D8E-F53F-460F-B36C-C7600FE6C952}" type="sibTrans" cxnId="{30D44A43-039D-474E-AC7B-BC2B6413618C}">
      <dgm:prSet/>
      <dgm:spPr/>
      <dgm:t>
        <a:bodyPr/>
        <a:lstStyle/>
        <a:p>
          <a:endParaRPr lang="en-US"/>
        </a:p>
      </dgm:t>
    </dgm:pt>
    <dgm:pt modelId="{8C51B68A-F382-4F9E-8D3D-3E17B08DDEA8}">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latin typeface="Arial Narrow" panose="020B0606020202030204" pitchFamily="34" charset="0"/>
            </a:rPr>
            <a:t>20 Improvement</a:t>
          </a:r>
        </a:p>
        <a:p>
          <a:r>
            <a:rPr lang="en-US" dirty="0" smtClean="0">
              <a:latin typeface="Arial Narrow" panose="020B0606020202030204" pitchFamily="34" charset="0"/>
            </a:rPr>
            <a:t>Change Internal</a:t>
          </a:r>
          <a:endParaRPr lang="en-US" dirty="0">
            <a:latin typeface="Arial Narrow" panose="020B0606020202030204" pitchFamily="34" charset="0"/>
          </a:endParaRPr>
        </a:p>
      </dgm:t>
    </dgm:pt>
    <dgm:pt modelId="{F0C9CF06-3B0A-4886-83A9-05F837285227}" type="parTrans" cxnId="{7B3CD021-7F6B-4609-8C00-C3FAD6BA9FD9}">
      <dgm:prSet/>
      <dgm:spPr/>
      <dgm:t>
        <a:bodyPr/>
        <a:lstStyle/>
        <a:p>
          <a:endParaRPr lang="en-US"/>
        </a:p>
      </dgm:t>
    </dgm:pt>
    <dgm:pt modelId="{3D901228-8357-4437-955D-CBD9C0E83A90}" type="sibTrans" cxnId="{7B3CD021-7F6B-4609-8C00-C3FAD6BA9FD9}">
      <dgm:prSet/>
      <dgm:spPr/>
      <dgm:t>
        <a:bodyPr/>
        <a:lstStyle/>
        <a:p>
          <a:endParaRPr lang="en-US"/>
        </a:p>
      </dgm:t>
    </dgm:pt>
    <dgm:pt modelId="{60E39AC2-8A95-4FE0-819A-48F2722408B8}">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smtClean="0"/>
            <a:t> </a:t>
          </a:r>
          <a:endParaRPr lang="en-US" dirty="0"/>
        </a:p>
      </dgm:t>
    </dgm:pt>
    <dgm:pt modelId="{17D8A56E-39EE-421B-B7ED-D38C72CA300D}" type="parTrans" cxnId="{1FC15252-7A62-4FD1-BB16-1EB590A74FDE}">
      <dgm:prSet/>
      <dgm:spPr/>
      <dgm:t>
        <a:bodyPr/>
        <a:lstStyle/>
        <a:p>
          <a:endParaRPr lang="en-US"/>
        </a:p>
      </dgm:t>
    </dgm:pt>
    <dgm:pt modelId="{1C88AAC3-4266-4DBA-820A-B64333265B38}" type="sibTrans" cxnId="{1FC15252-7A62-4FD1-BB16-1EB590A74FDE}">
      <dgm:prSet/>
      <dgm:spPr/>
      <dgm:t>
        <a:bodyPr/>
        <a:lstStyle/>
        <a:p>
          <a:endParaRPr lang="en-US"/>
        </a:p>
      </dgm:t>
    </dgm:pt>
    <dgm:pt modelId="{7A690626-5D69-4DF8-9C37-FE70E5AB7C48}">
      <dgm:prSet>
        <dgm:style>
          <a:lnRef idx="2">
            <a:schemeClr val="accent4"/>
          </a:lnRef>
          <a:fillRef idx="1">
            <a:schemeClr val="lt1"/>
          </a:fillRef>
          <a:effectRef idx="0">
            <a:schemeClr val="accent4"/>
          </a:effectRef>
          <a:fontRef idx="minor">
            <a:schemeClr val="dk1"/>
          </a:fontRef>
        </dgm:style>
      </dgm:prSet>
      <dgm:spPr/>
      <dgm:t>
        <a:bodyPr/>
        <a:lstStyle/>
        <a:p>
          <a:endParaRPr lang="en-US"/>
        </a:p>
      </dgm:t>
    </dgm:pt>
    <dgm:pt modelId="{D6682B44-DCD9-4CDB-9137-29FA49A1317D}" type="parTrans" cxnId="{4C556141-96CF-4AB7-89B4-CC9CC759DEA1}">
      <dgm:prSet/>
      <dgm:spPr/>
      <dgm:t>
        <a:bodyPr/>
        <a:lstStyle/>
        <a:p>
          <a:endParaRPr lang="en-US"/>
        </a:p>
      </dgm:t>
    </dgm:pt>
    <dgm:pt modelId="{9217F511-567F-4C62-8166-B45C52FBA92C}" type="sibTrans" cxnId="{4C556141-96CF-4AB7-89B4-CC9CC759DEA1}">
      <dgm:prSet/>
      <dgm:spPr/>
      <dgm:t>
        <a:bodyPr/>
        <a:lstStyle/>
        <a:p>
          <a:endParaRPr lang="en-US"/>
        </a:p>
      </dgm:t>
    </dgm:pt>
    <dgm:pt modelId="{FE6C204C-4C47-492D-9E4F-BDE3E446E4FA}">
      <dgm:prSet>
        <dgm:style>
          <a:lnRef idx="1">
            <a:schemeClr val="accent1"/>
          </a:lnRef>
          <a:fillRef idx="3">
            <a:schemeClr val="accent1"/>
          </a:fillRef>
          <a:effectRef idx="2">
            <a:schemeClr val="accent1"/>
          </a:effectRef>
          <a:fontRef idx="minor">
            <a:schemeClr val="lt1"/>
          </a:fontRef>
        </dgm:style>
      </dgm:prSet>
      <dgm:spPr/>
      <dgm:t>
        <a:bodyPr/>
        <a:lstStyle/>
        <a:p>
          <a:r>
            <a:rPr lang="en-US" dirty="0" smtClean="0">
              <a:latin typeface="Arial Narrow" panose="020B0606020202030204" pitchFamily="34" charset="0"/>
            </a:rPr>
            <a:t>10 Operate</a:t>
          </a:r>
        </a:p>
        <a:p>
          <a:r>
            <a:rPr lang="en-US" dirty="0" smtClean="0">
              <a:latin typeface="Arial Narrow" panose="020B0606020202030204" pitchFamily="34" charset="0"/>
            </a:rPr>
            <a:t>Run Internal</a:t>
          </a:r>
          <a:endParaRPr lang="en-US" dirty="0">
            <a:latin typeface="Arial Narrow" panose="020B0606020202030204" pitchFamily="34" charset="0"/>
          </a:endParaRPr>
        </a:p>
      </dgm:t>
    </dgm:pt>
    <dgm:pt modelId="{7BCBCD79-7DCF-488C-82B2-65CF08E338AC}" type="parTrans" cxnId="{48EF9D47-DD4B-45DD-A3CF-E64B9B76C739}">
      <dgm:prSet/>
      <dgm:spPr/>
      <dgm:t>
        <a:bodyPr/>
        <a:lstStyle/>
        <a:p>
          <a:endParaRPr lang="en-US"/>
        </a:p>
      </dgm:t>
    </dgm:pt>
    <dgm:pt modelId="{A2C693BE-05D4-42B9-8127-337E89F8D667}" type="sibTrans" cxnId="{48EF9D47-DD4B-45DD-A3CF-E64B9B76C739}">
      <dgm:prSet/>
      <dgm:spPr/>
      <dgm:t>
        <a:bodyPr/>
        <a:lstStyle/>
        <a:p>
          <a:endParaRPr lang="en-US"/>
        </a:p>
      </dgm:t>
    </dgm:pt>
    <dgm:pt modelId="{A667A4B5-0800-44D7-9CF2-F77705841494}" type="pres">
      <dgm:prSet presAssocID="{0994486B-5D72-4FBA-9353-FECC0C8B12FB}" presName="Name0" presStyleCnt="0">
        <dgm:presLayoutVars>
          <dgm:dir/>
          <dgm:animLvl val="lvl"/>
          <dgm:resizeHandles/>
        </dgm:presLayoutVars>
      </dgm:prSet>
      <dgm:spPr/>
      <dgm:t>
        <a:bodyPr/>
        <a:lstStyle/>
        <a:p>
          <a:endParaRPr lang="en-US"/>
        </a:p>
      </dgm:t>
    </dgm:pt>
    <dgm:pt modelId="{D207EB60-5556-4D9D-827C-02DBAA5EBF6A}" type="pres">
      <dgm:prSet presAssocID="{28219C93-54DC-4304-B89C-86821540EEDE}" presName="linNode" presStyleCnt="0"/>
      <dgm:spPr/>
    </dgm:pt>
    <dgm:pt modelId="{F43FB744-1595-405F-91E1-ED0B1DB65295}" type="pres">
      <dgm:prSet presAssocID="{28219C93-54DC-4304-B89C-86821540EEDE}" presName="parentShp" presStyleLbl="node1" presStyleIdx="0" presStyleCnt="3" custScaleY="86716" custLinFactNeighborX="-965" custLinFactNeighborY="17425">
        <dgm:presLayoutVars>
          <dgm:bulletEnabled val="1"/>
        </dgm:presLayoutVars>
      </dgm:prSet>
      <dgm:spPr/>
      <dgm:t>
        <a:bodyPr/>
        <a:lstStyle/>
        <a:p>
          <a:endParaRPr lang="en-US"/>
        </a:p>
      </dgm:t>
    </dgm:pt>
    <dgm:pt modelId="{C81D2E24-3785-401D-A2F6-8471FC2A9F25}" type="pres">
      <dgm:prSet presAssocID="{28219C93-54DC-4304-B89C-86821540EEDE}" presName="childShp" presStyleLbl="bgAccFollowNode1" presStyleIdx="0" presStyleCnt="3" custLinFactNeighborX="1794" custLinFactNeighborY="22612">
        <dgm:presLayoutVars>
          <dgm:bulletEnabled val="1"/>
        </dgm:presLayoutVars>
      </dgm:prSet>
      <dgm:spPr/>
      <dgm:t>
        <a:bodyPr/>
        <a:lstStyle/>
        <a:p>
          <a:endParaRPr lang="en-US"/>
        </a:p>
      </dgm:t>
    </dgm:pt>
    <dgm:pt modelId="{4D76C3D9-AF75-4FE9-A630-97E1E732CF93}" type="pres">
      <dgm:prSet presAssocID="{CB19BFFF-DE77-4B8B-AC9C-2B6C3E301092}" presName="spacing" presStyleCnt="0"/>
      <dgm:spPr/>
    </dgm:pt>
    <dgm:pt modelId="{2CA2EE67-A0F8-4775-8F1D-240E1B52CC38}" type="pres">
      <dgm:prSet presAssocID="{8C51B68A-F382-4F9E-8D3D-3E17B08DDEA8}" presName="linNode" presStyleCnt="0"/>
      <dgm:spPr/>
    </dgm:pt>
    <dgm:pt modelId="{78C099CE-1AB9-4729-8C0C-CE67EFF8E7DF}" type="pres">
      <dgm:prSet presAssocID="{8C51B68A-F382-4F9E-8D3D-3E17B08DDEA8}" presName="parentShp" presStyleLbl="node1" presStyleIdx="1" presStyleCnt="3" custScaleY="84552" custLinFactNeighborY="-3620">
        <dgm:presLayoutVars>
          <dgm:bulletEnabled val="1"/>
        </dgm:presLayoutVars>
      </dgm:prSet>
      <dgm:spPr/>
      <dgm:t>
        <a:bodyPr/>
        <a:lstStyle/>
        <a:p>
          <a:endParaRPr lang="en-US"/>
        </a:p>
      </dgm:t>
    </dgm:pt>
    <dgm:pt modelId="{257344DD-3B6D-47DB-BADC-EF25BBD9D480}" type="pres">
      <dgm:prSet presAssocID="{8C51B68A-F382-4F9E-8D3D-3E17B08DDEA8}" presName="childShp" presStyleLbl="bgAccFollowNode1" presStyleIdx="1" presStyleCnt="3">
        <dgm:presLayoutVars>
          <dgm:bulletEnabled val="1"/>
        </dgm:presLayoutVars>
      </dgm:prSet>
      <dgm:spPr/>
      <dgm:t>
        <a:bodyPr/>
        <a:lstStyle/>
        <a:p>
          <a:endParaRPr lang="en-US"/>
        </a:p>
      </dgm:t>
    </dgm:pt>
    <dgm:pt modelId="{40E74364-9823-4E8E-AE5D-B4887FD03DB8}" type="pres">
      <dgm:prSet presAssocID="{3D901228-8357-4437-955D-CBD9C0E83A90}" presName="spacing" presStyleCnt="0"/>
      <dgm:spPr/>
    </dgm:pt>
    <dgm:pt modelId="{7ECED6A0-E7E8-4B61-8437-48280E75A9BF}" type="pres">
      <dgm:prSet presAssocID="{FE6C204C-4C47-492D-9E4F-BDE3E446E4FA}" presName="linNode" presStyleCnt="0"/>
      <dgm:spPr/>
    </dgm:pt>
    <dgm:pt modelId="{06A01377-E425-4083-9A36-3F1289636EF6}" type="pres">
      <dgm:prSet presAssocID="{FE6C204C-4C47-492D-9E4F-BDE3E446E4FA}" presName="parentShp" presStyleLbl="node1" presStyleIdx="2" presStyleCnt="3" custScaleY="93358" custLinFactNeighborX="849" custLinFactNeighborY="-21045">
        <dgm:presLayoutVars>
          <dgm:bulletEnabled val="1"/>
        </dgm:presLayoutVars>
      </dgm:prSet>
      <dgm:spPr/>
      <dgm:t>
        <a:bodyPr/>
        <a:lstStyle/>
        <a:p>
          <a:endParaRPr lang="en-US"/>
        </a:p>
      </dgm:t>
    </dgm:pt>
    <dgm:pt modelId="{C99DF19D-99CE-414D-BDB6-83A280102A8F}" type="pres">
      <dgm:prSet presAssocID="{FE6C204C-4C47-492D-9E4F-BDE3E446E4FA}" presName="childShp" presStyleLbl="bgAccFollowNode1" presStyleIdx="2" presStyleCnt="3" custLinFactNeighborX="984" custLinFactNeighborY="-21045">
        <dgm:presLayoutVars>
          <dgm:bulletEnabled val="1"/>
        </dgm:presLayoutVars>
        <dgm:style>
          <a:lnRef idx="2">
            <a:schemeClr val="accent1"/>
          </a:lnRef>
          <a:fillRef idx="1">
            <a:schemeClr val="lt1"/>
          </a:fillRef>
          <a:effectRef idx="0">
            <a:schemeClr val="accent1"/>
          </a:effectRef>
          <a:fontRef idx="minor">
            <a:schemeClr val="dk1"/>
          </a:fontRef>
        </dgm:style>
      </dgm:prSet>
      <dgm:spPr/>
      <dgm:t>
        <a:bodyPr/>
        <a:lstStyle/>
        <a:p>
          <a:endParaRPr lang="en-US"/>
        </a:p>
      </dgm:t>
    </dgm:pt>
  </dgm:ptLst>
  <dgm:cxnLst>
    <dgm:cxn modelId="{706BCC3C-51CC-4CF9-BFD5-B56B4916006F}" srcId="{0994486B-5D72-4FBA-9353-FECC0C8B12FB}" destId="{28219C93-54DC-4304-B89C-86821540EEDE}" srcOrd="0" destOrd="0" parTransId="{0D5875EC-8D68-4C71-9ECC-D02BBA8A8692}" sibTransId="{CB19BFFF-DE77-4B8B-AC9C-2B6C3E301092}"/>
    <dgm:cxn modelId="{48EF9D47-DD4B-45DD-A3CF-E64B9B76C739}" srcId="{0994486B-5D72-4FBA-9353-FECC0C8B12FB}" destId="{FE6C204C-4C47-492D-9E4F-BDE3E446E4FA}" srcOrd="2" destOrd="0" parTransId="{7BCBCD79-7DCF-488C-82B2-65CF08E338AC}" sibTransId="{A2C693BE-05D4-42B9-8127-337E89F8D667}"/>
    <dgm:cxn modelId="{ADAD9102-7288-46E6-B123-425D47C17DA2}" type="presOf" srcId="{0994486B-5D72-4FBA-9353-FECC0C8B12FB}" destId="{A667A4B5-0800-44D7-9CF2-F77705841494}" srcOrd="0" destOrd="0" presId="urn:microsoft.com/office/officeart/2005/8/layout/vList6"/>
    <dgm:cxn modelId="{6CD3D69D-9AF2-4850-B3BA-67C880744615}" type="presOf" srcId="{FE6C204C-4C47-492D-9E4F-BDE3E446E4FA}" destId="{06A01377-E425-4083-9A36-3F1289636EF6}" srcOrd="0" destOrd="0" presId="urn:microsoft.com/office/officeart/2005/8/layout/vList6"/>
    <dgm:cxn modelId="{1FC15252-7A62-4FD1-BB16-1EB590A74FDE}" srcId="{8C51B68A-F382-4F9E-8D3D-3E17B08DDEA8}" destId="{60E39AC2-8A95-4FE0-819A-48F2722408B8}" srcOrd="0" destOrd="0" parTransId="{17D8A56E-39EE-421B-B7ED-D38C72CA300D}" sibTransId="{1C88AAC3-4266-4DBA-820A-B64333265B38}"/>
    <dgm:cxn modelId="{AC5F89A6-4BD1-4515-B582-63C4A447FE3A}" type="presOf" srcId="{8C51B68A-F382-4F9E-8D3D-3E17B08DDEA8}" destId="{78C099CE-1AB9-4729-8C0C-CE67EFF8E7DF}" srcOrd="0" destOrd="0" presId="urn:microsoft.com/office/officeart/2005/8/layout/vList6"/>
    <dgm:cxn modelId="{EAD4D3AA-958F-495E-86E3-70C608668C5C}" type="presOf" srcId="{7A690626-5D69-4DF8-9C37-FE70E5AB7C48}" destId="{257344DD-3B6D-47DB-BADC-EF25BBD9D480}" srcOrd="0" destOrd="1" presId="urn:microsoft.com/office/officeart/2005/8/layout/vList6"/>
    <dgm:cxn modelId="{9714C019-D601-4977-940A-0547B99FCAA0}" type="presOf" srcId="{28219C93-54DC-4304-B89C-86821540EEDE}" destId="{F43FB744-1595-405F-91E1-ED0B1DB65295}" srcOrd="0" destOrd="0" presId="urn:microsoft.com/office/officeart/2005/8/layout/vList6"/>
    <dgm:cxn modelId="{72A30CB4-0D1A-4599-B380-A7450BB71642}" type="presOf" srcId="{60E39AC2-8A95-4FE0-819A-48F2722408B8}" destId="{257344DD-3B6D-47DB-BADC-EF25BBD9D480}" srcOrd="0" destOrd="0" presId="urn:microsoft.com/office/officeart/2005/8/layout/vList6"/>
    <dgm:cxn modelId="{4C556141-96CF-4AB7-89B4-CC9CC759DEA1}" srcId="{8C51B68A-F382-4F9E-8D3D-3E17B08DDEA8}" destId="{7A690626-5D69-4DF8-9C37-FE70E5AB7C48}" srcOrd="1" destOrd="0" parTransId="{D6682B44-DCD9-4CDB-9137-29FA49A1317D}" sibTransId="{9217F511-567F-4C62-8166-B45C52FBA92C}"/>
    <dgm:cxn modelId="{7B3CD021-7F6B-4609-8C00-C3FAD6BA9FD9}" srcId="{0994486B-5D72-4FBA-9353-FECC0C8B12FB}" destId="{8C51B68A-F382-4F9E-8D3D-3E17B08DDEA8}" srcOrd="1" destOrd="0" parTransId="{F0C9CF06-3B0A-4886-83A9-05F837285227}" sibTransId="{3D901228-8357-4437-955D-CBD9C0E83A90}"/>
    <dgm:cxn modelId="{09078482-5CF2-4D1B-A885-B8FC2CD35D03}" type="presOf" srcId="{77A8EBDE-B18C-471B-9625-91AC59665FCF}" destId="{C81D2E24-3785-401D-A2F6-8471FC2A9F25}" srcOrd="0" destOrd="0" presId="urn:microsoft.com/office/officeart/2005/8/layout/vList6"/>
    <dgm:cxn modelId="{30D44A43-039D-474E-AC7B-BC2B6413618C}" srcId="{28219C93-54DC-4304-B89C-86821540EEDE}" destId="{77A8EBDE-B18C-471B-9625-91AC59665FCF}" srcOrd="0" destOrd="0" parTransId="{33C31CB5-8DB3-47C9-B4C9-7C9A9061DD8D}" sibTransId="{02903D8E-F53F-460F-B36C-C7600FE6C952}"/>
    <dgm:cxn modelId="{16392583-3E50-4F42-BCA1-75567ADCC5B1}" type="presParOf" srcId="{A667A4B5-0800-44D7-9CF2-F77705841494}" destId="{D207EB60-5556-4D9D-827C-02DBAA5EBF6A}" srcOrd="0" destOrd="0" presId="urn:microsoft.com/office/officeart/2005/8/layout/vList6"/>
    <dgm:cxn modelId="{69843856-867B-4933-8690-775AE7B0936E}" type="presParOf" srcId="{D207EB60-5556-4D9D-827C-02DBAA5EBF6A}" destId="{F43FB744-1595-405F-91E1-ED0B1DB65295}" srcOrd="0" destOrd="0" presId="urn:microsoft.com/office/officeart/2005/8/layout/vList6"/>
    <dgm:cxn modelId="{DD1E0A1A-A883-47C8-AC83-D6E140E59EDB}" type="presParOf" srcId="{D207EB60-5556-4D9D-827C-02DBAA5EBF6A}" destId="{C81D2E24-3785-401D-A2F6-8471FC2A9F25}" srcOrd="1" destOrd="0" presId="urn:microsoft.com/office/officeart/2005/8/layout/vList6"/>
    <dgm:cxn modelId="{E8A0B82C-A975-4DF6-BE09-209EBE8EA2F3}" type="presParOf" srcId="{A667A4B5-0800-44D7-9CF2-F77705841494}" destId="{4D76C3D9-AF75-4FE9-A630-97E1E732CF93}" srcOrd="1" destOrd="0" presId="urn:microsoft.com/office/officeart/2005/8/layout/vList6"/>
    <dgm:cxn modelId="{01158650-8DDD-4617-9377-31050E0BA371}" type="presParOf" srcId="{A667A4B5-0800-44D7-9CF2-F77705841494}" destId="{2CA2EE67-A0F8-4775-8F1D-240E1B52CC38}" srcOrd="2" destOrd="0" presId="urn:microsoft.com/office/officeart/2005/8/layout/vList6"/>
    <dgm:cxn modelId="{5EA6442A-FC47-4718-88BE-26FDCB94116E}" type="presParOf" srcId="{2CA2EE67-A0F8-4775-8F1D-240E1B52CC38}" destId="{78C099CE-1AB9-4729-8C0C-CE67EFF8E7DF}" srcOrd="0" destOrd="0" presId="urn:microsoft.com/office/officeart/2005/8/layout/vList6"/>
    <dgm:cxn modelId="{651DAE9C-15E2-4648-BA29-C62EE7188DD3}" type="presParOf" srcId="{2CA2EE67-A0F8-4775-8F1D-240E1B52CC38}" destId="{257344DD-3B6D-47DB-BADC-EF25BBD9D480}" srcOrd="1" destOrd="0" presId="urn:microsoft.com/office/officeart/2005/8/layout/vList6"/>
    <dgm:cxn modelId="{476A19FB-487D-489B-B8FC-ABA015BF223E}" type="presParOf" srcId="{A667A4B5-0800-44D7-9CF2-F77705841494}" destId="{40E74364-9823-4E8E-AE5D-B4887FD03DB8}" srcOrd="3" destOrd="0" presId="urn:microsoft.com/office/officeart/2005/8/layout/vList6"/>
    <dgm:cxn modelId="{A1B32501-0FAF-4C2B-A107-70372663C703}" type="presParOf" srcId="{A667A4B5-0800-44D7-9CF2-F77705841494}" destId="{7ECED6A0-E7E8-4B61-8437-48280E75A9BF}" srcOrd="4" destOrd="0" presId="urn:microsoft.com/office/officeart/2005/8/layout/vList6"/>
    <dgm:cxn modelId="{362CDB16-BCD7-4DB1-BCDC-988ACB22D81C}" type="presParOf" srcId="{7ECED6A0-E7E8-4B61-8437-48280E75A9BF}" destId="{06A01377-E425-4083-9A36-3F1289636EF6}" srcOrd="0" destOrd="0" presId="urn:microsoft.com/office/officeart/2005/8/layout/vList6"/>
    <dgm:cxn modelId="{3F7121AB-9034-4871-82FB-DE6FD0D53AAA}" type="presParOf" srcId="{7ECED6A0-E7E8-4B61-8437-48280E75A9BF}" destId="{C99DF19D-99CE-414D-BDB6-83A280102A8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25B5C5-0A2E-4567-ABF4-ED01F15FC721}" type="doc">
      <dgm:prSet loTypeId="urn:microsoft.com/office/officeart/2009/3/layout/HorizontalOrganizationChart" loCatId="hierarchy" qsTypeId="urn:microsoft.com/office/officeart/2005/8/quickstyle/simple1" qsCatId="simple" csTypeId="urn:microsoft.com/office/officeart/2005/8/colors/colorful5" csCatId="colorful" phldr="1"/>
      <dgm:spPr/>
      <dgm:t>
        <a:bodyPr/>
        <a:lstStyle/>
        <a:p>
          <a:endParaRPr lang="en-US"/>
        </a:p>
      </dgm:t>
    </dgm:pt>
    <dgm:pt modelId="{088FCF28-00C9-4587-91BA-E9F99758137E}">
      <dgm:prSet phldrT="[Text]"/>
      <dgm:spPr/>
      <dgm:t>
        <a:bodyPr/>
        <a:lstStyle/>
        <a:p>
          <a:r>
            <a:rPr lang="en-US" dirty="0" smtClean="0">
              <a:latin typeface="Arial Narrow" panose="020B0606020202030204" pitchFamily="34" charset="0"/>
            </a:rPr>
            <a:t>Federal Sponsors</a:t>
          </a:r>
          <a:endParaRPr lang="en-US" dirty="0">
            <a:latin typeface="Arial Narrow" panose="020B0606020202030204" pitchFamily="34" charset="0"/>
          </a:endParaRPr>
        </a:p>
      </dgm:t>
    </dgm:pt>
    <dgm:pt modelId="{628D0945-6C8E-4726-9971-EAACA349B02D}" type="parTrans" cxnId="{9C08A8CD-BF36-4F47-9657-15473C0FE1DD}">
      <dgm:prSet/>
      <dgm:spPr/>
      <dgm:t>
        <a:bodyPr/>
        <a:lstStyle/>
        <a:p>
          <a:endParaRPr lang="en-US"/>
        </a:p>
      </dgm:t>
    </dgm:pt>
    <dgm:pt modelId="{B99B08F3-7D32-4F44-A5D8-F6C1B1FAADB3}" type="sibTrans" cxnId="{9C08A8CD-BF36-4F47-9657-15473C0FE1DD}">
      <dgm:prSet/>
      <dgm:spPr/>
      <dgm:t>
        <a:bodyPr/>
        <a:lstStyle/>
        <a:p>
          <a:endParaRPr lang="en-US"/>
        </a:p>
      </dgm:t>
    </dgm:pt>
    <dgm:pt modelId="{E0B6FB2C-A66B-4213-ADAD-9FDE728B21EB}" type="asst">
      <dgm:prSet phldrT="[Text]"/>
      <dgm:spPr/>
      <dgm:t>
        <a:bodyPr/>
        <a:lstStyle/>
        <a:p>
          <a:r>
            <a:rPr lang="en-US" dirty="0" smtClean="0">
              <a:latin typeface="Arial Narrow" panose="020B0606020202030204" pitchFamily="34" charset="0"/>
            </a:rPr>
            <a:t>Visibility</a:t>
          </a:r>
        </a:p>
        <a:p>
          <a:r>
            <a:rPr lang="en-US" dirty="0" smtClean="0">
              <a:latin typeface="Arial Narrow" panose="020B0606020202030204" pitchFamily="34" charset="0"/>
            </a:rPr>
            <a:t>States or Tribes, Counties and Cities </a:t>
          </a:r>
          <a:endParaRPr lang="en-US" dirty="0">
            <a:latin typeface="Arial Narrow" panose="020B0606020202030204" pitchFamily="34" charset="0"/>
          </a:endParaRPr>
        </a:p>
      </dgm:t>
    </dgm:pt>
    <dgm:pt modelId="{B3365612-5B95-4B0B-8FED-CD2D45790644}" type="parTrans" cxnId="{74D05829-2FCC-4601-9E21-69972154DF5E}">
      <dgm:prSet/>
      <dgm:spPr/>
      <dgm:t>
        <a:bodyPr/>
        <a:lstStyle/>
        <a:p>
          <a:endParaRPr lang="en-US"/>
        </a:p>
      </dgm:t>
    </dgm:pt>
    <dgm:pt modelId="{8BE7AB3A-A1C6-4090-9322-DEB155DD9AF4}" type="sibTrans" cxnId="{74D05829-2FCC-4601-9E21-69972154DF5E}">
      <dgm:prSet/>
      <dgm:spPr/>
      <dgm:t>
        <a:bodyPr/>
        <a:lstStyle/>
        <a:p>
          <a:endParaRPr lang="en-US"/>
        </a:p>
      </dgm:t>
    </dgm:pt>
    <dgm:pt modelId="{D1B0015C-AF4D-475E-BFC0-B8238E954DB5}">
      <dgm:prSet phldrT="[Text]"/>
      <dgm:spPr/>
      <dgm:t>
        <a:bodyPr/>
        <a:lstStyle/>
        <a:p>
          <a:r>
            <a:rPr lang="en-US" dirty="0" smtClean="0">
              <a:latin typeface="Arial Narrow" panose="020B0606020202030204" pitchFamily="34" charset="0"/>
            </a:rPr>
            <a:t>Any GIS or Zip Code Population 1</a:t>
          </a:r>
          <a:endParaRPr lang="en-US" dirty="0">
            <a:latin typeface="Arial Narrow" panose="020B0606020202030204" pitchFamily="34" charset="0"/>
          </a:endParaRPr>
        </a:p>
      </dgm:t>
    </dgm:pt>
    <dgm:pt modelId="{0F4DD4B6-13C5-46BA-AFA7-112B6217D81A}" type="parTrans" cxnId="{050E915C-8CAC-4714-831E-9FC4ADA32B34}">
      <dgm:prSet/>
      <dgm:spPr/>
      <dgm:t>
        <a:bodyPr/>
        <a:lstStyle/>
        <a:p>
          <a:endParaRPr lang="en-US"/>
        </a:p>
      </dgm:t>
    </dgm:pt>
    <dgm:pt modelId="{178BAA7A-3F1E-4E2F-BC6A-E6BF4CB95DD9}" type="sibTrans" cxnId="{050E915C-8CAC-4714-831E-9FC4ADA32B34}">
      <dgm:prSet/>
      <dgm:spPr/>
      <dgm:t>
        <a:bodyPr/>
        <a:lstStyle/>
        <a:p>
          <a:endParaRPr lang="en-US"/>
        </a:p>
      </dgm:t>
    </dgm:pt>
    <dgm:pt modelId="{2A1DC135-7F8A-41ED-8B99-EB73C0776E4B}">
      <dgm:prSet/>
      <dgm:spPr/>
      <dgm:t>
        <a:bodyPr/>
        <a:lstStyle/>
        <a:p>
          <a:r>
            <a:rPr lang="en-US" dirty="0" smtClean="0">
              <a:latin typeface="Arial Narrow" panose="020B0606020202030204" pitchFamily="34" charset="0"/>
            </a:rPr>
            <a:t>Any GIS or Zip Code Population 2</a:t>
          </a:r>
          <a:endParaRPr lang="en-US" dirty="0">
            <a:latin typeface="Arial Narrow" panose="020B0606020202030204" pitchFamily="34" charset="0"/>
          </a:endParaRPr>
        </a:p>
      </dgm:t>
    </dgm:pt>
    <dgm:pt modelId="{DD645641-6702-4D10-B6A3-9BEC14E0FFEE}" type="parTrans" cxnId="{07A23F4A-66D4-4840-8D4E-0CB50740CD64}">
      <dgm:prSet/>
      <dgm:spPr/>
      <dgm:t>
        <a:bodyPr/>
        <a:lstStyle/>
        <a:p>
          <a:endParaRPr lang="en-US"/>
        </a:p>
      </dgm:t>
    </dgm:pt>
    <dgm:pt modelId="{44837A93-DD8A-4567-B1D6-D15AC023B556}" type="sibTrans" cxnId="{07A23F4A-66D4-4840-8D4E-0CB50740CD64}">
      <dgm:prSet/>
      <dgm:spPr/>
      <dgm:t>
        <a:bodyPr/>
        <a:lstStyle/>
        <a:p>
          <a:endParaRPr lang="en-US"/>
        </a:p>
      </dgm:t>
    </dgm:pt>
    <dgm:pt modelId="{5FE2CD3B-C2CE-484D-ADD2-CF7BB36EB987}">
      <dgm:prSet/>
      <dgm:spPr/>
      <dgm:t>
        <a:bodyPr/>
        <a:lstStyle/>
        <a:p>
          <a:r>
            <a:rPr lang="en-US" dirty="0" smtClean="0">
              <a:latin typeface="Arial Narrow" panose="020B0606020202030204" pitchFamily="34" charset="0"/>
            </a:rPr>
            <a:t>Any GIS or Zip Code Population 3</a:t>
          </a:r>
          <a:endParaRPr lang="en-US" dirty="0">
            <a:latin typeface="Arial Narrow" panose="020B0606020202030204" pitchFamily="34" charset="0"/>
          </a:endParaRPr>
        </a:p>
      </dgm:t>
    </dgm:pt>
    <dgm:pt modelId="{E5DF9404-8369-4764-920D-FDB82620379F}" type="parTrans" cxnId="{E14F2546-9B93-46E6-A2C0-F3737F1E7890}">
      <dgm:prSet/>
      <dgm:spPr/>
      <dgm:t>
        <a:bodyPr/>
        <a:lstStyle/>
        <a:p>
          <a:endParaRPr lang="en-US"/>
        </a:p>
      </dgm:t>
    </dgm:pt>
    <dgm:pt modelId="{DD2C9470-66D2-45FF-8059-055A8ED5B9BF}" type="sibTrans" cxnId="{E14F2546-9B93-46E6-A2C0-F3737F1E7890}">
      <dgm:prSet/>
      <dgm:spPr/>
      <dgm:t>
        <a:bodyPr/>
        <a:lstStyle/>
        <a:p>
          <a:endParaRPr lang="en-US"/>
        </a:p>
      </dgm:t>
    </dgm:pt>
    <dgm:pt modelId="{0B6D643E-69AC-4B57-BE2A-EF1932EF1620}" type="pres">
      <dgm:prSet presAssocID="{8525B5C5-0A2E-4567-ABF4-ED01F15FC721}" presName="hierChild1" presStyleCnt="0">
        <dgm:presLayoutVars>
          <dgm:orgChart val="1"/>
          <dgm:chPref val="1"/>
          <dgm:dir/>
          <dgm:animOne val="branch"/>
          <dgm:animLvl val="lvl"/>
          <dgm:resizeHandles/>
        </dgm:presLayoutVars>
      </dgm:prSet>
      <dgm:spPr/>
    </dgm:pt>
    <dgm:pt modelId="{D64600B2-1AF8-443E-A4B7-A56D5B897774}" type="pres">
      <dgm:prSet presAssocID="{088FCF28-00C9-4587-91BA-E9F99758137E}" presName="hierRoot1" presStyleCnt="0">
        <dgm:presLayoutVars>
          <dgm:hierBranch val="init"/>
        </dgm:presLayoutVars>
      </dgm:prSet>
      <dgm:spPr/>
    </dgm:pt>
    <dgm:pt modelId="{4A467AF9-D13F-4DE7-B308-17C640FABC37}" type="pres">
      <dgm:prSet presAssocID="{088FCF28-00C9-4587-91BA-E9F99758137E}" presName="rootComposite1" presStyleCnt="0"/>
      <dgm:spPr/>
    </dgm:pt>
    <dgm:pt modelId="{1076A4EA-2539-43D1-845D-03D6A0FB2D3C}" type="pres">
      <dgm:prSet presAssocID="{088FCF28-00C9-4587-91BA-E9F99758137E}" presName="rootText1" presStyleLbl="node0" presStyleIdx="0" presStyleCnt="1">
        <dgm:presLayoutVars>
          <dgm:chPref val="3"/>
        </dgm:presLayoutVars>
      </dgm:prSet>
      <dgm:spPr/>
      <dgm:t>
        <a:bodyPr/>
        <a:lstStyle/>
        <a:p>
          <a:endParaRPr lang="en-US"/>
        </a:p>
      </dgm:t>
    </dgm:pt>
    <dgm:pt modelId="{C1F10229-E924-432C-9FBC-214C0DD2FBFD}" type="pres">
      <dgm:prSet presAssocID="{088FCF28-00C9-4587-91BA-E9F99758137E}" presName="rootConnector1" presStyleLbl="node1" presStyleIdx="0" presStyleCnt="0"/>
      <dgm:spPr/>
    </dgm:pt>
    <dgm:pt modelId="{9BF53B3C-7BD0-4F19-BB5C-6B5B272FED8F}" type="pres">
      <dgm:prSet presAssocID="{088FCF28-00C9-4587-91BA-E9F99758137E}" presName="hierChild2" presStyleCnt="0"/>
      <dgm:spPr/>
    </dgm:pt>
    <dgm:pt modelId="{5FF5275F-EA5C-4936-AD03-8ACBCAC053C3}" type="pres">
      <dgm:prSet presAssocID="{0F4DD4B6-13C5-46BA-AFA7-112B6217D81A}" presName="Name64" presStyleLbl="parChTrans1D2" presStyleIdx="0" presStyleCnt="4"/>
      <dgm:spPr/>
    </dgm:pt>
    <dgm:pt modelId="{A549CFE5-876B-425E-B7D6-CC3C2C131EF6}" type="pres">
      <dgm:prSet presAssocID="{D1B0015C-AF4D-475E-BFC0-B8238E954DB5}" presName="hierRoot2" presStyleCnt="0">
        <dgm:presLayoutVars>
          <dgm:hierBranch val="init"/>
        </dgm:presLayoutVars>
      </dgm:prSet>
      <dgm:spPr/>
    </dgm:pt>
    <dgm:pt modelId="{E0D135DD-012B-4974-BD2E-91306B08B161}" type="pres">
      <dgm:prSet presAssocID="{D1B0015C-AF4D-475E-BFC0-B8238E954DB5}" presName="rootComposite" presStyleCnt="0"/>
      <dgm:spPr/>
    </dgm:pt>
    <dgm:pt modelId="{5E1BD152-7CD0-46BF-86AB-DB69F0073B18}" type="pres">
      <dgm:prSet presAssocID="{D1B0015C-AF4D-475E-BFC0-B8238E954DB5}" presName="rootText" presStyleLbl="node2" presStyleIdx="0" presStyleCnt="3">
        <dgm:presLayoutVars>
          <dgm:chPref val="3"/>
        </dgm:presLayoutVars>
      </dgm:prSet>
      <dgm:spPr/>
      <dgm:t>
        <a:bodyPr/>
        <a:lstStyle/>
        <a:p>
          <a:endParaRPr lang="en-US"/>
        </a:p>
      </dgm:t>
    </dgm:pt>
    <dgm:pt modelId="{34B72769-6A48-4919-BED4-7C71E6C5C316}" type="pres">
      <dgm:prSet presAssocID="{D1B0015C-AF4D-475E-BFC0-B8238E954DB5}" presName="rootConnector" presStyleLbl="node2" presStyleIdx="0" presStyleCnt="3"/>
      <dgm:spPr/>
    </dgm:pt>
    <dgm:pt modelId="{E76839C5-2E83-490E-9A65-A0375612FE9E}" type="pres">
      <dgm:prSet presAssocID="{D1B0015C-AF4D-475E-BFC0-B8238E954DB5}" presName="hierChild4" presStyleCnt="0"/>
      <dgm:spPr/>
    </dgm:pt>
    <dgm:pt modelId="{11CC4BB4-C068-413E-9B0B-6CBF27BA08EE}" type="pres">
      <dgm:prSet presAssocID="{D1B0015C-AF4D-475E-BFC0-B8238E954DB5}" presName="hierChild5" presStyleCnt="0"/>
      <dgm:spPr/>
    </dgm:pt>
    <dgm:pt modelId="{BB3130B5-3F99-47A9-B6D0-1D7361D83B7C}" type="pres">
      <dgm:prSet presAssocID="{DD645641-6702-4D10-B6A3-9BEC14E0FFEE}" presName="Name64" presStyleLbl="parChTrans1D2" presStyleIdx="1" presStyleCnt="4"/>
      <dgm:spPr/>
    </dgm:pt>
    <dgm:pt modelId="{B4B4A801-31B9-4A80-9377-7271C0B51875}" type="pres">
      <dgm:prSet presAssocID="{2A1DC135-7F8A-41ED-8B99-EB73C0776E4B}" presName="hierRoot2" presStyleCnt="0">
        <dgm:presLayoutVars>
          <dgm:hierBranch val="init"/>
        </dgm:presLayoutVars>
      </dgm:prSet>
      <dgm:spPr/>
    </dgm:pt>
    <dgm:pt modelId="{03886526-2CC2-4881-81CD-F58BBB8BF0A5}" type="pres">
      <dgm:prSet presAssocID="{2A1DC135-7F8A-41ED-8B99-EB73C0776E4B}" presName="rootComposite" presStyleCnt="0"/>
      <dgm:spPr/>
    </dgm:pt>
    <dgm:pt modelId="{EA91889F-B55F-4EA7-AA50-F36EE9374AE4}" type="pres">
      <dgm:prSet presAssocID="{2A1DC135-7F8A-41ED-8B99-EB73C0776E4B}" presName="rootText" presStyleLbl="node2" presStyleIdx="1" presStyleCnt="3">
        <dgm:presLayoutVars>
          <dgm:chPref val="3"/>
        </dgm:presLayoutVars>
      </dgm:prSet>
      <dgm:spPr/>
      <dgm:t>
        <a:bodyPr/>
        <a:lstStyle/>
        <a:p>
          <a:endParaRPr lang="en-US"/>
        </a:p>
      </dgm:t>
    </dgm:pt>
    <dgm:pt modelId="{6068EA35-B1C2-4635-A6C8-AEF308DFEAE6}" type="pres">
      <dgm:prSet presAssocID="{2A1DC135-7F8A-41ED-8B99-EB73C0776E4B}" presName="rootConnector" presStyleLbl="node2" presStyleIdx="1" presStyleCnt="3"/>
      <dgm:spPr/>
    </dgm:pt>
    <dgm:pt modelId="{F310BF9A-DB89-4DCC-92DC-4547B89D692D}" type="pres">
      <dgm:prSet presAssocID="{2A1DC135-7F8A-41ED-8B99-EB73C0776E4B}" presName="hierChild4" presStyleCnt="0"/>
      <dgm:spPr/>
    </dgm:pt>
    <dgm:pt modelId="{DD2E8417-D71D-4AAE-8B2A-EF2C3CB1DC28}" type="pres">
      <dgm:prSet presAssocID="{2A1DC135-7F8A-41ED-8B99-EB73C0776E4B}" presName="hierChild5" presStyleCnt="0"/>
      <dgm:spPr/>
    </dgm:pt>
    <dgm:pt modelId="{E18BA4E4-3C15-4C3F-8ACD-C83511E74D1C}" type="pres">
      <dgm:prSet presAssocID="{E5DF9404-8369-4764-920D-FDB82620379F}" presName="Name64" presStyleLbl="parChTrans1D2" presStyleIdx="2" presStyleCnt="4"/>
      <dgm:spPr/>
    </dgm:pt>
    <dgm:pt modelId="{CA2D9245-B84A-49F4-A634-FB5219E5A1D1}" type="pres">
      <dgm:prSet presAssocID="{5FE2CD3B-C2CE-484D-ADD2-CF7BB36EB987}" presName="hierRoot2" presStyleCnt="0">
        <dgm:presLayoutVars>
          <dgm:hierBranch val="init"/>
        </dgm:presLayoutVars>
      </dgm:prSet>
      <dgm:spPr/>
    </dgm:pt>
    <dgm:pt modelId="{6C6A7C64-68ED-420A-8079-A2E0583002FA}" type="pres">
      <dgm:prSet presAssocID="{5FE2CD3B-C2CE-484D-ADD2-CF7BB36EB987}" presName="rootComposite" presStyleCnt="0"/>
      <dgm:spPr/>
    </dgm:pt>
    <dgm:pt modelId="{778FCB62-DB7A-41F3-8C0C-C814B960D76F}" type="pres">
      <dgm:prSet presAssocID="{5FE2CD3B-C2CE-484D-ADD2-CF7BB36EB987}" presName="rootText" presStyleLbl="node2" presStyleIdx="2" presStyleCnt="3">
        <dgm:presLayoutVars>
          <dgm:chPref val="3"/>
        </dgm:presLayoutVars>
      </dgm:prSet>
      <dgm:spPr/>
      <dgm:t>
        <a:bodyPr/>
        <a:lstStyle/>
        <a:p>
          <a:endParaRPr lang="en-US"/>
        </a:p>
      </dgm:t>
    </dgm:pt>
    <dgm:pt modelId="{70DB6D3B-F8E7-4582-A75A-9DD483D8B432}" type="pres">
      <dgm:prSet presAssocID="{5FE2CD3B-C2CE-484D-ADD2-CF7BB36EB987}" presName="rootConnector" presStyleLbl="node2" presStyleIdx="2" presStyleCnt="3"/>
      <dgm:spPr/>
    </dgm:pt>
    <dgm:pt modelId="{1906F82D-A168-43EE-A401-7E4188CB02F8}" type="pres">
      <dgm:prSet presAssocID="{5FE2CD3B-C2CE-484D-ADD2-CF7BB36EB987}" presName="hierChild4" presStyleCnt="0"/>
      <dgm:spPr/>
    </dgm:pt>
    <dgm:pt modelId="{BB73B4C6-3684-4656-AE0E-3F6E5272D0A2}" type="pres">
      <dgm:prSet presAssocID="{5FE2CD3B-C2CE-484D-ADD2-CF7BB36EB987}" presName="hierChild5" presStyleCnt="0"/>
      <dgm:spPr/>
    </dgm:pt>
    <dgm:pt modelId="{3CBAD03A-42CC-4590-BC47-D0A352B9329B}" type="pres">
      <dgm:prSet presAssocID="{088FCF28-00C9-4587-91BA-E9F99758137E}" presName="hierChild3" presStyleCnt="0"/>
      <dgm:spPr/>
    </dgm:pt>
    <dgm:pt modelId="{FC94028F-6954-43DC-ACC6-3DDE4B397BA2}" type="pres">
      <dgm:prSet presAssocID="{B3365612-5B95-4B0B-8FED-CD2D45790644}" presName="Name115" presStyleLbl="parChTrans1D2" presStyleIdx="3" presStyleCnt="4"/>
      <dgm:spPr/>
    </dgm:pt>
    <dgm:pt modelId="{FB016F30-5E22-475D-A816-54CC61D59888}" type="pres">
      <dgm:prSet presAssocID="{E0B6FB2C-A66B-4213-ADAD-9FDE728B21EB}" presName="hierRoot3" presStyleCnt="0">
        <dgm:presLayoutVars>
          <dgm:hierBranch val="init"/>
        </dgm:presLayoutVars>
      </dgm:prSet>
      <dgm:spPr/>
    </dgm:pt>
    <dgm:pt modelId="{141F0FE9-85A4-43F2-8039-655CA5A5EA99}" type="pres">
      <dgm:prSet presAssocID="{E0B6FB2C-A66B-4213-ADAD-9FDE728B21EB}" presName="rootComposite3" presStyleCnt="0"/>
      <dgm:spPr/>
    </dgm:pt>
    <dgm:pt modelId="{84810798-821F-4382-9D19-EEA606F1630E}" type="pres">
      <dgm:prSet presAssocID="{E0B6FB2C-A66B-4213-ADAD-9FDE728B21EB}" presName="rootText3" presStyleLbl="asst1" presStyleIdx="0" presStyleCnt="1">
        <dgm:presLayoutVars>
          <dgm:chPref val="3"/>
        </dgm:presLayoutVars>
      </dgm:prSet>
      <dgm:spPr/>
    </dgm:pt>
    <dgm:pt modelId="{E0CF80A6-1F0B-4648-8B83-482DFB2DF44D}" type="pres">
      <dgm:prSet presAssocID="{E0B6FB2C-A66B-4213-ADAD-9FDE728B21EB}" presName="rootConnector3" presStyleLbl="asst1" presStyleIdx="0" presStyleCnt="1"/>
      <dgm:spPr/>
    </dgm:pt>
    <dgm:pt modelId="{5734CD0B-5C76-4CF5-87F9-ABD78BE34BC5}" type="pres">
      <dgm:prSet presAssocID="{E0B6FB2C-A66B-4213-ADAD-9FDE728B21EB}" presName="hierChild6" presStyleCnt="0"/>
      <dgm:spPr/>
    </dgm:pt>
    <dgm:pt modelId="{5F075D01-83DE-4647-B578-AE7D6746F021}" type="pres">
      <dgm:prSet presAssocID="{E0B6FB2C-A66B-4213-ADAD-9FDE728B21EB}" presName="hierChild7" presStyleCnt="0"/>
      <dgm:spPr/>
    </dgm:pt>
  </dgm:ptLst>
  <dgm:cxnLst>
    <dgm:cxn modelId="{050E915C-8CAC-4714-831E-9FC4ADA32B34}" srcId="{088FCF28-00C9-4587-91BA-E9F99758137E}" destId="{D1B0015C-AF4D-475E-BFC0-B8238E954DB5}" srcOrd="1" destOrd="0" parTransId="{0F4DD4B6-13C5-46BA-AFA7-112B6217D81A}" sibTransId="{178BAA7A-3F1E-4E2F-BC6A-E6BF4CB95DD9}"/>
    <dgm:cxn modelId="{07A23F4A-66D4-4840-8D4E-0CB50740CD64}" srcId="{088FCF28-00C9-4587-91BA-E9F99758137E}" destId="{2A1DC135-7F8A-41ED-8B99-EB73C0776E4B}" srcOrd="2" destOrd="0" parTransId="{DD645641-6702-4D10-B6A3-9BEC14E0FFEE}" sibTransId="{44837A93-DD8A-4567-B1D6-D15AC023B556}"/>
    <dgm:cxn modelId="{A98C55E6-7A1E-42FF-9E32-DC021C27A42F}" type="presOf" srcId="{8525B5C5-0A2E-4567-ABF4-ED01F15FC721}" destId="{0B6D643E-69AC-4B57-BE2A-EF1932EF1620}" srcOrd="0" destOrd="0" presId="urn:microsoft.com/office/officeart/2009/3/layout/HorizontalOrganizationChart"/>
    <dgm:cxn modelId="{16F3423F-4CAE-45D0-BB4A-64E99D0527C4}" type="presOf" srcId="{D1B0015C-AF4D-475E-BFC0-B8238E954DB5}" destId="{34B72769-6A48-4919-BED4-7C71E6C5C316}" srcOrd="1" destOrd="0" presId="urn:microsoft.com/office/officeart/2009/3/layout/HorizontalOrganizationChart"/>
    <dgm:cxn modelId="{ADA70C45-2205-4537-91EE-E5833F148383}" type="presOf" srcId="{D1B0015C-AF4D-475E-BFC0-B8238E954DB5}" destId="{5E1BD152-7CD0-46BF-86AB-DB69F0073B18}" srcOrd="0" destOrd="0" presId="urn:microsoft.com/office/officeart/2009/3/layout/HorizontalOrganizationChart"/>
    <dgm:cxn modelId="{15B08B15-3759-4FCF-8D74-351D539C4BA4}" type="presOf" srcId="{088FCF28-00C9-4587-91BA-E9F99758137E}" destId="{1076A4EA-2539-43D1-845D-03D6A0FB2D3C}" srcOrd="0" destOrd="0" presId="urn:microsoft.com/office/officeart/2009/3/layout/HorizontalOrganizationChart"/>
    <dgm:cxn modelId="{BD6F8A20-D27A-4D25-AD44-C0485B509F73}" type="presOf" srcId="{0F4DD4B6-13C5-46BA-AFA7-112B6217D81A}" destId="{5FF5275F-EA5C-4936-AD03-8ACBCAC053C3}" srcOrd="0" destOrd="0" presId="urn:microsoft.com/office/officeart/2009/3/layout/HorizontalOrganizationChart"/>
    <dgm:cxn modelId="{7D2ECCB0-0865-4181-9692-EBDD7AE2E968}" type="presOf" srcId="{5FE2CD3B-C2CE-484D-ADD2-CF7BB36EB987}" destId="{778FCB62-DB7A-41F3-8C0C-C814B960D76F}" srcOrd="0" destOrd="0" presId="urn:microsoft.com/office/officeart/2009/3/layout/HorizontalOrganizationChart"/>
    <dgm:cxn modelId="{E299A267-43CD-4B08-B6AB-255E5BB94F36}" type="presOf" srcId="{088FCF28-00C9-4587-91BA-E9F99758137E}" destId="{C1F10229-E924-432C-9FBC-214C0DD2FBFD}" srcOrd="1" destOrd="0" presId="urn:microsoft.com/office/officeart/2009/3/layout/HorizontalOrganizationChart"/>
    <dgm:cxn modelId="{B20A62D3-E223-42AC-A2F2-4849D25F13D2}" type="presOf" srcId="{5FE2CD3B-C2CE-484D-ADD2-CF7BB36EB987}" destId="{70DB6D3B-F8E7-4582-A75A-9DD483D8B432}" srcOrd="1" destOrd="0" presId="urn:microsoft.com/office/officeart/2009/3/layout/HorizontalOrganizationChart"/>
    <dgm:cxn modelId="{6E65A590-8A55-4BFB-89FB-ABCE67F9D9D4}" type="presOf" srcId="{E5DF9404-8369-4764-920D-FDB82620379F}" destId="{E18BA4E4-3C15-4C3F-8ACD-C83511E74D1C}" srcOrd="0" destOrd="0" presId="urn:microsoft.com/office/officeart/2009/3/layout/HorizontalOrganizationChart"/>
    <dgm:cxn modelId="{3CEB1340-27C1-46C6-AFAA-2AE80BA69C2B}" type="presOf" srcId="{2A1DC135-7F8A-41ED-8B99-EB73C0776E4B}" destId="{6068EA35-B1C2-4635-A6C8-AEF308DFEAE6}" srcOrd="1" destOrd="0" presId="urn:microsoft.com/office/officeart/2009/3/layout/HorizontalOrganizationChart"/>
    <dgm:cxn modelId="{74D05829-2FCC-4601-9E21-69972154DF5E}" srcId="{088FCF28-00C9-4587-91BA-E9F99758137E}" destId="{E0B6FB2C-A66B-4213-ADAD-9FDE728B21EB}" srcOrd="0" destOrd="0" parTransId="{B3365612-5B95-4B0B-8FED-CD2D45790644}" sibTransId="{8BE7AB3A-A1C6-4090-9322-DEB155DD9AF4}"/>
    <dgm:cxn modelId="{E1ECB493-C6E4-48FA-991B-8FD440846D87}" type="presOf" srcId="{E0B6FB2C-A66B-4213-ADAD-9FDE728B21EB}" destId="{84810798-821F-4382-9D19-EEA606F1630E}" srcOrd="0" destOrd="0" presId="urn:microsoft.com/office/officeart/2009/3/layout/HorizontalOrganizationChart"/>
    <dgm:cxn modelId="{2AA8E9C2-928A-4EA4-BF67-9A92F6DBE568}" type="presOf" srcId="{DD645641-6702-4D10-B6A3-9BEC14E0FFEE}" destId="{BB3130B5-3F99-47A9-B6D0-1D7361D83B7C}" srcOrd="0" destOrd="0" presId="urn:microsoft.com/office/officeart/2009/3/layout/HorizontalOrganizationChart"/>
    <dgm:cxn modelId="{8B18B789-6C33-4BDD-80FF-4B65BC5DD9E5}" type="presOf" srcId="{E0B6FB2C-A66B-4213-ADAD-9FDE728B21EB}" destId="{E0CF80A6-1F0B-4648-8B83-482DFB2DF44D}" srcOrd="1" destOrd="0" presId="urn:microsoft.com/office/officeart/2009/3/layout/HorizontalOrganizationChart"/>
    <dgm:cxn modelId="{51D12200-EFDF-4CB1-A7F4-A4417F628BF8}" type="presOf" srcId="{B3365612-5B95-4B0B-8FED-CD2D45790644}" destId="{FC94028F-6954-43DC-ACC6-3DDE4B397BA2}" srcOrd="0" destOrd="0" presId="urn:microsoft.com/office/officeart/2009/3/layout/HorizontalOrganizationChart"/>
    <dgm:cxn modelId="{9C08A8CD-BF36-4F47-9657-15473C0FE1DD}" srcId="{8525B5C5-0A2E-4567-ABF4-ED01F15FC721}" destId="{088FCF28-00C9-4587-91BA-E9F99758137E}" srcOrd="0" destOrd="0" parTransId="{628D0945-6C8E-4726-9971-EAACA349B02D}" sibTransId="{B99B08F3-7D32-4F44-A5D8-F6C1B1FAADB3}"/>
    <dgm:cxn modelId="{E14F2546-9B93-46E6-A2C0-F3737F1E7890}" srcId="{088FCF28-00C9-4587-91BA-E9F99758137E}" destId="{5FE2CD3B-C2CE-484D-ADD2-CF7BB36EB987}" srcOrd="3" destOrd="0" parTransId="{E5DF9404-8369-4764-920D-FDB82620379F}" sibTransId="{DD2C9470-66D2-45FF-8059-055A8ED5B9BF}"/>
    <dgm:cxn modelId="{BD62CC2D-091A-4C53-B9BB-DC2CEC9F71B1}" type="presOf" srcId="{2A1DC135-7F8A-41ED-8B99-EB73C0776E4B}" destId="{EA91889F-B55F-4EA7-AA50-F36EE9374AE4}" srcOrd="0" destOrd="0" presId="urn:microsoft.com/office/officeart/2009/3/layout/HorizontalOrganizationChart"/>
    <dgm:cxn modelId="{A57B6159-B1C0-4A35-ACFF-2986689B4527}" type="presParOf" srcId="{0B6D643E-69AC-4B57-BE2A-EF1932EF1620}" destId="{D64600B2-1AF8-443E-A4B7-A56D5B897774}" srcOrd="0" destOrd="0" presId="urn:microsoft.com/office/officeart/2009/3/layout/HorizontalOrganizationChart"/>
    <dgm:cxn modelId="{452A06C9-A45F-4748-8199-7262F7CAAF72}" type="presParOf" srcId="{D64600B2-1AF8-443E-A4B7-A56D5B897774}" destId="{4A467AF9-D13F-4DE7-B308-17C640FABC37}" srcOrd="0" destOrd="0" presId="urn:microsoft.com/office/officeart/2009/3/layout/HorizontalOrganizationChart"/>
    <dgm:cxn modelId="{A4850DB2-D1EB-4A95-8701-3A77C6C876EE}" type="presParOf" srcId="{4A467AF9-D13F-4DE7-B308-17C640FABC37}" destId="{1076A4EA-2539-43D1-845D-03D6A0FB2D3C}" srcOrd="0" destOrd="0" presId="urn:microsoft.com/office/officeart/2009/3/layout/HorizontalOrganizationChart"/>
    <dgm:cxn modelId="{BA454B7A-D418-4970-8944-28D47FC18E13}" type="presParOf" srcId="{4A467AF9-D13F-4DE7-B308-17C640FABC37}" destId="{C1F10229-E924-432C-9FBC-214C0DD2FBFD}" srcOrd="1" destOrd="0" presId="urn:microsoft.com/office/officeart/2009/3/layout/HorizontalOrganizationChart"/>
    <dgm:cxn modelId="{BDADC0E8-46C0-41D6-AA67-DB10C26F2225}" type="presParOf" srcId="{D64600B2-1AF8-443E-A4B7-A56D5B897774}" destId="{9BF53B3C-7BD0-4F19-BB5C-6B5B272FED8F}" srcOrd="1" destOrd="0" presId="urn:microsoft.com/office/officeart/2009/3/layout/HorizontalOrganizationChart"/>
    <dgm:cxn modelId="{850ECC6F-CB82-44F5-A63B-AC21E50E8EB5}" type="presParOf" srcId="{9BF53B3C-7BD0-4F19-BB5C-6B5B272FED8F}" destId="{5FF5275F-EA5C-4936-AD03-8ACBCAC053C3}" srcOrd="0" destOrd="0" presId="urn:microsoft.com/office/officeart/2009/3/layout/HorizontalOrganizationChart"/>
    <dgm:cxn modelId="{1F310423-87DB-49F6-AE97-CA4E7681E1CC}" type="presParOf" srcId="{9BF53B3C-7BD0-4F19-BB5C-6B5B272FED8F}" destId="{A549CFE5-876B-425E-B7D6-CC3C2C131EF6}" srcOrd="1" destOrd="0" presId="urn:microsoft.com/office/officeart/2009/3/layout/HorizontalOrganizationChart"/>
    <dgm:cxn modelId="{C80894FB-2749-48E7-9D73-EF966F1713DA}" type="presParOf" srcId="{A549CFE5-876B-425E-B7D6-CC3C2C131EF6}" destId="{E0D135DD-012B-4974-BD2E-91306B08B161}" srcOrd="0" destOrd="0" presId="urn:microsoft.com/office/officeart/2009/3/layout/HorizontalOrganizationChart"/>
    <dgm:cxn modelId="{D514CC5E-2622-4C59-9D51-42332D7323C4}" type="presParOf" srcId="{E0D135DD-012B-4974-BD2E-91306B08B161}" destId="{5E1BD152-7CD0-46BF-86AB-DB69F0073B18}" srcOrd="0" destOrd="0" presId="urn:microsoft.com/office/officeart/2009/3/layout/HorizontalOrganizationChart"/>
    <dgm:cxn modelId="{2AB59DC9-141F-4FD2-8868-3973C78D0A46}" type="presParOf" srcId="{E0D135DD-012B-4974-BD2E-91306B08B161}" destId="{34B72769-6A48-4919-BED4-7C71E6C5C316}" srcOrd="1" destOrd="0" presId="urn:microsoft.com/office/officeart/2009/3/layout/HorizontalOrganizationChart"/>
    <dgm:cxn modelId="{F6068884-5C71-493D-9C9D-2FCC5B46E872}" type="presParOf" srcId="{A549CFE5-876B-425E-B7D6-CC3C2C131EF6}" destId="{E76839C5-2E83-490E-9A65-A0375612FE9E}" srcOrd="1" destOrd="0" presId="urn:microsoft.com/office/officeart/2009/3/layout/HorizontalOrganizationChart"/>
    <dgm:cxn modelId="{8CA545C5-45F0-4B94-B188-7EA5EF263050}" type="presParOf" srcId="{A549CFE5-876B-425E-B7D6-CC3C2C131EF6}" destId="{11CC4BB4-C068-413E-9B0B-6CBF27BA08EE}" srcOrd="2" destOrd="0" presId="urn:microsoft.com/office/officeart/2009/3/layout/HorizontalOrganizationChart"/>
    <dgm:cxn modelId="{62BE1108-2DE6-4054-B8A3-7800521023EE}" type="presParOf" srcId="{9BF53B3C-7BD0-4F19-BB5C-6B5B272FED8F}" destId="{BB3130B5-3F99-47A9-B6D0-1D7361D83B7C}" srcOrd="2" destOrd="0" presId="urn:microsoft.com/office/officeart/2009/3/layout/HorizontalOrganizationChart"/>
    <dgm:cxn modelId="{1A0871BA-E9DC-473C-B30D-E89D63AE3EFA}" type="presParOf" srcId="{9BF53B3C-7BD0-4F19-BB5C-6B5B272FED8F}" destId="{B4B4A801-31B9-4A80-9377-7271C0B51875}" srcOrd="3" destOrd="0" presId="urn:microsoft.com/office/officeart/2009/3/layout/HorizontalOrganizationChart"/>
    <dgm:cxn modelId="{4DC35D98-BB3E-47E6-B688-A5C552FCCA5D}" type="presParOf" srcId="{B4B4A801-31B9-4A80-9377-7271C0B51875}" destId="{03886526-2CC2-4881-81CD-F58BBB8BF0A5}" srcOrd="0" destOrd="0" presId="urn:microsoft.com/office/officeart/2009/3/layout/HorizontalOrganizationChart"/>
    <dgm:cxn modelId="{46F59529-147A-43A1-8824-79A16C9760AA}" type="presParOf" srcId="{03886526-2CC2-4881-81CD-F58BBB8BF0A5}" destId="{EA91889F-B55F-4EA7-AA50-F36EE9374AE4}" srcOrd="0" destOrd="0" presId="urn:microsoft.com/office/officeart/2009/3/layout/HorizontalOrganizationChart"/>
    <dgm:cxn modelId="{DE0185FD-4396-4E43-98A7-ABE81B70AA4C}" type="presParOf" srcId="{03886526-2CC2-4881-81CD-F58BBB8BF0A5}" destId="{6068EA35-B1C2-4635-A6C8-AEF308DFEAE6}" srcOrd="1" destOrd="0" presId="urn:microsoft.com/office/officeart/2009/3/layout/HorizontalOrganizationChart"/>
    <dgm:cxn modelId="{6AC9965A-263E-422C-8AC4-747EBA1C7471}" type="presParOf" srcId="{B4B4A801-31B9-4A80-9377-7271C0B51875}" destId="{F310BF9A-DB89-4DCC-92DC-4547B89D692D}" srcOrd="1" destOrd="0" presId="urn:microsoft.com/office/officeart/2009/3/layout/HorizontalOrganizationChart"/>
    <dgm:cxn modelId="{7CF983F5-B7C6-40D2-BDCD-60AB71A7B98C}" type="presParOf" srcId="{B4B4A801-31B9-4A80-9377-7271C0B51875}" destId="{DD2E8417-D71D-4AAE-8B2A-EF2C3CB1DC28}" srcOrd="2" destOrd="0" presId="urn:microsoft.com/office/officeart/2009/3/layout/HorizontalOrganizationChart"/>
    <dgm:cxn modelId="{A3D4E193-0544-4828-8723-78E54B7FEBAF}" type="presParOf" srcId="{9BF53B3C-7BD0-4F19-BB5C-6B5B272FED8F}" destId="{E18BA4E4-3C15-4C3F-8ACD-C83511E74D1C}" srcOrd="4" destOrd="0" presId="urn:microsoft.com/office/officeart/2009/3/layout/HorizontalOrganizationChart"/>
    <dgm:cxn modelId="{4B3F9467-0047-4057-A1E7-F188CC081C8E}" type="presParOf" srcId="{9BF53B3C-7BD0-4F19-BB5C-6B5B272FED8F}" destId="{CA2D9245-B84A-49F4-A634-FB5219E5A1D1}" srcOrd="5" destOrd="0" presId="urn:microsoft.com/office/officeart/2009/3/layout/HorizontalOrganizationChart"/>
    <dgm:cxn modelId="{95DF0AEC-D706-415C-A437-86391AEB48FE}" type="presParOf" srcId="{CA2D9245-B84A-49F4-A634-FB5219E5A1D1}" destId="{6C6A7C64-68ED-420A-8079-A2E0583002FA}" srcOrd="0" destOrd="0" presId="urn:microsoft.com/office/officeart/2009/3/layout/HorizontalOrganizationChart"/>
    <dgm:cxn modelId="{4FBD867F-DAC7-40E9-B055-10B8A2A35668}" type="presParOf" srcId="{6C6A7C64-68ED-420A-8079-A2E0583002FA}" destId="{778FCB62-DB7A-41F3-8C0C-C814B960D76F}" srcOrd="0" destOrd="0" presId="urn:microsoft.com/office/officeart/2009/3/layout/HorizontalOrganizationChart"/>
    <dgm:cxn modelId="{CC80C7CB-BEFF-41F6-8664-C8BBA62195EF}" type="presParOf" srcId="{6C6A7C64-68ED-420A-8079-A2E0583002FA}" destId="{70DB6D3B-F8E7-4582-A75A-9DD483D8B432}" srcOrd="1" destOrd="0" presId="urn:microsoft.com/office/officeart/2009/3/layout/HorizontalOrganizationChart"/>
    <dgm:cxn modelId="{56A66613-857D-40B1-90BC-1B10F1A82359}" type="presParOf" srcId="{CA2D9245-B84A-49F4-A634-FB5219E5A1D1}" destId="{1906F82D-A168-43EE-A401-7E4188CB02F8}" srcOrd="1" destOrd="0" presId="urn:microsoft.com/office/officeart/2009/3/layout/HorizontalOrganizationChart"/>
    <dgm:cxn modelId="{F31930B2-4F40-4513-845B-D557F6FA30A5}" type="presParOf" srcId="{CA2D9245-B84A-49F4-A634-FB5219E5A1D1}" destId="{BB73B4C6-3684-4656-AE0E-3F6E5272D0A2}" srcOrd="2" destOrd="0" presId="urn:microsoft.com/office/officeart/2009/3/layout/HorizontalOrganizationChart"/>
    <dgm:cxn modelId="{49CE6D5D-666E-4ED6-BFAD-24F8268EC1D2}" type="presParOf" srcId="{D64600B2-1AF8-443E-A4B7-A56D5B897774}" destId="{3CBAD03A-42CC-4590-BC47-D0A352B9329B}" srcOrd="2" destOrd="0" presId="urn:microsoft.com/office/officeart/2009/3/layout/HorizontalOrganizationChart"/>
    <dgm:cxn modelId="{70FFAF62-CDD0-4333-A0E2-BF6AAFC4D0E4}" type="presParOf" srcId="{3CBAD03A-42CC-4590-BC47-D0A352B9329B}" destId="{FC94028F-6954-43DC-ACC6-3DDE4B397BA2}" srcOrd="0" destOrd="0" presId="urn:microsoft.com/office/officeart/2009/3/layout/HorizontalOrganizationChart"/>
    <dgm:cxn modelId="{D7B77530-DF61-4E38-A515-FB94C15AEE64}" type="presParOf" srcId="{3CBAD03A-42CC-4590-BC47-D0A352B9329B}" destId="{FB016F30-5E22-475D-A816-54CC61D59888}" srcOrd="1" destOrd="0" presId="urn:microsoft.com/office/officeart/2009/3/layout/HorizontalOrganizationChart"/>
    <dgm:cxn modelId="{49E9E451-A57A-4E08-A97D-52A96400F4E2}" type="presParOf" srcId="{FB016F30-5E22-475D-A816-54CC61D59888}" destId="{141F0FE9-85A4-43F2-8039-655CA5A5EA99}" srcOrd="0" destOrd="0" presId="urn:microsoft.com/office/officeart/2009/3/layout/HorizontalOrganizationChart"/>
    <dgm:cxn modelId="{C03A3392-C64D-44D9-AC84-2C8F9388B18D}" type="presParOf" srcId="{141F0FE9-85A4-43F2-8039-655CA5A5EA99}" destId="{84810798-821F-4382-9D19-EEA606F1630E}" srcOrd="0" destOrd="0" presId="urn:microsoft.com/office/officeart/2009/3/layout/HorizontalOrganizationChart"/>
    <dgm:cxn modelId="{52EDD9A5-0BB5-4B22-AF06-AAD56DC27CE6}" type="presParOf" srcId="{141F0FE9-85A4-43F2-8039-655CA5A5EA99}" destId="{E0CF80A6-1F0B-4648-8B83-482DFB2DF44D}" srcOrd="1" destOrd="0" presId="urn:microsoft.com/office/officeart/2009/3/layout/HorizontalOrganizationChart"/>
    <dgm:cxn modelId="{5943F8AF-B17B-4303-BBD4-1798C895AED4}" type="presParOf" srcId="{FB016F30-5E22-475D-A816-54CC61D59888}" destId="{5734CD0B-5C76-4CF5-87F9-ABD78BE34BC5}" srcOrd="1" destOrd="0" presId="urn:microsoft.com/office/officeart/2009/3/layout/HorizontalOrganizationChart"/>
    <dgm:cxn modelId="{1EA093A3-78DF-4E8B-A9AE-A7E0BF165FA1}" type="presParOf" srcId="{FB016F30-5E22-475D-A816-54CC61D59888}" destId="{5F075D01-83DE-4647-B578-AE7D6746F02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397AB-2D30-4251-A5C5-27D30FFFA20C}">
      <dsp:nvSpPr>
        <dsp:cNvPr id="0" name=""/>
        <dsp:cNvSpPr/>
      </dsp:nvSpPr>
      <dsp:spPr>
        <a:xfrm rot="5400000">
          <a:off x="-245395" y="248052"/>
          <a:ext cx="1635968" cy="1145177"/>
        </a:xfrm>
        <a:prstGeom prst="chevron">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panose="020B0606020202030204" pitchFamily="34" charset="0"/>
            </a:rPr>
            <a:t>30</a:t>
          </a:r>
        </a:p>
        <a:p>
          <a:pPr lvl="0" algn="ctr" defTabSz="1066800">
            <a:lnSpc>
              <a:spcPct val="90000"/>
            </a:lnSpc>
            <a:spcBef>
              <a:spcPct val="0"/>
            </a:spcBef>
            <a:spcAft>
              <a:spcPct val="35000"/>
            </a:spcAft>
          </a:pPr>
          <a:r>
            <a:rPr lang="en-US" sz="2000" kern="1200" dirty="0" smtClean="0">
              <a:latin typeface="Arial Narrow" panose="020B0606020202030204" pitchFamily="34" charset="0"/>
            </a:rPr>
            <a:t>Transform</a:t>
          </a:r>
          <a:endParaRPr lang="en-US" sz="2000" kern="1200" dirty="0">
            <a:latin typeface="Arial Narrow" panose="020B0606020202030204" pitchFamily="34" charset="0"/>
          </a:endParaRPr>
        </a:p>
      </dsp:txBody>
      <dsp:txXfrm rot="-5400000">
        <a:off x="1" y="575246"/>
        <a:ext cx="1145177" cy="490791"/>
      </dsp:txXfrm>
    </dsp:sp>
    <dsp:sp modelId="{5DA215EF-8FFA-45C3-B2CD-9FC747C1C1B0}">
      <dsp:nvSpPr>
        <dsp:cNvPr id="0" name=""/>
        <dsp:cNvSpPr/>
      </dsp:nvSpPr>
      <dsp:spPr>
        <a:xfrm rot="5400000">
          <a:off x="4155419" y="-3007584"/>
          <a:ext cx="1063938" cy="708442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latin typeface="Arial Narrow" panose="020B0606020202030204" pitchFamily="34" charset="0"/>
          </a:endParaRPr>
        </a:p>
      </dsp:txBody>
      <dsp:txXfrm rot="-5400000">
        <a:off x="1145178" y="54594"/>
        <a:ext cx="7032485" cy="960064"/>
      </dsp:txXfrm>
    </dsp:sp>
    <dsp:sp modelId="{E249AEF8-C838-47E0-BD4B-063DE42DE5A9}">
      <dsp:nvSpPr>
        <dsp:cNvPr id="0" name=""/>
        <dsp:cNvSpPr/>
      </dsp:nvSpPr>
      <dsp:spPr>
        <a:xfrm rot="5400000">
          <a:off x="-245395" y="1690392"/>
          <a:ext cx="1635968" cy="1145177"/>
        </a:xfrm>
        <a:prstGeom prst="chevron">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panose="020B0606020202030204" pitchFamily="34" charset="0"/>
            </a:rPr>
            <a:t>20</a:t>
          </a:r>
        </a:p>
        <a:p>
          <a:pPr lvl="0" algn="ctr" defTabSz="1066800">
            <a:lnSpc>
              <a:spcPct val="90000"/>
            </a:lnSpc>
            <a:spcBef>
              <a:spcPct val="0"/>
            </a:spcBef>
            <a:spcAft>
              <a:spcPct val="35000"/>
            </a:spcAft>
          </a:pPr>
          <a:r>
            <a:rPr lang="en-US" sz="2000" kern="1200" dirty="0" smtClean="0">
              <a:latin typeface="Arial Narrow" panose="020B0606020202030204" pitchFamily="34" charset="0"/>
            </a:rPr>
            <a:t>Change</a:t>
          </a:r>
          <a:endParaRPr lang="en-US" sz="2000" kern="1200" dirty="0">
            <a:latin typeface="Arial Narrow" panose="020B0606020202030204" pitchFamily="34" charset="0"/>
          </a:endParaRPr>
        </a:p>
      </dsp:txBody>
      <dsp:txXfrm rot="-5400000">
        <a:off x="1" y="2017586"/>
        <a:ext cx="1145177" cy="490791"/>
      </dsp:txXfrm>
    </dsp:sp>
    <dsp:sp modelId="{FC37FD06-C14F-4B8B-8D8C-B4E34715E953}">
      <dsp:nvSpPr>
        <dsp:cNvPr id="0" name=""/>
        <dsp:cNvSpPr/>
      </dsp:nvSpPr>
      <dsp:spPr>
        <a:xfrm rot="5400000">
          <a:off x="4155699" y="-1565524"/>
          <a:ext cx="1063379" cy="708442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latin typeface="Arial Narrow" panose="020B0606020202030204" pitchFamily="34" charset="0"/>
          </a:endParaRPr>
        </a:p>
      </dsp:txBody>
      <dsp:txXfrm rot="-5400000">
        <a:off x="1145178" y="1496907"/>
        <a:ext cx="7032512" cy="959559"/>
      </dsp:txXfrm>
    </dsp:sp>
    <dsp:sp modelId="{F9AAF838-DF18-4250-9186-036C0275A274}">
      <dsp:nvSpPr>
        <dsp:cNvPr id="0" name=""/>
        <dsp:cNvSpPr/>
      </dsp:nvSpPr>
      <dsp:spPr>
        <a:xfrm rot="5400000">
          <a:off x="-245395" y="3132731"/>
          <a:ext cx="1635968" cy="1145177"/>
        </a:xfrm>
        <a:prstGeom prst="chevron">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panose="020B0606020202030204" pitchFamily="34" charset="0"/>
            </a:rPr>
            <a:t>10</a:t>
          </a:r>
        </a:p>
        <a:p>
          <a:pPr lvl="0" algn="ctr" defTabSz="1066800">
            <a:lnSpc>
              <a:spcPct val="90000"/>
            </a:lnSpc>
            <a:spcBef>
              <a:spcPct val="0"/>
            </a:spcBef>
            <a:spcAft>
              <a:spcPct val="35000"/>
            </a:spcAft>
          </a:pPr>
          <a:r>
            <a:rPr lang="en-US" sz="2000" kern="1200" dirty="0" smtClean="0">
              <a:latin typeface="Arial Narrow" panose="020B0606020202030204" pitchFamily="34" charset="0"/>
            </a:rPr>
            <a:t>Run</a:t>
          </a:r>
          <a:endParaRPr lang="en-US" sz="2000" kern="1200" dirty="0">
            <a:latin typeface="Arial Narrow" panose="020B0606020202030204" pitchFamily="34" charset="0"/>
          </a:endParaRPr>
        </a:p>
      </dsp:txBody>
      <dsp:txXfrm rot="-5400000">
        <a:off x="1" y="3459925"/>
        <a:ext cx="1145177" cy="490791"/>
      </dsp:txXfrm>
    </dsp:sp>
    <dsp:sp modelId="{58662855-D9D1-4715-868A-A1215A82AC82}">
      <dsp:nvSpPr>
        <dsp:cNvPr id="0" name=""/>
        <dsp:cNvSpPr/>
      </dsp:nvSpPr>
      <dsp:spPr>
        <a:xfrm rot="5400000">
          <a:off x="4163068" y="-123184"/>
          <a:ext cx="1048640" cy="7084422"/>
        </a:xfrm>
        <a:prstGeom prst="round2SameRect">
          <a:avLst/>
        </a:prstGeom>
        <a:solidFill>
          <a:schemeClr val="lt1"/>
        </a:solidFill>
        <a:ln w="55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Arial Narrow" panose="020B0606020202030204" pitchFamily="34" charset="0"/>
            </a:rPr>
            <a:t>Running</a:t>
          </a:r>
          <a:endParaRPr lang="en-US" sz="2000" b="1" kern="1200" dirty="0">
            <a:latin typeface="Arial Narrow" panose="020B0606020202030204" pitchFamily="34" charset="0"/>
          </a:endParaRPr>
        </a:p>
        <a:p>
          <a:pPr marL="457200" lvl="2" indent="-228600" algn="l" defTabSz="889000">
            <a:lnSpc>
              <a:spcPct val="90000"/>
            </a:lnSpc>
            <a:spcBef>
              <a:spcPct val="0"/>
            </a:spcBef>
            <a:spcAft>
              <a:spcPct val="15000"/>
            </a:spcAft>
            <a:buChar char="••"/>
          </a:pPr>
          <a:r>
            <a:rPr lang="en-US" sz="2000" b="1" kern="1200" dirty="0" smtClean="0">
              <a:latin typeface="Arial Narrow" panose="020B0606020202030204" pitchFamily="34" charset="0"/>
            </a:rPr>
            <a:t>TANF</a:t>
          </a:r>
          <a:endParaRPr lang="en-US" sz="2000" b="1" kern="1200" dirty="0">
            <a:latin typeface="Arial Narrow" panose="020B0606020202030204" pitchFamily="34" charset="0"/>
          </a:endParaRPr>
        </a:p>
      </dsp:txBody>
      <dsp:txXfrm rot="-5400000">
        <a:off x="1145177" y="2945897"/>
        <a:ext cx="7033232" cy="946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397AB-2D30-4251-A5C5-27D30FFFA20C}">
      <dsp:nvSpPr>
        <dsp:cNvPr id="0" name=""/>
        <dsp:cNvSpPr/>
      </dsp:nvSpPr>
      <dsp:spPr>
        <a:xfrm rot="5400000">
          <a:off x="-245395" y="248052"/>
          <a:ext cx="1635968" cy="1145177"/>
        </a:xfrm>
        <a:prstGeom prst="chevron">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panose="020B0606020202030204" pitchFamily="34" charset="0"/>
            </a:rPr>
            <a:t>30</a:t>
          </a:r>
        </a:p>
        <a:p>
          <a:pPr lvl="0" algn="ctr" defTabSz="1066800">
            <a:lnSpc>
              <a:spcPct val="90000"/>
            </a:lnSpc>
            <a:spcBef>
              <a:spcPct val="0"/>
            </a:spcBef>
            <a:spcAft>
              <a:spcPct val="35000"/>
            </a:spcAft>
          </a:pPr>
          <a:r>
            <a:rPr lang="en-US" sz="2000" kern="1200" dirty="0" smtClean="0">
              <a:latin typeface="Arial Narrow" panose="020B0606020202030204" pitchFamily="34" charset="0"/>
            </a:rPr>
            <a:t>Transform</a:t>
          </a:r>
          <a:endParaRPr lang="en-US" sz="2000" kern="1200" dirty="0">
            <a:latin typeface="Arial Narrow" panose="020B0606020202030204" pitchFamily="34" charset="0"/>
          </a:endParaRPr>
        </a:p>
      </dsp:txBody>
      <dsp:txXfrm rot="-5400000">
        <a:off x="1" y="575246"/>
        <a:ext cx="1145177" cy="490791"/>
      </dsp:txXfrm>
    </dsp:sp>
    <dsp:sp modelId="{5DA215EF-8FFA-45C3-B2CD-9FC747C1C1B0}">
      <dsp:nvSpPr>
        <dsp:cNvPr id="0" name=""/>
        <dsp:cNvSpPr/>
      </dsp:nvSpPr>
      <dsp:spPr>
        <a:xfrm rot="5400000">
          <a:off x="4155419" y="-3007584"/>
          <a:ext cx="1063938" cy="7084422"/>
        </a:xfrm>
        <a:prstGeom prst="round2SameRect">
          <a:avLst/>
        </a:prstGeom>
        <a:solidFill>
          <a:schemeClr val="lt1">
            <a:alpha val="90000"/>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latin typeface="Arial Narrow" panose="020B0606020202030204" pitchFamily="34" charset="0"/>
          </a:endParaRPr>
        </a:p>
      </dsp:txBody>
      <dsp:txXfrm rot="-5400000">
        <a:off x="1145178" y="54594"/>
        <a:ext cx="7032485" cy="960064"/>
      </dsp:txXfrm>
    </dsp:sp>
    <dsp:sp modelId="{E249AEF8-C838-47E0-BD4B-063DE42DE5A9}">
      <dsp:nvSpPr>
        <dsp:cNvPr id="0" name=""/>
        <dsp:cNvSpPr/>
      </dsp:nvSpPr>
      <dsp:spPr>
        <a:xfrm rot="5400000">
          <a:off x="-245395" y="1690392"/>
          <a:ext cx="1635968" cy="1145177"/>
        </a:xfrm>
        <a:prstGeom prst="chevron">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panose="020B0606020202030204" pitchFamily="34" charset="0"/>
            </a:rPr>
            <a:t>20</a:t>
          </a:r>
        </a:p>
        <a:p>
          <a:pPr lvl="0" algn="ctr" defTabSz="1066800">
            <a:lnSpc>
              <a:spcPct val="90000"/>
            </a:lnSpc>
            <a:spcBef>
              <a:spcPct val="0"/>
            </a:spcBef>
            <a:spcAft>
              <a:spcPct val="35000"/>
            </a:spcAft>
          </a:pPr>
          <a:r>
            <a:rPr lang="en-US" sz="2000" kern="1200" dirty="0" smtClean="0">
              <a:latin typeface="Arial Narrow" panose="020B0606020202030204" pitchFamily="34" charset="0"/>
            </a:rPr>
            <a:t>Change</a:t>
          </a:r>
          <a:endParaRPr lang="en-US" sz="2000" kern="1200" dirty="0">
            <a:latin typeface="Arial Narrow" panose="020B0606020202030204" pitchFamily="34" charset="0"/>
          </a:endParaRPr>
        </a:p>
      </dsp:txBody>
      <dsp:txXfrm rot="-5400000">
        <a:off x="1" y="2017586"/>
        <a:ext cx="1145177" cy="490791"/>
      </dsp:txXfrm>
    </dsp:sp>
    <dsp:sp modelId="{FC37FD06-C14F-4B8B-8D8C-B4E34715E953}">
      <dsp:nvSpPr>
        <dsp:cNvPr id="0" name=""/>
        <dsp:cNvSpPr/>
      </dsp:nvSpPr>
      <dsp:spPr>
        <a:xfrm rot="5400000">
          <a:off x="4155699" y="-1565524"/>
          <a:ext cx="1063379" cy="7084422"/>
        </a:xfrm>
        <a:prstGeom prst="round2SameRect">
          <a:avLst/>
        </a:prstGeom>
        <a:solidFill>
          <a:schemeClr val="lt1"/>
        </a:solidFill>
        <a:ln w="55000" cap="flat" cmpd="thickThin"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latin typeface="Arial Narrow" panose="020B0606020202030204" pitchFamily="34" charset="0"/>
          </a:endParaRPr>
        </a:p>
      </dsp:txBody>
      <dsp:txXfrm rot="-5400000">
        <a:off x="1145178" y="1496907"/>
        <a:ext cx="7032512" cy="959559"/>
      </dsp:txXfrm>
    </dsp:sp>
    <dsp:sp modelId="{F9AAF838-DF18-4250-9186-036C0275A274}">
      <dsp:nvSpPr>
        <dsp:cNvPr id="0" name=""/>
        <dsp:cNvSpPr/>
      </dsp:nvSpPr>
      <dsp:spPr>
        <a:xfrm rot="5400000">
          <a:off x="-245395" y="3132731"/>
          <a:ext cx="1635968" cy="1145177"/>
        </a:xfrm>
        <a:prstGeom prst="chevron">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panose="020B0606020202030204" pitchFamily="34" charset="0"/>
            </a:rPr>
            <a:t>10</a:t>
          </a:r>
        </a:p>
        <a:p>
          <a:pPr lvl="0" algn="ctr" defTabSz="1066800">
            <a:lnSpc>
              <a:spcPct val="90000"/>
            </a:lnSpc>
            <a:spcBef>
              <a:spcPct val="0"/>
            </a:spcBef>
            <a:spcAft>
              <a:spcPct val="35000"/>
            </a:spcAft>
          </a:pPr>
          <a:r>
            <a:rPr lang="en-US" sz="2000" kern="1200" dirty="0" smtClean="0">
              <a:latin typeface="Arial Narrow" panose="020B0606020202030204" pitchFamily="34" charset="0"/>
            </a:rPr>
            <a:t>Run</a:t>
          </a:r>
          <a:endParaRPr lang="en-US" sz="2000" kern="1200" dirty="0">
            <a:latin typeface="Arial Narrow" panose="020B0606020202030204" pitchFamily="34" charset="0"/>
          </a:endParaRPr>
        </a:p>
      </dsp:txBody>
      <dsp:txXfrm rot="-5400000">
        <a:off x="1" y="3459925"/>
        <a:ext cx="1145177" cy="490791"/>
      </dsp:txXfrm>
    </dsp:sp>
    <dsp:sp modelId="{58662855-D9D1-4715-868A-A1215A82AC82}">
      <dsp:nvSpPr>
        <dsp:cNvPr id="0" name=""/>
        <dsp:cNvSpPr/>
      </dsp:nvSpPr>
      <dsp:spPr>
        <a:xfrm rot="5400000">
          <a:off x="4155699" y="-123184"/>
          <a:ext cx="1063379" cy="7084422"/>
        </a:xfrm>
        <a:prstGeom prst="round2SameRect">
          <a:avLst/>
        </a:prstGeom>
        <a:solidFill>
          <a:schemeClr val="lt1">
            <a:alpha val="90000"/>
            <a:hueOff val="0"/>
            <a:satOff val="0"/>
            <a:lumOff val="0"/>
            <a:alphaOff val="0"/>
          </a:schemeClr>
        </a:solidFill>
        <a:ln w="55000" cap="flat" cmpd="thickThin" algn="ctr">
          <a:solidFill>
            <a:schemeClr val="accent5">
              <a:hueOff val="6718553"/>
              <a:satOff val="9479"/>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latin typeface="Arial Narrow" panose="020B0606020202030204" pitchFamily="34" charset="0"/>
          </a:endParaRPr>
        </a:p>
      </dsp:txBody>
      <dsp:txXfrm rot="-5400000">
        <a:off x="1145178" y="2939247"/>
        <a:ext cx="7032512" cy="959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397AB-2D30-4251-A5C5-27D30FFFA20C}">
      <dsp:nvSpPr>
        <dsp:cNvPr id="0" name=""/>
        <dsp:cNvSpPr/>
      </dsp:nvSpPr>
      <dsp:spPr>
        <a:xfrm rot="5400000">
          <a:off x="-245395" y="248052"/>
          <a:ext cx="1635968" cy="1145177"/>
        </a:xfrm>
        <a:prstGeom prst="chevron">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panose="020B0606020202030204" pitchFamily="34" charset="0"/>
            </a:rPr>
            <a:t>30</a:t>
          </a:r>
        </a:p>
        <a:p>
          <a:pPr lvl="0" algn="ctr" defTabSz="1066800">
            <a:lnSpc>
              <a:spcPct val="90000"/>
            </a:lnSpc>
            <a:spcBef>
              <a:spcPct val="0"/>
            </a:spcBef>
            <a:spcAft>
              <a:spcPct val="35000"/>
            </a:spcAft>
          </a:pPr>
          <a:r>
            <a:rPr lang="en-US" sz="2000" kern="1200" dirty="0" smtClean="0">
              <a:latin typeface="Arial Narrow" panose="020B0606020202030204" pitchFamily="34" charset="0"/>
            </a:rPr>
            <a:t>Transform</a:t>
          </a:r>
          <a:endParaRPr lang="en-US" sz="2000" kern="1200" dirty="0">
            <a:latin typeface="Arial Narrow" panose="020B0606020202030204" pitchFamily="34" charset="0"/>
          </a:endParaRPr>
        </a:p>
      </dsp:txBody>
      <dsp:txXfrm rot="-5400000">
        <a:off x="1" y="575246"/>
        <a:ext cx="1145177" cy="490791"/>
      </dsp:txXfrm>
    </dsp:sp>
    <dsp:sp modelId="{5DA215EF-8FFA-45C3-B2CD-9FC747C1C1B0}">
      <dsp:nvSpPr>
        <dsp:cNvPr id="0" name=""/>
        <dsp:cNvSpPr/>
      </dsp:nvSpPr>
      <dsp:spPr>
        <a:xfrm rot="5400000">
          <a:off x="4155419" y="-3007584"/>
          <a:ext cx="1063938" cy="708442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Narrow" panose="020B0606020202030204" pitchFamily="34" charset="0"/>
            </a:rPr>
            <a:t>Begins in innovation </a:t>
          </a:r>
          <a:endParaRPr lang="en-US" sz="2400" kern="1200" dirty="0">
            <a:latin typeface="Arial Narrow" panose="020B0606020202030204" pitchFamily="34" charset="0"/>
          </a:endParaRPr>
        </a:p>
        <a:p>
          <a:pPr marL="457200" lvl="2" indent="-228600" algn="l" defTabSz="1066800">
            <a:lnSpc>
              <a:spcPct val="90000"/>
            </a:lnSpc>
            <a:spcBef>
              <a:spcPct val="0"/>
            </a:spcBef>
            <a:spcAft>
              <a:spcPct val="15000"/>
            </a:spcAft>
            <a:buChar char="••"/>
          </a:pPr>
          <a:r>
            <a:rPr lang="en-US" sz="2400" kern="1200" dirty="0" smtClean="0">
              <a:latin typeface="Arial Narrow" panose="020B0606020202030204" pitchFamily="34" charset="0"/>
            </a:rPr>
            <a:t>New for all stakeholders</a:t>
          </a:r>
          <a:endParaRPr lang="en-US" sz="2400" kern="1200" dirty="0">
            <a:latin typeface="Arial Narrow" panose="020B0606020202030204" pitchFamily="34" charset="0"/>
          </a:endParaRPr>
        </a:p>
      </dsp:txBody>
      <dsp:txXfrm rot="-5400000">
        <a:off x="1145178" y="54594"/>
        <a:ext cx="7032485" cy="960064"/>
      </dsp:txXfrm>
    </dsp:sp>
    <dsp:sp modelId="{E249AEF8-C838-47E0-BD4B-063DE42DE5A9}">
      <dsp:nvSpPr>
        <dsp:cNvPr id="0" name=""/>
        <dsp:cNvSpPr/>
      </dsp:nvSpPr>
      <dsp:spPr>
        <a:xfrm rot="5400000">
          <a:off x="-245395" y="1690392"/>
          <a:ext cx="1635968" cy="1145177"/>
        </a:xfrm>
        <a:prstGeom prst="chevron">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panose="020B0606020202030204" pitchFamily="34" charset="0"/>
            </a:rPr>
            <a:t>20</a:t>
          </a:r>
        </a:p>
        <a:p>
          <a:pPr lvl="0" algn="ctr" defTabSz="1066800">
            <a:lnSpc>
              <a:spcPct val="90000"/>
            </a:lnSpc>
            <a:spcBef>
              <a:spcPct val="0"/>
            </a:spcBef>
            <a:spcAft>
              <a:spcPct val="35000"/>
            </a:spcAft>
          </a:pPr>
          <a:r>
            <a:rPr lang="en-US" sz="2000" kern="1200" dirty="0" smtClean="0">
              <a:latin typeface="Arial Narrow" panose="020B0606020202030204" pitchFamily="34" charset="0"/>
            </a:rPr>
            <a:t>Change</a:t>
          </a:r>
          <a:endParaRPr lang="en-US" sz="2000" kern="1200" dirty="0">
            <a:latin typeface="Arial Narrow" panose="020B0606020202030204" pitchFamily="34" charset="0"/>
          </a:endParaRPr>
        </a:p>
      </dsp:txBody>
      <dsp:txXfrm rot="-5400000">
        <a:off x="1" y="2017586"/>
        <a:ext cx="1145177" cy="490791"/>
      </dsp:txXfrm>
    </dsp:sp>
    <dsp:sp modelId="{FC37FD06-C14F-4B8B-8D8C-B4E34715E953}">
      <dsp:nvSpPr>
        <dsp:cNvPr id="0" name=""/>
        <dsp:cNvSpPr/>
      </dsp:nvSpPr>
      <dsp:spPr>
        <a:xfrm rot="5400000">
          <a:off x="4155699" y="-1565524"/>
          <a:ext cx="1063379" cy="708442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Narrow" panose="020B0606020202030204" pitchFamily="34" charset="0"/>
            </a:rPr>
            <a:t>Maturity Milestone</a:t>
          </a:r>
          <a:endParaRPr lang="en-US" sz="2400" kern="1200" dirty="0">
            <a:latin typeface="Arial Narrow" panose="020B0606020202030204" pitchFamily="34" charset="0"/>
          </a:endParaRPr>
        </a:p>
        <a:p>
          <a:pPr marL="457200" lvl="2" indent="-228600" algn="l" defTabSz="1066800">
            <a:lnSpc>
              <a:spcPct val="90000"/>
            </a:lnSpc>
            <a:spcBef>
              <a:spcPct val="0"/>
            </a:spcBef>
            <a:spcAft>
              <a:spcPct val="15000"/>
            </a:spcAft>
            <a:buChar char="••"/>
          </a:pPr>
          <a:r>
            <a:rPr lang="en-US" sz="2400" kern="1200" dirty="0" smtClean="0">
              <a:latin typeface="Arial Narrow" panose="020B0606020202030204" pitchFamily="34" charset="0"/>
            </a:rPr>
            <a:t>Celebrate</a:t>
          </a:r>
          <a:endParaRPr lang="en-US" sz="2400" kern="1200" dirty="0">
            <a:latin typeface="Arial Narrow" panose="020B0606020202030204" pitchFamily="34" charset="0"/>
          </a:endParaRPr>
        </a:p>
      </dsp:txBody>
      <dsp:txXfrm rot="-5400000">
        <a:off x="1145178" y="1496907"/>
        <a:ext cx="7032512" cy="959559"/>
      </dsp:txXfrm>
    </dsp:sp>
    <dsp:sp modelId="{F9AAF838-DF18-4250-9186-036C0275A274}">
      <dsp:nvSpPr>
        <dsp:cNvPr id="0" name=""/>
        <dsp:cNvSpPr/>
      </dsp:nvSpPr>
      <dsp:spPr>
        <a:xfrm rot="5400000">
          <a:off x="-245395" y="3132731"/>
          <a:ext cx="1635968" cy="1145177"/>
        </a:xfrm>
        <a:prstGeom prst="chevron">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panose="020B0606020202030204" pitchFamily="34" charset="0"/>
            </a:rPr>
            <a:t>10</a:t>
          </a:r>
        </a:p>
        <a:p>
          <a:pPr lvl="0" algn="ctr" defTabSz="1066800">
            <a:lnSpc>
              <a:spcPct val="90000"/>
            </a:lnSpc>
            <a:spcBef>
              <a:spcPct val="0"/>
            </a:spcBef>
            <a:spcAft>
              <a:spcPct val="35000"/>
            </a:spcAft>
          </a:pPr>
          <a:r>
            <a:rPr lang="en-US" sz="2000" kern="1200" dirty="0" smtClean="0">
              <a:latin typeface="Arial Narrow" panose="020B0606020202030204" pitchFamily="34" charset="0"/>
            </a:rPr>
            <a:t>Run</a:t>
          </a:r>
          <a:endParaRPr lang="en-US" sz="2000" kern="1200" dirty="0">
            <a:latin typeface="Arial Narrow" panose="020B0606020202030204" pitchFamily="34" charset="0"/>
          </a:endParaRPr>
        </a:p>
      </dsp:txBody>
      <dsp:txXfrm rot="-5400000">
        <a:off x="1" y="3459925"/>
        <a:ext cx="1145177" cy="490791"/>
      </dsp:txXfrm>
    </dsp:sp>
    <dsp:sp modelId="{58662855-D9D1-4715-868A-A1215A82AC82}">
      <dsp:nvSpPr>
        <dsp:cNvPr id="0" name=""/>
        <dsp:cNvSpPr/>
      </dsp:nvSpPr>
      <dsp:spPr>
        <a:xfrm rot="5400000">
          <a:off x="4155699" y="-123184"/>
          <a:ext cx="1063379" cy="7084422"/>
        </a:xfrm>
        <a:prstGeom prst="round2SameRect">
          <a:avLst/>
        </a:prstGeom>
        <a:solidFill>
          <a:schemeClr val="lt1"/>
        </a:solidFill>
        <a:ln w="55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Narrow" panose="020B0606020202030204" pitchFamily="34" charset="0"/>
            </a:rPr>
            <a:t>Operate </a:t>
          </a:r>
          <a:endParaRPr lang="en-US" sz="2400" kern="1200" dirty="0">
            <a:latin typeface="Arial Narrow" panose="020B0606020202030204" pitchFamily="34" charset="0"/>
          </a:endParaRPr>
        </a:p>
        <a:p>
          <a:pPr marL="228600" lvl="1" indent="-228600" algn="l" defTabSz="1066800">
            <a:lnSpc>
              <a:spcPct val="90000"/>
            </a:lnSpc>
            <a:spcBef>
              <a:spcPct val="0"/>
            </a:spcBef>
            <a:spcAft>
              <a:spcPct val="15000"/>
            </a:spcAft>
            <a:buChar char="••"/>
          </a:pPr>
          <a:r>
            <a:rPr lang="en-US" sz="2400" kern="1200" dirty="0" smtClean="0">
              <a:latin typeface="Arial Narrow" panose="020B0606020202030204" pitchFamily="34" charset="0"/>
            </a:rPr>
            <a:t>Monitor &amp; Improve</a:t>
          </a:r>
          <a:endParaRPr lang="en-US" sz="2400" kern="1200" dirty="0">
            <a:latin typeface="Arial Narrow" panose="020B0606020202030204" pitchFamily="34" charset="0"/>
          </a:endParaRPr>
        </a:p>
      </dsp:txBody>
      <dsp:txXfrm rot="-5400000">
        <a:off x="1145178" y="2939247"/>
        <a:ext cx="7032512" cy="959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2E24-3785-401D-A2F6-8471FC2A9F25}">
      <dsp:nvSpPr>
        <dsp:cNvPr id="0" name=""/>
        <dsp:cNvSpPr/>
      </dsp:nvSpPr>
      <dsp:spPr>
        <a:xfrm>
          <a:off x="3291839" y="332211"/>
          <a:ext cx="4937760" cy="1469181"/>
        </a:xfrm>
        <a:prstGeom prst="rightArrow">
          <a:avLst>
            <a:gd name="adj1" fmla="val 75000"/>
            <a:gd name="adj2" fmla="val 50000"/>
          </a:avLst>
        </a:prstGeom>
        <a:solidFill>
          <a:schemeClr val="lt1"/>
        </a:solidFill>
        <a:ln w="55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 </a:t>
          </a:r>
          <a:endParaRPr lang="en-US" sz="2700" kern="1200" dirty="0"/>
        </a:p>
      </dsp:txBody>
      <dsp:txXfrm>
        <a:off x="3291839" y="515859"/>
        <a:ext cx="4386817" cy="1101885"/>
      </dsp:txXfrm>
    </dsp:sp>
    <dsp:sp modelId="{F43FB744-1595-405F-91E1-ED0B1DB65295}">
      <dsp:nvSpPr>
        <dsp:cNvPr id="0" name=""/>
        <dsp:cNvSpPr/>
      </dsp:nvSpPr>
      <dsp:spPr>
        <a:xfrm>
          <a:off x="0" y="353587"/>
          <a:ext cx="3291840" cy="1274015"/>
        </a:xfrm>
        <a:prstGeom prst="roundRect">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latin typeface="Arial Narrow" panose="020B0606020202030204" pitchFamily="34" charset="0"/>
            </a:rPr>
            <a:t>30 Innovation</a:t>
          </a:r>
        </a:p>
        <a:p>
          <a:pPr lvl="0" algn="ctr" defTabSz="1377950">
            <a:lnSpc>
              <a:spcPct val="90000"/>
            </a:lnSpc>
            <a:spcBef>
              <a:spcPct val="0"/>
            </a:spcBef>
            <a:spcAft>
              <a:spcPct val="35000"/>
            </a:spcAft>
          </a:pPr>
          <a:r>
            <a:rPr lang="en-US" sz="3100" kern="1200" dirty="0" smtClean="0">
              <a:latin typeface="Arial Narrow" panose="020B0606020202030204" pitchFamily="34" charset="0"/>
            </a:rPr>
            <a:t>Transform Internal</a:t>
          </a:r>
          <a:endParaRPr lang="en-US" sz="3100" kern="1200" dirty="0">
            <a:latin typeface="Arial Narrow" panose="020B0606020202030204" pitchFamily="34" charset="0"/>
          </a:endParaRPr>
        </a:p>
      </dsp:txBody>
      <dsp:txXfrm>
        <a:off x="62192" y="415779"/>
        <a:ext cx="3167456" cy="1149631"/>
      </dsp:txXfrm>
    </dsp:sp>
    <dsp:sp modelId="{257344DD-3B6D-47DB-BADC-EF25BBD9D480}">
      <dsp:nvSpPr>
        <dsp:cNvPr id="0" name=""/>
        <dsp:cNvSpPr/>
      </dsp:nvSpPr>
      <dsp:spPr>
        <a:xfrm>
          <a:off x="3291839" y="1616099"/>
          <a:ext cx="4937760" cy="1469181"/>
        </a:xfrm>
        <a:prstGeom prst="rightArrow">
          <a:avLst>
            <a:gd name="adj1" fmla="val 75000"/>
            <a:gd name="adj2" fmla="val 50000"/>
          </a:avLst>
        </a:prstGeom>
        <a:solidFill>
          <a:schemeClr val="lt1"/>
        </a:solidFill>
        <a:ln w="55000" cap="flat" cmpd="thickThin"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 </a:t>
          </a:r>
          <a:endParaRPr lang="en-US" sz="2700" kern="1200" dirty="0"/>
        </a:p>
        <a:p>
          <a:pPr marL="228600" lvl="1" indent="-228600" algn="l" defTabSz="1200150">
            <a:lnSpc>
              <a:spcPct val="90000"/>
            </a:lnSpc>
            <a:spcBef>
              <a:spcPct val="0"/>
            </a:spcBef>
            <a:spcAft>
              <a:spcPct val="15000"/>
            </a:spcAft>
            <a:buChar char="••"/>
          </a:pPr>
          <a:endParaRPr lang="en-US" sz="2700" kern="1200"/>
        </a:p>
      </dsp:txBody>
      <dsp:txXfrm>
        <a:off x="3291839" y="1799747"/>
        <a:ext cx="4386817" cy="1101885"/>
      </dsp:txXfrm>
    </dsp:sp>
    <dsp:sp modelId="{78C099CE-1AB9-4729-8C0C-CE67EFF8E7DF}">
      <dsp:nvSpPr>
        <dsp:cNvPr id="0" name=""/>
        <dsp:cNvSpPr/>
      </dsp:nvSpPr>
      <dsp:spPr>
        <a:xfrm>
          <a:off x="0" y="1676394"/>
          <a:ext cx="3291840" cy="1242222"/>
        </a:xfrm>
        <a:prstGeom prst="round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latin typeface="Arial Narrow" panose="020B0606020202030204" pitchFamily="34" charset="0"/>
            </a:rPr>
            <a:t>20 Improvement</a:t>
          </a:r>
        </a:p>
        <a:p>
          <a:pPr lvl="0" algn="ctr" defTabSz="1377950">
            <a:lnSpc>
              <a:spcPct val="90000"/>
            </a:lnSpc>
            <a:spcBef>
              <a:spcPct val="0"/>
            </a:spcBef>
            <a:spcAft>
              <a:spcPct val="35000"/>
            </a:spcAft>
          </a:pPr>
          <a:r>
            <a:rPr lang="en-US" sz="3100" kern="1200" dirty="0" smtClean="0">
              <a:latin typeface="Arial Narrow" panose="020B0606020202030204" pitchFamily="34" charset="0"/>
            </a:rPr>
            <a:t>Change Internal</a:t>
          </a:r>
          <a:endParaRPr lang="en-US" sz="3100" kern="1200" dirty="0">
            <a:latin typeface="Arial Narrow" panose="020B0606020202030204" pitchFamily="34" charset="0"/>
          </a:endParaRPr>
        </a:p>
      </dsp:txBody>
      <dsp:txXfrm>
        <a:off x="60640" y="1737034"/>
        <a:ext cx="3170560" cy="1120942"/>
      </dsp:txXfrm>
    </dsp:sp>
    <dsp:sp modelId="{C99DF19D-99CE-414D-BDB6-83A280102A8F}">
      <dsp:nvSpPr>
        <dsp:cNvPr id="0" name=""/>
        <dsp:cNvSpPr/>
      </dsp:nvSpPr>
      <dsp:spPr>
        <a:xfrm>
          <a:off x="3291839" y="2923010"/>
          <a:ext cx="4937760" cy="1469181"/>
        </a:xfrm>
        <a:prstGeom prst="rightArrow">
          <a:avLst>
            <a:gd name="adj1" fmla="val 75000"/>
            <a:gd name="adj2" fmla="val 50000"/>
          </a:avLst>
        </a:prstGeom>
        <a:solidFill>
          <a:schemeClr val="lt1"/>
        </a:solidFill>
        <a:ln w="55000" cap="flat" cmpd="thickThin"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06A01377-E425-4083-9A36-3F1289636EF6}">
      <dsp:nvSpPr>
        <dsp:cNvPr id="0" name=""/>
        <dsp:cNvSpPr/>
      </dsp:nvSpPr>
      <dsp:spPr>
        <a:xfrm>
          <a:off x="41921" y="2971801"/>
          <a:ext cx="3291840" cy="1371598"/>
        </a:xfrm>
        <a:prstGeom prst="roundRect">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latin typeface="Arial Narrow" panose="020B0606020202030204" pitchFamily="34" charset="0"/>
            </a:rPr>
            <a:t>10 Operate</a:t>
          </a:r>
        </a:p>
        <a:p>
          <a:pPr lvl="0" algn="ctr" defTabSz="1377950">
            <a:lnSpc>
              <a:spcPct val="90000"/>
            </a:lnSpc>
            <a:spcBef>
              <a:spcPct val="0"/>
            </a:spcBef>
            <a:spcAft>
              <a:spcPct val="35000"/>
            </a:spcAft>
          </a:pPr>
          <a:r>
            <a:rPr lang="en-US" sz="3100" kern="1200" dirty="0" smtClean="0">
              <a:latin typeface="Arial Narrow" panose="020B0606020202030204" pitchFamily="34" charset="0"/>
            </a:rPr>
            <a:t>Run Internal</a:t>
          </a:r>
          <a:endParaRPr lang="en-US" sz="3100" kern="1200" dirty="0">
            <a:latin typeface="Arial Narrow" panose="020B0606020202030204" pitchFamily="34" charset="0"/>
          </a:endParaRPr>
        </a:p>
      </dsp:txBody>
      <dsp:txXfrm>
        <a:off x="108877" y="3038757"/>
        <a:ext cx="3157928" cy="12376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2E24-3785-401D-A2F6-8471FC2A9F25}">
      <dsp:nvSpPr>
        <dsp:cNvPr id="0" name=""/>
        <dsp:cNvSpPr/>
      </dsp:nvSpPr>
      <dsp:spPr>
        <a:xfrm>
          <a:off x="3291839" y="332211"/>
          <a:ext cx="4937760" cy="1469181"/>
        </a:xfrm>
        <a:prstGeom prst="rightArrow">
          <a:avLst>
            <a:gd name="adj1" fmla="val 75000"/>
            <a:gd name="adj2" fmla="val 50000"/>
          </a:avLst>
        </a:prstGeom>
        <a:solidFill>
          <a:schemeClr val="lt1"/>
        </a:solidFill>
        <a:ln w="55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 </a:t>
          </a:r>
          <a:endParaRPr lang="en-US" sz="2700" kern="1200" dirty="0"/>
        </a:p>
      </dsp:txBody>
      <dsp:txXfrm>
        <a:off x="3291839" y="515859"/>
        <a:ext cx="4386817" cy="1101885"/>
      </dsp:txXfrm>
    </dsp:sp>
    <dsp:sp modelId="{F43FB744-1595-405F-91E1-ED0B1DB65295}">
      <dsp:nvSpPr>
        <dsp:cNvPr id="0" name=""/>
        <dsp:cNvSpPr/>
      </dsp:nvSpPr>
      <dsp:spPr>
        <a:xfrm>
          <a:off x="0" y="353587"/>
          <a:ext cx="3291840" cy="1274015"/>
        </a:xfrm>
        <a:prstGeom prst="roundRect">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latin typeface="Arial Narrow" panose="020B0606020202030204" pitchFamily="34" charset="0"/>
            </a:rPr>
            <a:t>30 Innovation</a:t>
          </a:r>
        </a:p>
        <a:p>
          <a:pPr lvl="0" algn="ctr" defTabSz="1377950">
            <a:lnSpc>
              <a:spcPct val="90000"/>
            </a:lnSpc>
            <a:spcBef>
              <a:spcPct val="0"/>
            </a:spcBef>
            <a:spcAft>
              <a:spcPct val="35000"/>
            </a:spcAft>
          </a:pPr>
          <a:r>
            <a:rPr lang="en-US" sz="3100" kern="1200" dirty="0" smtClean="0">
              <a:latin typeface="Arial Narrow" panose="020B0606020202030204" pitchFamily="34" charset="0"/>
            </a:rPr>
            <a:t>Transform Internal</a:t>
          </a:r>
          <a:endParaRPr lang="en-US" sz="3100" kern="1200" dirty="0">
            <a:latin typeface="Arial Narrow" panose="020B0606020202030204" pitchFamily="34" charset="0"/>
          </a:endParaRPr>
        </a:p>
      </dsp:txBody>
      <dsp:txXfrm>
        <a:off x="62192" y="415779"/>
        <a:ext cx="3167456" cy="1149631"/>
      </dsp:txXfrm>
    </dsp:sp>
    <dsp:sp modelId="{257344DD-3B6D-47DB-BADC-EF25BBD9D480}">
      <dsp:nvSpPr>
        <dsp:cNvPr id="0" name=""/>
        <dsp:cNvSpPr/>
      </dsp:nvSpPr>
      <dsp:spPr>
        <a:xfrm>
          <a:off x="3291839" y="1616099"/>
          <a:ext cx="4937760" cy="1469181"/>
        </a:xfrm>
        <a:prstGeom prst="rightArrow">
          <a:avLst>
            <a:gd name="adj1" fmla="val 75000"/>
            <a:gd name="adj2" fmla="val 50000"/>
          </a:avLst>
        </a:prstGeom>
        <a:solidFill>
          <a:schemeClr val="lt1"/>
        </a:solidFill>
        <a:ln w="55000" cap="flat" cmpd="thickThin"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 </a:t>
          </a:r>
          <a:endParaRPr lang="en-US" sz="2700" kern="1200" dirty="0"/>
        </a:p>
        <a:p>
          <a:pPr marL="228600" lvl="1" indent="-228600" algn="l" defTabSz="1200150">
            <a:lnSpc>
              <a:spcPct val="90000"/>
            </a:lnSpc>
            <a:spcBef>
              <a:spcPct val="0"/>
            </a:spcBef>
            <a:spcAft>
              <a:spcPct val="15000"/>
            </a:spcAft>
            <a:buChar char="••"/>
          </a:pPr>
          <a:endParaRPr lang="en-US" sz="2700" kern="1200"/>
        </a:p>
      </dsp:txBody>
      <dsp:txXfrm>
        <a:off x="3291839" y="1799747"/>
        <a:ext cx="4386817" cy="1101885"/>
      </dsp:txXfrm>
    </dsp:sp>
    <dsp:sp modelId="{78C099CE-1AB9-4729-8C0C-CE67EFF8E7DF}">
      <dsp:nvSpPr>
        <dsp:cNvPr id="0" name=""/>
        <dsp:cNvSpPr/>
      </dsp:nvSpPr>
      <dsp:spPr>
        <a:xfrm>
          <a:off x="0" y="1676394"/>
          <a:ext cx="3291840" cy="1242222"/>
        </a:xfrm>
        <a:prstGeom prst="round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latin typeface="Arial Narrow" panose="020B0606020202030204" pitchFamily="34" charset="0"/>
            </a:rPr>
            <a:t>20 Improvement</a:t>
          </a:r>
        </a:p>
        <a:p>
          <a:pPr lvl="0" algn="ctr" defTabSz="1377950">
            <a:lnSpc>
              <a:spcPct val="90000"/>
            </a:lnSpc>
            <a:spcBef>
              <a:spcPct val="0"/>
            </a:spcBef>
            <a:spcAft>
              <a:spcPct val="35000"/>
            </a:spcAft>
          </a:pPr>
          <a:r>
            <a:rPr lang="en-US" sz="3100" kern="1200" dirty="0" smtClean="0">
              <a:latin typeface="Arial Narrow" panose="020B0606020202030204" pitchFamily="34" charset="0"/>
            </a:rPr>
            <a:t>Change Internal</a:t>
          </a:r>
          <a:endParaRPr lang="en-US" sz="3100" kern="1200" dirty="0">
            <a:latin typeface="Arial Narrow" panose="020B0606020202030204" pitchFamily="34" charset="0"/>
          </a:endParaRPr>
        </a:p>
      </dsp:txBody>
      <dsp:txXfrm>
        <a:off x="60640" y="1737034"/>
        <a:ext cx="3170560" cy="1120942"/>
      </dsp:txXfrm>
    </dsp:sp>
    <dsp:sp modelId="{C99DF19D-99CE-414D-BDB6-83A280102A8F}">
      <dsp:nvSpPr>
        <dsp:cNvPr id="0" name=""/>
        <dsp:cNvSpPr/>
      </dsp:nvSpPr>
      <dsp:spPr>
        <a:xfrm>
          <a:off x="3291839" y="2923010"/>
          <a:ext cx="4937760" cy="1469181"/>
        </a:xfrm>
        <a:prstGeom prst="rightArrow">
          <a:avLst>
            <a:gd name="adj1" fmla="val 75000"/>
            <a:gd name="adj2" fmla="val 50000"/>
          </a:avLst>
        </a:prstGeom>
        <a:solidFill>
          <a:schemeClr val="lt1"/>
        </a:solidFill>
        <a:ln w="55000" cap="flat" cmpd="thickThin"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06A01377-E425-4083-9A36-3F1289636EF6}">
      <dsp:nvSpPr>
        <dsp:cNvPr id="0" name=""/>
        <dsp:cNvSpPr/>
      </dsp:nvSpPr>
      <dsp:spPr>
        <a:xfrm>
          <a:off x="41921" y="2971801"/>
          <a:ext cx="3291840" cy="1371598"/>
        </a:xfrm>
        <a:prstGeom prst="roundRect">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latin typeface="Arial Narrow" panose="020B0606020202030204" pitchFamily="34" charset="0"/>
            </a:rPr>
            <a:t>10 Operate</a:t>
          </a:r>
        </a:p>
        <a:p>
          <a:pPr lvl="0" algn="ctr" defTabSz="1377950">
            <a:lnSpc>
              <a:spcPct val="90000"/>
            </a:lnSpc>
            <a:spcBef>
              <a:spcPct val="0"/>
            </a:spcBef>
            <a:spcAft>
              <a:spcPct val="35000"/>
            </a:spcAft>
          </a:pPr>
          <a:r>
            <a:rPr lang="en-US" sz="3100" kern="1200" dirty="0" smtClean="0">
              <a:latin typeface="Arial Narrow" panose="020B0606020202030204" pitchFamily="34" charset="0"/>
            </a:rPr>
            <a:t>Run Internal</a:t>
          </a:r>
          <a:endParaRPr lang="en-US" sz="3100" kern="1200" dirty="0">
            <a:latin typeface="Arial Narrow" panose="020B0606020202030204" pitchFamily="34" charset="0"/>
          </a:endParaRPr>
        </a:p>
      </dsp:txBody>
      <dsp:txXfrm>
        <a:off x="108877" y="3038757"/>
        <a:ext cx="3157928" cy="12376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4028F-6954-43DC-ACC6-3DDE4B397BA2}">
      <dsp:nvSpPr>
        <dsp:cNvPr id="0" name=""/>
        <dsp:cNvSpPr/>
      </dsp:nvSpPr>
      <dsp:spPr>
        <a:xfrm>
          <a:off x="2018179" y="2137014"/>
          <a:ext cx="1410820" cy="125966"/>
        </a:xfrm>
        <a:custGeom>
          <a:avLst/>
          <a:gdLst/>
          <a:ahLst/>
          <a:cxnLst/>
          <a:rect l="0" t="0" r="0" b="0"/>
          <a:pathLst>
            <a:path>
              <a:moveTo>
                <a:pt x="0" y="125966"/>
              </a:moveTo>
              <a:lnTo>
                <a:pt x="1410820" y="125966"/>
              </a:lnTo>
              <a:lnTo>
                <a:pt x="1410820" y="0"/>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BA4E4-3C15-4C3F-8ACD-C83511E74D1C}">
      <dsp:nvSpPr>
        <dsp:cNvPr id="0" name=""/>
        <dsp:cNvSpPr/>
      </dsp:nvSpPr>
      <dsp:spPr>
        <a:xfrm>
          <a:off x="2018179" y="2262981"/>
          <a:ext cx="2821641" cy="866647"/>
        </a:xfrm>
        <a:custGeom>
          <a:avLst/>
          <a:gdLst/>
          <a:ahLst/>
          <a:cxnLst/>
          <a:rect l="0" t="0" r="0" b="0"/>
          <a:pathLst>
            <a:path>
              <a:moveTo>
                <a:pt x="0" y="0"/>
              </a:moveTo>
              <a:lnTo>
                <a:pt x="2620095" y="0"/>
              </a:lnTo>
              <a:lnTo>
                <a:pt x="2620095" y="866647"/>
              </a:lnTo>
              <a:lnTo>
                <a:pt x="2821641" y="866647"/>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3130B5-3F99-47A9-B6D0-1D7361D83B7C}">
      <dsp:nvSpPr>
        <dsp:cNvPr id="0" name=""/>
        <dsp:cNvSpPr/>
      </dsp:nvSpPr>
      <dsp:spPr>
        <a:xfrm>
          <a:off x="2018179" y="2217260"/>
          <a:ext cx="2821641" cy="91440"/>
        </a:xfrm>
        <a:custGeom>
          <a:avLst/>
          <a:gdLst/>
          <a:ahLst/>
          <a:cxnLst/>
          <a:rect l="0" t="0" r="0" b="0"/>
          <a:pathLst>
            <a:path>
              <a:moveTo>
                <a:pt x="0" y="45720"/>
              </a:moveTo>
              <a:lnTo>
                <a:pt x="2821641" y="45720"/>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5275F-EA5C-4936-AD03-8ACBCAC053C3}">
      <dsp:nvSpPr>
        <dsp:cNvPr id="0" name=""/>
        <dsp:cNvSpPr/>
      </dsp:nvSpPr>
      <dsp:spPr>
        <a:xfrm>
          <a:off x="2018179" y="1396333"/>
          <a:ext cx="2821641" cy="866647"/>
        </a:xfrm>
        <a:custGeom>
          <a:avLst/>
          <a:gdLst/>
          <a:ahLst/>
          <a:cxnLst/>
          <a:rect l="0" t="0" r="0" b="0"/>
          <a:pathLst>
            <a:path>
              <a:moveTo>
                <a:pt x="0" y="866647"/>
              </a:moveTo>
              <a:lnTo>
                <a:pt x="2620095" y="866647"/>
              </a:lnTo>
              <a:lnTo>
                <a:pt x="2620095" y="0"/>
              </a:lnTo>
              <a:lnTo>
                <a:pt x="2821641" y="0"/>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76A4EA-2539-43D1-845D-03D6A0FB2D3C}">
      <dsp:nvSpPr>
        <dsp:cNvPr id="0" name=""/>
        <dsp:cNvSpPr/>
      </dsp:nvSpPr>
      <dsp:spPr>
        <a:xfrm>
          <a:off x="2720" y="1955623"/>
          <a:ext cx="2015458" cy="614714"/>
        </a:xfrm>
        <a:prstGeom prst="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Arial Narrow" panose="020B0606020202030204" pitchFamily="34" charset="0"/>
            </a:rPr>
            <a:t>Federal Sponsors</a:t>
          </a:r>
          <a:endParaRPr lang="en-US" sz="1300" kern="1200" dirty="0">
            <a:latin typeface="Arial Narrow" panose="020B0606020202030204" pitchFamily="34" charset="0"/>
          </a:endParaRPr>
        </a:p>
      </dsp:txBody>
      <dsp:txXfrm>
        <a:off x="2720" y="1955623"/>
        <a:ext cx="2015458" cy="614714"/>
      </dsp:txXfrm>
    </dsp:sp>
    <dsp:sp modelId="{5E1BD152-7CD0-46BF-86AB-DB69F0073B18}">
      <dsp:nvSpPr>
        <dsp:cNvPr id="0" name=""/>
        <dsp:cNvSpPr/>
      </dsp:nvSpPr>
      <dsp:spPr>
        <a:xfrm>
          <a:off x="4839820" y="1088976"/>
          <a:ext cx="2015458" cy="614714"/>
        </a:xfrm>
        <a:prstGeom prst="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Arial Narrow" panose="020B0606020202030204" pitchFamily="34" charset="0"/>
            </a:rPr>
            <a:t>Any GIS or Zip Code Population 1</a:t>
          </a:r>
          <a:endParaRPr lang="en-US" sz="1300" kern="1200" dirty="0">
            <a:latin typeface="Arial Narrow" panose="020B0606020202030204" pitchFamily="34" charset="0"/>
          </a:endParaRPr>
        </a:p>
      </dsp:txBody>
      <dsp:txXfrm>
        <a:off x="4839820" y="1088976"/>
        <a:ext cx="2015458" cy="614714"/>
      </dsp:txXfrm>
    </dsp:sp>
    <dsp:sp modelId="{EA91889F-B55F-4EA7-AA50-F36EE9374AE4}">
      <dsp:nvSpPr>
        <dsp:cNvPr id="0" name=""/>
        <dsp:cNvSpPr/>
      </dsp:nvSpPr>
      <dsp:spPr>
        <a:xfrm>
          <a:off x="4839820" y="1955623"/>
          <a:ext cx="2015458" cy="614714"/>
        </a:xfrm>
        <a:prstGeom prst="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Arial Narrow" panose="020B0606020202030204" pitchFamily="34" charset="0"/>
            </a:rPr>
            <a:t>Any GIS or Zip Code Population 2</a:t>
          </a:r>
          <a:endParaRPr lang="en-US" sz="1300" kern="1200" dirty="0">
            <a:latin typeface="Arial Narrow" panose="020B0606020202030204" pitchFamily="34" charset="0"/>
          </a:endParaRPr>
        </a:p>
      </dsp:txBody>
      <dsp:txXfrm>
        <a:off x="4839820" y="1955623"/>
        <a:ext cx="2015458" cy="614714"/>
      </dsp:txXfrm>
    </dsp:sp>
    <dsp:sp modelId="{778FCB62-DB7A-41F3-8C0C-C814B960D76F}">
      <dsp:nvSpPr>
        <dsp:cNvPr id="0" name=""/>
        <dsp:cNvSpPr/>
      </dsp:nvSpPr>
      <dsp:spPr>
        <a:xfrm>
          <a:off x="4839820" y="2822270"/>
          <a:ext cx="2015458" cy="614714"/>
        </a:xfrm>
        <a:prstGeom prst="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Arial Narrow" panose="020B0606020202030204" pitchFamily="34" charset="0"/>
            </a:rPr>
            <a:t>Any GIS or Zip Code Population 3</a:t>
          </a:r>
          <a:endParaRPr lang="en-US" sz="1300" kern="1200" dirty="0">
            <a:latin typeface="Arial Narrow" panose="020B0606020202030204" pitchFamily="34" charset="0"/>
          </a:endParaRPr>
        </a:p>
      </dsp:txBody>
      <dsp:txXfrm>
        <a:off x="4839820" y="2822270"/>
        <a:ext cx="2015458" cy="614714"/>
      </dsp:txXfrm>
    </dsp:sp>
    <dsp:sp modelId="{84810798-821F-4382-9D19-EEA606F1630E}">
      <dsp:nvSpPr>
        <dsp:cNvPr id="0" name=""/>
        <dsp:cNvSpPr/>
      </dsp:nvSpPr>
      <dsp:spPr>
        <a:xfrm>
          <a:off x="2421270" y="1522300"/>
          <a:ext cx="2015458" cy="614714"/>
        </a:xfrm>
        <a:prstGeom prst="rect">
          <a:avLst/>
        </a:prstGeom>
        <a:solidFill>
          <a:schemeClr val="accent6">
            <a:hueOff val="0"/>
            <a:satOff val="0"/>
            <a:lumOff val="0"/>
            <a:alphaOff val="0"/>
          </a:schemeClr>
        </a:solidFill>
        <a:ln w="55000" cap="flat" cmpd="thickThin"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Arial Narrow" panose="020B0606020202030204" pitchFamily="34" charset="0"/>
            </a:rPr>
            <a:t>Visibility</a:t>
          </a:r>
        </a:p>
        <a:p>
          <a:pPr lvl="0" algn="ctr" defTabSz="577850">
            <a:lnSpc>
              <a:spcPct val="90000"/>
            </a:lnSpc>
            <a:spcBef>
              <a:spcPct val="0"/>
            </a:spcBef>
            <a:spcAft>
              <a:spcPct val="35000"/>
            </a:spcAft>
          </a:pPr>
          <a:r>
            <a:rPr lang="en-US" sz="1300" kern="1200" dirty="0" smtClean="0">
              <a:latin typeface="Arial Narrow" panose="020B0606020202030204" pitchFamily="34" charset="0"/>
            </a:rPr>
            <a:t>States or Tribes, Counties and Cities </a:t>
          </a:r>
          <a:endParaRPr lang="en-US" sz="1300" kern="1200" dirty="0">
            <a:latin typeface="Arial Narrow" panose="020B0606020202030204" pitchFamily="34" charset="0"/>
          </a:endParaRPr>
        </a:p>
      </dsp:txBody>
      <dsp:txXfrm>
        <a:off x="2421270" y="1522300"/>
        <a:ext cx="2015458" cy="6147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12286-48AC-4703-818D-377759BDC529}" type="datetimeFigureOut">
              <a:rPr lang="en-US" smtClean="0"/>
              <a:t>12/12/2014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C8007-DC1F-4F23-BB43-3FDD59D60544}" type="slidenum">
              <a:rPr lang="en-US" smtClean="0"/>
              <a:t>‹#›</a:t>
            </a:fld>
            <a:endParaRPr lang="en-US"/>
          </a:p>
        </p:txBody>
      </p:sp>
    </p:spTree>
    <p:extLst>
      <p:ext uri="{BB962C8B-B14F-4D97-AF65-F5344CB8AC3E}">
        <p14:creationId xmlns:p14="http://schemas.microsoft.com/office/powerpoint/2010/main" val="223416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Title IV-A (TANF: Temporary Assistance for Needy Families)</a:t>
            </a:r>
          </a:p>
          <a:p>
            <a:pPr rtl="0"/>
            <a:r>
              <a:rPr lang="en-US" sz="1200" kern="1200" dirty="0" smtClean="0">
                <a:solidFill>
                  <a:schemeClr val="tx1"/>
                </a:solidFill>
                <a:effectLst/>
                <a:latin typeface="+mn-lt"/>
                <a:ea typeface="+mn-ea"/>
                <a:cs typeface="+mn-cs"/>
              </a:rPr>
              <a:t>Title IV-B (Child and Family Services)</a:t>
            </a:r>
          </a:p>
          <a:p>
            <a:pPr rtl="0"/>
            <a:r>
              <a:rPr lang="en-US" sz="1200" kern="1200" dirty="0" smtClean="0">
                <a:solidFill>
                  <a:schemeClr val="tx1"/>
                </a:solidFill>
                <a:effectLst/>
                <a:latin typeface="+mn-lt"/>
                <a:ea typeface="+mn-ea"/>
                <a:cs typeface="+mn-cs"/>
              </a:rPr>
              <a:t>Title IV-D (Child Support and Establishment of Paternity)</a:t>
            </a:r>
          </a:p>
          <a:p>
            <a:pPr rtl="0"/>
            <a:r>
              <a:rPr lang="en-US" sz="1200" kern="1200" dirty="0" smtClean="0">
                <a:solidFill>
                  <a:schemeClr val="tx1"/>
                </a:solidFill>
                <a:effectLst/>
                <a:latin typeface="+mn-lt"/>
                <a:ea typeface="+mn-ea"/>
                <a:cs typeface="+mn-cs"/>
              </a:rPr>
              <a:t>Title IV-E (Foster Care, Adoption Placement, and Kinship Guardianship Assistance)</a:t>
            </a:r>
          </a:p>
          <a:p>
            <a:endParaRPr lang="en-US" dirty="0"/>
          </a:p>
        </p:txBody>
      </p:sp>
      <p:sp>
        <p:nvSpPr>
          <p:cNvPr id="4" name="Slide Number Placeholder 3"/>
          <p:cNvSpPr>
            <a:spLocks noGrp="1"/>
          </p:cNvSpPr>
          <p:nvPr>
            <p:ph type="sldNum" sz="quarter" idx="10"/>
          </p:nvPr>
        </p:nvSpPr>
        <p:spPr/>
        <p:txBody>
          <a:bodyPr/>
          <a:lstStyle/>
          <a:p>
            <a:fld id="{6601A002-7247-41AC-95D4-479C212B6218}" type="slidenum">
              <a:rPr lang="en-US" smtClean="0"/>
              <a:t>12</a:t>
            </a:fld>
            <a:endParaRPr lang="en-US"/>
          </a:p>
        </p:txBody>
      </p:sp>
    </p:spTree>
    <p:extLst>
      <p:ext uri="{BB962C8B-B14F-4D97-AF65-F5344CB8AC3E}">
        <p14:creationId xmlns:p14="http://schemas.microsoft.com/office/powerpoint/2010/main" val="25523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ED83D-D3D9-4462-BDF2-F578CBB18737}" type="slidenum">
              <a:rPr lang="en-US" smtClean="0"/>
              <a:t>13</a:t>
            </a:fld>
            <a:endParaRPr lang="en-US"/>
          </a:p>
        </p:txBody>
      </p:sp>
    </p:spTree>
    <p:extLst>
      <p:ext uri="{BB962C8B-B14F-4D97-AF65-F5344CB8AC3E}">
        <p14:creationId xmlns:p14="http://schemas.microsoft.com/office/powerpoint/2010/main" val="68011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Title IV-A (TANF: Temporary Assistance for Needy Families)</a:t>
            </a:r>
          </a:p>
          <a:p>
            <a:pPr rtl="0"/>
            <a:r>
              <a:rPr lang="en-US" sz="1200" kern="1200" dirty="0" smtClean="0">
                <a:solidFill>
                  <a:schemeClr val="tx1"/>
                </a:solidFill>
                <a:effectLst/>
                <a:latin typeface="+mn-lt"/>
                <a:ea typeface="+mn-ea"/>
                <a:cs typeface="+mn-cs"/>
              </a:rPr>
              <a:t>Title IV-B (Child and Family Services)</a:t>
            </a:r>
          </a:p>
          <a:p>
            <a:pPr rtl="0"/>
            <a:r>
              <a:rPr lang="en-US" sz="1200" kern="1200" dirty="0" smtClean="0">
                <a:solidFill>
                  <a:schemeClr val="tx1"/>
                </a:solidFill>
                <a:effectLst/>
                <a:latin typeface="+mn-lt"/>
                <a:ea typeface="+mn-ea"/>
                <a:cs typeface="+mn-cs"/>
              </a:rPr>
              <a:t>Title IV-D (Child Support and Establishment of Paternity)</a:t>
            </a:r>
          </a:p>
          <a:p>
            <a:pPr rtl="0"/>
            <a:r>
              <a:rPr lang="en-US" sz="1200" kern="1200" dirty="0" smtClean="0">
                <a:solidFill>
                  <a:schemeClr val="tx1"/>
                </a:solidFill>
                <a:effectLst/>
                <a:latin typeface="+mn-lt"/>
                <a:ea typeface="+mn-ea"/>
                <a:cs typeface="+mn-cs"/>
              </a:rPr>
              <a:t>Title IV-E (Foster Care, Adoption Placement, and Kinship Guardianship Assistance)</a:t>
            </a:r>
          </a:p>
          <a:p>
            <a:endParaRPr lang="en-US" dirty="0"/>
          </a:p>
        </p:txBody>
      </p:sp>
      <p:sp>
        <p:nvSpPr>
          <p:cNvPr id="4" name="Slide Number Placeholder 3"/>
          <p:cNvSpPr>
            <a:spLocks noGrp="1"/>
          </p:cNvSpPr>
          <p:nvPr>
            <p:ph type="sldNum" sz="quarter" idx="10"/>
          </p:nvPr>
        </p:nvSpPr>
        <p:spPr/>
        <p:txBody>
          <a:bodyPr/>
          <a:lstStyle/>
          <a:p>
            <a:fld id="{6601A002-7247-41AC-95D4-479C212B6218}" type="slidenum">
              <a:rPr lang="en-US" smtClean="0"/>
              <a:t>14</a:t>
            </a:fld>
            <a:endParaRPr lang="en-US"/>
          </a:p>
        </p:txBody>
      </p:sp>
    </p:spTree>
    <p:extLst>
      <p:ext uri="{BB962C8B-B14F-4D97-AF65-F5344CB8AC3E}">
        <p14:creationId xmlns:p14="http://schemas.microsoft.com/office/powerpoint/2010/main" val="25523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ED83D-D3D9-4462-BDF2-F578CBB18737}" type="slidenum">
              <a:rPr lang="en-US" smtClean="0"/>
              <a:t>17</a:t>
            </a:fld>
            <a:endParaRPr lang="en-US"/>
          </a:p>
        </p:txBody>
      </p:sp>
    </p:spTree>
    <p:extLst>
      <p:ext uri="{BB962C8B-B14F-4D97-AF65-F5344CB8AC3E}">
        <p14:creationId xmlns:p14="http://schemas.microsoft.com/office/powerpoint/2010/main" val="3402733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F7155CF-CE65-4169-BA68-44AD78B557B1}" type="datetimeFigureOut">
              <a:rPr lang="en-US" smtClean="0"/>
              <a:t>12/12/2014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B66F90E-9AE9-4139-9BC7-81BB6168FC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7155CF-CE65-4169-BA68-44AD78B557B1}" type="datetimeFigureOut">
              <a:rPr lang="en-US" smtClean="0"/>
              <a:t>12/12/2014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66F90E-9AE9-4139-9BC7-81BB6168FC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7155CF-CE65-4169-BA68-44AD78B557B1}" type="datetimeFigureOut">
              <a:rPr lang="en-US" smtClean="0"/>
              <a:t>12/12/2014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66F90E-9AE9-4139-9BC7-81BB6168FC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7155CF-CE65-4169-BA68-44AD78B557B1}" type="datetimeFigureOut">
              <a:rPr lang="en-US" smtClean="0"/>
              <a:t>12/12/2014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66F90E-9AE9-4139-9BC7-81BB6168FCC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F7155CF-CE65-4169-BA68-44AD78B557B1}" type="datetimeFigureOut">
              <a:rPr lang="en-US" smtClean="0"/>
              <a:t>12/12/2014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66F90E-9AE9-4139-9BC7-81BB6168FCC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F7155CF-CE65-4169-BA68-44AD78B557B1}" type="datetimeFigureOut">
              <a:rPr lang="en-US" smtClean="0"/>
              <a:t>12/12/2014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B66F90E-9AE9-4139-9BC7-81BB6168FCC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F7155CF-CE65-4169-BA68-44AD78B557B1}" type="datetimeFigureOut">
              <a:rPr lang="en-US" smtClean="0"/>
              <a:t>12/12/2014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B66F90E-9AE9-4139-9BC7-81BB6168FCC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F7155CF-CE65-4169-BA68-44AD78B557B1}" type="datetimeFigureOut">
              <a:rPr lang="en-US" smtClean="0"/>
              <a:t>12/12/2014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B66F90E-9AE9-4139-9BC7-81BB6168FCC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F7155CF-CE65-4169-BA68-44AD78B557B1}" type="datetimeFigureOut">
              <a:rPr lang="en-US" smtClean="0"/>
              <a:t>12/12/2014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B66F90E-9AE9-4139-9BC7-81BB6168FC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F7155CF-CE65-4169-BA68-44AD78B557B1}" type="datetimeFigureOut">
              <a:rPr lang="en-US" smtClean="0"/>
              <a:t>12/12/2014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B66F90E-9AE9-4139-9BC7-81BB6168FCC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F7155CF-CE65-4169-BA68-44AD78B557B1}" type="datetimeFigureOut">
              <a:rPr lang="en-US" smtClean="0"/>
              <a:t>12/12/2014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B66F90E-9AE9-4139-9BC7-81BB6168FCC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F7155CF-CE65-4169-BA68-44AD78B557B1}" type="datetimeFigureOut">
              <a:rPr lang="en-US" smtClean="0"/>
              <a:t>12/12/2014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B66F90E-9AE9-4139-9BC7-81BB6168FC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dev.consciousglobalchange.org/icgc/"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Arial Narrow" panose="020B0606020202030204" pitchFamily="34" charset="0"/>
              </a:rPr>
              <a:t>APQC BP1 Framework</a:t>
            </a:r>
            <a:br>
              <a:rPr lang="en-US" dirty="0" smtClean="0">
                <a:latin typeface="Arial Narrow" panose="020B0606020202030204" pitchFamily="34" charset="0"/>
              </a:rPr>
            </a:br>
            <a:r>
              <a:rPr lang="en-US" dirty="0" smtClean="0">
                <a:latin typeface="Arial Narrow" panose="020B0606020202030204" pitchFamily="34" charset="0"/>
              </a:rPr>
              <a:t>Financial Management Part II</a:t>
            </a:r>
            <a:endParaRPr lang="en-US" dirty="0">
              <a:latin typeface="Arial Narrow" panose="020B0606020202030204" pitchFamily="34" charset="0"/>
            </a:endParaRPr>
          </a:p>
        </p:txBody>
      </p:sp>
      <p:sp>
        <p:nvSpPr>
          <p:cNvPr id="3" name="Subtitle 2"/>
          <p:cNvSpPr>
            <a:spLocks noGrp="1"/>
          </p:cNvSpPr>
          <p:nvPr>
            <p:ph type="subTitle" idx="1"/>
          </p:nvPr>
        </p:nvSpPr>
        <p:spPr/>
        <p:txBody>
          <a:bodyPr>
            <a:normAutofit fontScale="92500" lnSpcReduction="20000"/>
          </a:bodyPr>
          <a:lstStyle/>
          <a:p>
            <a:r>
              <a:rPr lang="en-US" dirty="0" smtClean="0">
                <a:latin typeface="Arial Narrow" panose="020B0606020202030204" pitchFamily="34" charset="0"/>
              </a:rPr>
              <a:t>ICT Offer-BP1 Design Strategy and Vision </a:t>
            </a:r>
          </a:p>
          <a:p>
            <a:r>
              <a:rPr lang="en-US" dirty="0" smtClean="0">
                <a:latin typeface="Arial Narrow" panose="020B0606020202030204" pitchFamily="34" charset="0"/>
              </a:rPr>
              <a:t>Universal Federal&gt;State/Tribal&gt;County&gt;City</a:t>
            </a:r>
          </a:p>
          <a:p>
            <a:r>
              <a:rPr lang="en-US" dirty="0" smtClean="0">
                <a:latin typeface="Arial Narrow" panose="020B0606020202030204" pitchFamily="34" charset="0"/>
              </a:rPr>
              <a:t>Business Architect International bridge between BA and EA</a:t>
            </a:r>
            <a:endParaRPr lang="en-US" dirty="0">
              <a:latin typeface="Arial Narrow" panose="020B0606020202030204" pitchFamily="34" charset="0"/>
            </a:endParaRPr>
          </a:p>
          <a:p>
            <a:endParaRPr lang="en-US" dirty="0">
              <a:latin typeface="Arial Narrow" panose="020B0606020202030204" pitchFamily="34" charset="0"/>
            </a:endParaRPr>
          </a:p>
        </p:txBody>
      </p:sp>
      <p:sp>
        <p:nvSpPr>
          <p:cNvPr id="4" name="Rectangle 3"/>
          <p:cNvSpPr/>
          <p:nvPr/>
        </p:nvSpPr>
        <p:spPr>
          <a:xfrm>
            <a:off x="2590800" y="620671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 </a:t>
            </a:r>
            <a:endParaRPr lang="en-US" sz="1200" dirty="0">
              <a:latin typeface="Arial Narrow"/>
            </a:endParaRPr>
          </a:p>
        </p:txBody>
      </p:sp>
    </p:spTree>
    <p:extLst>
      <p:ext uri="{BB962C8B-B14F-4D97-AF65-F5344CB8AC3E}">
        <p14:creationId xmlns:p14="http://schemas.microsoft.com/office/powerpoint/2010/main" val="423072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80119943"/>
              </p:ext>
            </p:extLst>
          </p:nvPr>
        </p:nvGraphicFramePr>
        <p:xfrm>
          <a:off x="381000" y="1752600"/>
          <a:ext cx="8382000" cy="6019800"/>
        </p:xfrm>
        <a:graphic>
          <a:graphicData uri="http://schemas.openxmlformats.org/drawingml/2006/table">
            <a:tbl>
              <a:tblPr/>
              <a:tblGrid>
                <a:gridCol w="455342"/>
                <a:gridCol w="7926658"/>
              </a:tblGrid>
              <a:tr h="2362200">
                <a:tc>
                  <a:txBody>
                    <a:bodyPr/>
                    <a:lstStyle/>
                    <a:p>
                      <a:pPr fontAlgn="t"/>
                      <a:endParaRPr lang="en-US" dirty="0">
                        <a:effectLst/>
                      </a:endParaRPr>
                    </a:p>
                  </a:txBody>
                  <a:tcPr marL="0" marR="114300" marT="0" marB="0">
                    <a:lnL>
                      <a:noFill/>
                    </a:lnL>
                    <a:lnR>
                      <a:noFill/>
                    </a:lnR>
                    <a:lnT>
                      <a:noFill/>
                    </a:lnT>
                    <a:lnB>
                      <a:noFill/>
                    </a:lnB>
                    <a:solidFill>
                      <a:schemeClr val="bg1"/>
                    </a:solidFill>
                  </a:tcPr>
                </a:tc>
                <a:tc>
                  <a:txBody>
                    <a:bodyPr/>
                    <a:lstStyle/>
                    <a:p>
                      <a:pPr marL="342900" indent="-342900" fontAlgn="t">
                        <a:buFont typeface="Wingdings" panose="05000000000000000000" pitchFamily="2" charset="2"/>
                        <a:buChar char="Ø"/>
                      </a:pPr>
                      <a:r>
                        <a:rPr lang="en-US" sz="2400" dirty="0" smtClean="0">
                          <a:solidFill>
                            <a:srgbClr val="333333"/>
                          </a:solidFill>
                          <a:effectLst/>
                          <a:latin typeface="Arial Narrow" panose="020B0606020202030204" pitchFamily="34" charset="0"/>
                        </a:rPr>
                        <a:t>New Jobs for High School students or unemployed</a:t>
                      </a:r>
                      <a:r>
                        <a:rPr lang="en-US" sz="2400" baseline="0" dirty="0" smtClean="0">
                          <a:solidFill>
                            <a:srgbClr val="333333"/>
                          </a:solidFill>
                          <a:effectLst/>
                          <a:latin typeface="Arial Narrow" panose="020B0606020202030204" pitchFamily="34" charset="0"/>
                        </a:rPr>
                        <a:t> in capacity building for community resilience and a hand up.  </a:t>
                      </a:r>
                    </a:p>
                    <a:p>
                      <a:pPr marL="800100" lvl="1" indent="-342900" fontAlgn="t">
                        <a:buFont typeface="Wingdings" panose="05000000000000000000" pitchFamily="2" charset="2"/>
                        <a:buChar char="Ø"/>
                      </a:pPr>
                      <a:r>
                        <a:rPr lang="en-US" sz="2400" dirty="0" smtClean="0">
                          <a:solidFill>
                            <a:srgbClr val="333333"/>
                          </a:solidFill>
                          <a:effectLst/>
                          <a:latin typeface="Arial Narrow" panose="020B0606020202030204" pitchFamily="34" charset="0"/>
                        </a:rPr>
                        <a:t>Students can earn</a:t>
                      </a:r>
                      <a:r>
                        <a:rPr lang="en-US" sz="2400" baseline="0" dirty="0" smtClean="0">
                          <a:solidFill>
                            <a:srgbClr val="333333"/>
                          </a:solidFill>
                          <a:effectLst/>
                          <a:latin typeface="Arial Narrow" panose="020B0606020202030204" pitchFamily="34" charset="0"/>
                        </a:rPr>
                        <a:t> experience based credits and intern jobs in a shared service model (new jobs). </a:t>
                      </a:r>
                    </a:p>
                    <a:p>
                      <a:pPr marL="342900" indent="-342900" fontAlgn="t">
                        <a:buFont typeface="Wingdings" panose="05000000000000000000" pitchFamily="2" charset="2"/>
                        <a:buChar char="Ø"/>
                      </a:pPr>
                      <a:r>
                        <a:rPr lang="en-US" sz="2400" dirty="0" smtClean="0">
                          <a:solidFill>
                            <a:srgbClr val="333333"/>
                          </a:solidFill>
                          <a:effectLst/>
                          <a:latin typeface="Arial Narrow" panose="020B0606020202030204" pitchFamily="34" charset="0"/>
                        </a:rPr>
                        <a:t>The students collect evidence and connect seniors from</a:t>
                      </a:r>
                      <a:r>
                        <a:rPr lang="en-US" sz="2400" baseline="0" dirty="0" smtClean="0">
                          <a:solidFill>
                            <a:srgbClr val="333333"/>
                          </a:solidFill>
                          <a:effectLst/>
                          <a:latin typeface="Arial Narrow" panose="020B0606020202030204" pitchFamily="34" charset="0"/>
                        </a:rPr>
                        <a:t> remote settings</a:t>
                      </a:r>
                      <a:r>
                        <a:rPr lang="en-US" sz="2400" baseline="0" dirty="0" smtClean="0">
                          <a:solidFill>
                            <a:srgbClr val="333333"/>
                          </a:solidFill>
                          <a:effectLst/>
                          <a:latin typeface="Arial Narrow" panose="020B0606020202030204" pitchFamily="34" charset="0"/>
                        </a:rPr>
                        <a:t>.</a:t>
                      </a:r>
                    </a:p>
                    <a:p>
                      <a:pPr marL="800100" lvl="1" indent="-342900" fontAlgn="t">
                        <a:buFont typeface="Wingdings" panose="05000000000000000000" pitchFamily="2" charset="2"/>
                        <a:buChar char="Ø"/>
                      </a:pPr>
                      <a:r>
                        <a:rPr lang="en-US" sz="2400" baseline="0" dirty="0" smtClean="0">
                          <a:solidFill>
                            <a:srgbClr val="333333"/>
                          </a:solidFill>
                          <a:effectLst/>
                          <a:latin typeface="Arial Narrow" panose="020B0606020202030204" pitchFamily="34" charset="0"/>
                        </a:rPr>
                        <a:t>Undergraduate programs partner with high school students as mentors</a:t>
                      </a:r>
                    </a:p>
                    <a:p>
                      <a:pPr marL="800100" lvl="1" indent="-342900" fontAlgn="t">
                        <a:buFont typeface="Wingdings" panose="05000000000000000000" pitchFamily="2" charset="2"/>
                        <a:buChar char="Ø"/>
                      </a:pPr>
                      <a:r>
                        <a:rPr lang="en-US" sz="2400" baseline="0" dirty="0" smtClean="0">
                          <a:solidFill>
                            <a:srgbClr val="333333"/>
                          </a:solidFill>
                          <a:effectLst/>
                          <a:latin typeface="Arial Narrow" panose="020B0606020202030204" pitchFamily="34" charset="0"/>
                        </a:rPr>
                        <a:t>Graduate students mentor the undergraduate students</a:t>
                      </a:r>
                    </a:p>
                    <a:p>
                      <a:pPr marL="800100" lvl="1" indent="-342900" fontAlgn="t">
                        <a:buFont typeface="Wingdings" panose="05000000000000000000" pitchFamily="2" charset="2"/>
                        <a:buChar char="Ø"/>
                      </a:pPr>
                      <a:r>
                        <a:rPr lang="en-US" sz="2400" baseline="0" dirty="0" err="1" smtClean="0">
                          <a:solidFill>
                            <a:srgbClr val="333333"/>
                          </a:solidFill>
                          <a:effectLst/>
                          <a:latin typeface="Arial Narrow" panose="020B0606020202030204" pitchFamily="34" charset="0"/>
                        </a:rPr>
                        <a:t>Phd</a:t>
                      </a:r>
                      <a:r>
                        <a:rPr lang="en-US" sz="2400" baseline="0" dirty="0" smtClean="0">
                          <a:solidFill>
                            <a:srgbClr val="333333"/>
                          </a:solidFill>
                          <a:effectLst/>
                          <a:latin typeface="Arial Narrow" panose="020B0606020202030204" pitchFamily="34" charset="0"/>
                        </a:rPr>
                        <a:t> students partner with graduate students</a:t>
                      </a:r>
                    </a:p>
                  </a:txBody>
                  <a:tcPr marL="0" marR="0" marT="0" marB="0">
                    <a:lnL>
                      <a:noFill/>
                    </a:lnL>
                    <a:lnR>
                      <a:noFill/>
                    </a:lnR>
                    <a:lnT>
                      <a:noFill/>
                    </a:lnT>
                    <a:lnB>
                      <a:noFill/>
                    </a:lnB>
                    <a:solidFill>
                      <a:schemeClr val="bg1"/>
                    </a:solidFill>
                  </a:tcPr>
                </a:tc>
              </a:tr>
              <a:tr h="2362200">
                <a:tc>
                  <a:txBody>
                    <a:bodyPr/>
                    <a:lstStyle/>
                    <a:p>
                      <a:pPr fontAlgn="t"/>
                      <a:endParaRPr lang="en-US" dirty="0">
                        <a:effectLst/>
                      </a:endParaRPr>
                    </a:p>
                  </a:txBody>
                  <a:tcPr marL="0" marR="114300" marT="0" marB="0">
                    <a:lnL>
                      <a:noFill/>
                    </a:lnL>
                    <a:lnR>
                      <a:noFill/>
                    </a:lnR>
                    <a:lnT>
                      <a:noFill/>
                    </a:lnT>
                    <a:lnB>
                      <a:noFill/>
                    </a:lnB>
                    <a:solidFill>
                      <a:schemeClr val="bg1"/>
                    </a:solidFill>
                  </a:tcPr>
                </a:tc>
                <a:tc>
                  <a:txBody>
                    <a:bodyPr/>
                    <a:lstStyle/>
                    <a:p>
                      <a:pPr marL="457200" lvl="1" indent="0" fontAlgn="t">
                        <a:buFont typeface="Arial" panose="020B0604020202020204" pitchFamily="34" charset="0"/>
                        <a:buNone/>
                      </a:pPr>
                      <a:endParaRPr lang="en-US" sz="2400" baseline="0" dirty="0">
                        <a:solidFill>
                          <a:srgbClr val="0070C0"/>
                        </a:solidFill>
                        <a:effectLst/>
                        <a:latin typeface="Arial Narrow" panose="020B0606020202030204" pitchFamily="34" charset="0"/>
                      </a:endParaRPr>
                    </a:p>
                  </a:txBody>
                  <a:tcPr marL="0" marR="0" marT="0" marB="0">
                    <a:lnL>
                      <a:noFill/>
                    </a:lnL>
                    <a:lnR>
                      <a:noFill/>
                    </a:lnR>
                    <a:lnT>
                      <a:noFill/>
                    </a:lnT>
                    <a:lnB>
                      <a:noFill/>
                    </a:lnB>
                    <a:solidFill>
                      <a:schemeClr val="bg1"/>
                    </a:solidFill>
                  </a:tcPr>
                </a:tc>
              </a:tr>
            </a:tbl>
          </a:graphicData>
        </a:graphic>
      </p:graphicFrame>
      <p:sp>
        <p:nvSpPr>
          <p:cNvPr id="3" name="Title 2"/>
          <p:cNvSpPr>
            <a:spLocks noGrp="1"/>
          </p:cNvSpPr>
          <p:nvPr>
            <p:ph type="title"/>
          </p:nvPr>
        </p:nvSpPr>
        <p:spPr/>
        <p:txBody>
          <a:bodyPr>
            <a:normAutofit/>
          </a:bodyPr>
          <a:lstStyle/>
          <a:p>
            <a:r>
              <a:rPr lang="en-US" dirty="0" smtClean="0">
                <a:latin typeface="Arial Narrow" panose="020B0606020202030204" pitchFamily="34" charset="0"/>
              </a:rPr>
              <a:t>An innovation incubator - Healthcare </a:t>
            </a:r>
            <a:br>
              <a:rPr lang="en-US" dirty="0" smtClean="0">
                <a:latin typeface="Arial Narrow" panose="020B0606020202030204" pitchFamily="34" charset="0"/>
              </a:rPr>
            </a:br>
            <a:r>
              <a:rPr lang="en-US" sz="2200" dirty="0" smtClean="0">
                <a:latin typeface="Arial Narrow" panose="020B0606020202030204" pitchFamily="34" charset="0"/>
              </a:rPr>
              <a:t>Building </a:t>
            </a:r>
            <a:r>
              <a:rPr lang="en-US" sz="2200" dirty="0">
                <a:latin typeface="Arial Narrow" panose="020B0606020202030204" pitchFamily="34" charset="0"/>
              </a:rPr>
              <a:t>C</a:t>
            </a:r>
            <a:r>
              <a:rPr lang="en-US" sz="2200" dirty="0" smtClean="0">
                <a:latin typeface="Arial Narrow" panose="020B0606020202030204" pitchFamily="34" charset="0"/>
              </a:rPr>
              <a:t>apacity - Student </a:t>
            </a:r>
            <a:r>
              <a:rPr lang="en-US" sz="2200" dirty="0">
                <a:latin typeface="Arial Narrow" panose="020B0606020202030204" pitchFamily="34" charset="0"/>
              </a:rPr>
              <a:t>S</a:t>
            </a:r>
            <a:r>
              <a:rPr lang="en-US" sz="2200" dirty="0" smtClean="0">
                <a:latin typeface="Arial Narrow" panose="020B0606020202030204" pitchFamily="34" charset="0"/>
              </a:rPr>
              <a:t>hared </a:t>
            </a:r>
            <a:r>
              <a:rPr lang="en-US" sz="2200" dirty="0">
                <a:latin typeface="Arial Narrow" panose="020B0606020202030204" pitchFamily="34" charset="0"/>
              </a:rPr>
              <a:t>S</a:t>
            </a:r>
            <a:r>
              <a:rPr lang="en-US" sz="2200" dirty="0" smtClean="0">
                <a:latin typeface="Arial Narrow" panose="020B0606020202030204" pitchFamily="34" charset="0"/>
              </a:rPr>
              <a:t>ervice Centers </a:t>
            </a:r>
            <a:endParaRPr lang="en-US" sz="2200" dirty="0">
              <a:latin typeface="Arial Narrow" panose="020B0606020202030204" pitchFamily="34" charset="0"/>
            </a:endParaRPr>
          </a:p>
        </p:txBody>
      </p:sp>
      <p:pic>
        <p:nvPicPr>
          <p:cNvPr id="1025" name="Picture 1" descr="https://lh6.googleusercontent.com/-NPmDvB6W3Ec/AAAAAAAAAAI/AAAAAAAABpA/_BMQ9UthDDc/s75-c-k-a-no/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8" y="5029200"/>
            <a:ext cx="714375" cy="7143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90800" y="620671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 </a:t>
            </a:r>
            <a:endParaRPr lang="en-US" sz="1200" dirty="0">
              <a:latin typeface="Arial Narrow"/>
            </a:endParaRPr>
          </a:p>
        </p:txBody>
      </p:sp>
    </p:spTree>
    <p:extLst>
      <p:ext uri="{BB962C8B-B14F-4D97-AF65-F5344CB8AC3E}">
        <p14:creationId xmlns:p14="http://schemas.microsoft.com/office/powerpoint/2010/main" val="250252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Arial Narrow" panose="020B0606020202030204" pitchFamily="34" charset="0"/>
              </a:rPr>
              <a:t>Managing Financial Assets Consistently</a:t>
            </a:r>
            <a:br>
              <a:rPr lang="en-US" dirty="0" smtClean="0">
                <a:latin typeface="Arial Narrow" panose="020B0606020202030204" pitchFamily="34" charset="0"/>
              </a:rPr>
            </a:br>
            <a:r>
              <a:rPr lang="en-US" sz="2000" dirty="0" smtClean="0">
                <a:latin typeface="Arial Narrow" panose="020B0606020202030204" pitchFamily="34" charset="0"/>
              </a:rPr>
              <a:t>Accountable by Design</a:t>
            </a:r>
            <a:endParaRPr lang="en-US" dirty="0">
              <a:latin typeface="Arial Narrow" panose="020B0606020202030204" pitchFamily="34" charset="0"/>
            </a:endParaRPr>
          </a:p>
        </p:txBody>
      </p:sp>
      <p:sp>
        <p:nvSpPr>
          <p:cNvPr id="5" name="Text Placeholder 4"/>
          <p:cNvSpPr>
            <a:spLocks noGrp="1"/>
          </p:cNvSpPr>
          <p:nvPr>
            <p:ph type="body" idx="1"/>
          </p:nvPr>
        </p:nvSpPr>
        <p:spPr/>
        <p:style>
          <a:lnRef idx="1">
            <a:schemeClr val="accent5"/>
          </a:lnRef>
          <a:fillRef idx="3">
            <a:schemeClr val="accent5"/>
          </a:fillRef>
          <a:effectRef idx="2">
            <a:schemeClr val="accent5"/>
          </a:effectRef>
          <a:fontRef idx="minor">
            <a:schemeClr val="lt1"/>
          </a:fontRef>
        </p:style>
        <p:txBody>
          <a:bodyPr>
            <a:normAutofit lnSpcReduction="10000"/>
          </a:bodyPr>
          <a:lstStyle/>
          <a:p>
            <a:r>
              <a:rPr lang="en-US" dirty="0" smtClean="0">
                <a:latin typeface="Arial Narrow" panose="020B0606020202030204" pitchFamily="34" charset="0"/>
              </a:rPr>
              <a:t>Cost or Expense – Reduction from Budget</a:t>
            </a:r>
            <a:endParaRPr lang="en-US" dirty="0">
              <a:latin typeface="Arial Narrow" panose="020B0606020202030204" pitchFamily="34" charset="0"/>
            </a:endParaRPr>
          </a:p>
        </p:txBody>
      </p:sp>
      <p:sp>
        <p:nvSpPr>
          <p:cNvPr id="7" name="Text Placeholder 6"/>
          <p:cNvSpPr>
            <a:spLocks noGrp="1"/>
          </p:cNvSpPr>
          <p:nvPr>
            <p:ph type="body" sz="half" idx="3"/>
          </p:nvPr>
        </p:nvSpPr>
        <p:spPr/>
        <p:style>
          <a:lnRef idx="1">
            <a:schemeClr val="accent6"/>
          </a:lnRef>
          <a:fillRef idx="3">
            <a:schemeClr val="accent6"/>
          </a:fillRef>
          <a:effectRef idx="2">
            <a:schemeClr val="accent6"/>
          </a:effectRef>
          <a:fontRef idx="minor">
            <a:schemeClr val="lt1"/>
          </a:fontRef>
        </p:style>
        <p:txBody>
          <a:bodyPr>
            <a:normAutofit lnSpcReduction="10000"/>
          </a:bodyPr>
          <a:lstStyle/>
          <a:p>
            <a:r>
              <a:rPr lang="en-US" dirty="0" smtClean="0">
                <a:latin typeface="Arial Narrow" panose="020B0606020202030204" pitchFamily="34" charset="0"/>
              </a:rPr>
              <a:t>Benefits or Revenue – Increase to income </a:t>
            </a:r>
            <a:endParaRPr lang="en-US" dirty="0">
              <a:latin typeface="Arial Narrow" panose="020B0606020202030204" pitchFamily="34" charset="0"/>
            </a:endParaRPr>
          </a:p>
        </p:txBody>
      </p:sp>
      <p:sp>
        <p:nvSpPr>
          <p:cNvPr id="6" name="Content Placeholder 5"/>
          <p:cNvSpPr>
            <a:spLocks noGrp="1"/>
          </p:cNvSpPr>
          <p:nvPr>
            <p:ph sz="quarter" idx="2"/>
          </p:nvPr>
        </p:nvSpPr>
        <p:spPr/>
        <p:style>
          <a:lnRef idx="2">
            <a:schemeClr val="accent5"/>
          </a:lnRef>
          <a:fillRef idx="1">
            <a:schemeClr val="lt1"/>
          </a:fillRef>
          <a:effectRef idx="0">
            <a:schemeClr val="accent5"/>
          </a:effectRef>
          <a:fontRef idx="minor">
            <a:schemeClr val="dk1"/>
          </a:fontRef>
        </p:style>
        <p:txBody>
          <a:bodyPr/>
          <a:lstStyle/>
          <a:p>
            <a:r>
              <a:rPr lang="en-US" dirty="0" smtClean="0">
                <a:latin typeface="Arial Narrow" panose="020B0606020202030204" pitchFamily="34" charset="0"/>
              </a:rPr>
              <a:t>Assume all organizations must acquire the funds to run their programs</a:t>
            </a:r>
          </a:p>
          <a:p>
            <a:pPr lvl="1"/>
            <a:r>
              <a:rPr lang="en-US" dirty="0" smtClean="0">
                <a:latin typeface="Arial Narrow" panose="020B0606020202030204" pitchFamily="34" charset="0"/>
              </a:rPr>
              <a:t>10 – Operate or Run programs </a:t>
            </a:r>
          </a:p>
          <a:p>
            <a:pPr lvl="2"/>
            <a:r>
              <a:rPr lang="en-US" dirty="0" smtClean="0">
                <a:latin typeface="Arial Narrow" panose="020B0606020202030204" pitchFamily="34" charset="0"/>
              </a:rPr>
              <a:t>We know how to deliver and there are no changes pending</a:t>
            </a:r>
          </a:p>
          <a:p>
            <a:pPr lvl="1"/>
            <a:r>
              <a:rPr lang="en-US" dirty="0" smtClean="0">
                <a:latin typeface="Arial Narrow" panose="020B0606020202030204" pitchFamily="34" charset="0"/>
              </a:rPr>
              <a:t>20 – Changes are nominal but disruptive and human change must be executed </a:t>
            </a:r>
          </a:p>
          <a:p>
            <a:pPr lvl="1"/>
            <a:r>
              <a:rPr lang="en-US" dirty="0" smtClean="0">
                <a:latin typeface="Arial Narrow" panose="020B0606020202030204" pitchFamily="34" charset="0"/>
              </a:rPr>
              <a:t>30 – Transformation and mental models require extensive buy in</a:t>
            </a:r>
            <a:endParaRPr lang="en-US" dirty="0">
              <a:latin typeface="Arial Narrow" panose="020B0606020202030204" pitchFamily="34" charset="0"/>
            </a:endParaRPr>
          </a:p>
        </p:txBody>
      </p:sp>
      <p:sp>
        <p:nvSpPr>
          <p:cNvPr id="8" name="Content Placeholder 7"/>
          <p:cNvSpPr>
            <a:spLocks noGrp="1"/>
          </p:cNvSpPr>
          <p:nvPr>
            <p:ph sz="quarter" idx="4"/>
          </p:nvPr>
        </p:nvSpPr>
        <p:spPr/>
        <p:style>
          <a:lnRef idx="2">
            <a:schemeClr val="accent6"/>
          </a:lnRef>
          <a:fillRef idx="1">
            <a:schemeClr val="lt1"/>
          </a:fillRef>
          <a:effectRef idx="0">
            <a:schemeClr val="accent6"/>
          </a:effectRef>
          <a:fontRef idx="minor">
            <a:schemeClr val="dk1"/>
          </a:fontRef>
        </p:style>
        <p:txBody>
          <a:bodyPr>
            <a:normAutofit/>
          </a:bodyPr>
          <a:lstStyle/>
          <a:p>
            <a:r>
              <a:rPr lang="en-US" dirty="0" smtClean="0">
                <a:latin typeface="Arial Narrow" panose="020B0606020202030204" pitchFamily="34" charset="0"/>
              </a:rPr>
              <a:t>Assume all organizations must benefit people or planet</a:t>
            </a:r>
          </a:p>
          <a:p>
            <a:pPr lvl="1"/>
            <a:endParaRPr lang="en-US" dirty="0">
              <a:latin typeface="Arial Narrow" panose="020B0606020202030204" pitchFamily="34" charset="0"/>
            </a:endParaRPr>
          </a:p>
          <a:p>
            <a:pPr lvl="1"/>
            <a:r>
              <a:rPr lang="en-US" dirty="0" smtClean="0">
                <a:latin typeface="Arial Narrow" panose="020B0606020202030204" pitchFamily="34" charset="0"/>
              </a:rPr>
              <a:t>10 – Risk is low to the people and planet</a:t>
            </a:r>
          </a:p>
          <a:p>
            <a:pPr lvl="2"/>
            <a:r>
              <a:rPr lang="en-US" dirty="0" smtClean="0">
                <a:latin typeface="Arial Narrow" panose="020B0606020202030204" pitchFamily="34" charset="0"/>
              </a:rPr>
              <a:t>All unknowns - mitigated</a:t>
            </a:r>
          </a:p>
          <a:p>
            <a:pPr lvl="1"/>
            <a:r>
              <a:rPr lang="en-US" dirty="0" smtClean="0">
                <a:latin typeface="Arial Narrow" panose="020B0606020202030204" pitchFamily="34" charset="0"/>
              </a:rPr>
              <a:t>20-Risk is medium as improvements to operational processes are introduced </a:t>
            </a:r>
          </a:p>
          <a:p>
            <a:pPr lvl="1"/>
            <a:r>
              <a:rPr lang="en-US" dirty="0" smtClean="0">
                <a:latin typeface="Arial Narrow" panose="020B0606020202030204" pitchFamily="34" charset="0"/>
              </a:rPr>
              <a:t>30-Risk Is high with new innovation being introduced.  </a:t>
            </a:r>
          </a:p>
        </p:txBody>
      </p:sp>
      <p:sp>
        <p:nvSpPr>
          <p:cNvPr id="9" name="TextBox 8"/>
          <p:cNvSpPr txBox="1"/>
          <p:nvPr/>
        </p:nvSpPr>
        <p:spPr>
          <a:xfrm>
            <a:off x="838200" y="6248400"/>
            <a:ext cx="7620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Arial Narrow" panose="020B0606020202030204" pitchFamily="34" charset="0"/>
              </a:rPr>
              <a:t>**30 – Materiality is true or must be assumed for accounting or reporting to the SEC</a:t>
            </a:r>
            <a:endParaRPr lang="en-US" dirty="0">
              <a:latin typeface="Arial Narrow" panose="020B0606020202030204" pitchFamily="34" charset="0"/>
            </a:endParaRPr>
          </a:p>
        </p:txBody>
      </p:sp>
      <p:sp>
        <p:nvSpPr>
          <p:cNvPr id="10" name="Rectangle 9"/>
          <p:cNvSpPr/>
          <p:nvPr/>
        </p:nvSpPr>
        <p:spPr>
          <a:xfrm>
            <a:off x="2362200" y="658100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 </a:t>
            </a:r>
            <a:endParaRPr lang="en-US" sz="1200" dirty="0">
              <a:latin typeface="Arial Narrow"/>
            </a:endParaRPr>
          </a:p>
        </p:txBody>
      </p:sp>
    </p:spTree>
    <p:extLst>
      <p:ext uri="{BB962C8B-B14F-4D97-AF65-F5344CB8AC3E}">
        <p14:creationId xmlns:p14="http://schemas.microsoft.com/office/powerpoint/2010/main" val="72938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5868"/>
            <a:ext cx="8229600" cy="4525963"/>
          </a:xfrm>
        </p:spPr>
        <p:txBody>
          <a:bodyPr/>
          <a:lstStyle/>
          <a:p>
            <a:r>
              <a:rPr lang="en-US" dirty="0" smtClean="0">
                <a:latin typeface="Arial Narrow" panose="020B0606020202030204" pitchFamily="34" charset="0"/>
              </a:rPr>
              <a:t>Direct Title IV programs – direct is 30 </a:t>
            </a:r>
          </a:p>
          <a:p>
            <a:pPr lvl="1"/>
            <a:r>
              <a:rPr lang="en-US" dirty="0" smtClean="0">
                <a:latin typeface="Arial Narrow" panose="020B0606020202030204" pitchFamily="34" charset="0"/>
              </a:rPr>
              <a:t>Proven in Washington State</a:t>
            </a:r>
            <a:endParaRPr lang="en-US" dirty="0">
              <a:latin typeface="Arial Narrow" panose="020B0606020202030204" pitchFamily="34" charset="0"/>
            </a:endParaRPr>
          </a:p>
        </p:txBody>
      </p:sp>
      <p:sp>
        <p:nvSpPr>
          <p:cNvPr id="3" name="Title 2"/>
          <p:cNvSpPr>
            <a:spLocks noGrp="1"/>
          </p:cNvSpPr>
          <p:nvPr>
            <p:ph type="title"/>
          </p:nvPr>
        </p:nvSpPr>
        <p:spPr/>
        <p:txBody>
          <a:bodyPr>
            <a:normAutofit fontScale="90000"/>
          </a:bodyPr>
          <a:lstStyle/>
          <a:p>
            <a:r>
              <a:rPr lang="en-US" dirty="0" smtClean="0">
                <a:latin typeface="Arial Narrow" panose="020B0606020202030204" pitchFamily="34" charset="0"/>
              </a:rPr>
              <a:t>Supplier Cost of Goods – Operational</a:t>
            </a:r>
            <a:r>
              <a:rPr lang="en-US" sz="2000" dirty="0" smtClean="0">
                <a:latin typeface="Arial Narrow" panose="020B0606020202030204" pitchFamily="34" charset="0"/>
              </a:rPr>
              <a:t> </a:t>
            </a:r>
            <a:br>
              <a:rPr lang="en-US" sz="2000" dirty="0" smtClean="0">
                <a:latin typeface="Arial Narrow" panose="020B0606020202030204" pitchFamily="34" charset="0"/>
              </a:rPr>
            </a:br>
            <a:r>
              <a:rPr lang="en-US" sz="2000" dirty="0" smtClean="0">
                <a:latin typeface="Arial Narrow" panose="020B0606020202030204" pitchFamily="34" charset="0"/>
              </a:rPr>
              <a:t>Expense Transaction Capability Strategy into Execution of </a:t>
            </a:r>
            <a:r>
              <a:rPr lang="en-US" sz="2000" dirty="0">
                <a:latin typeface="Arial Narrow" panose="020B0606020202030204" pitchFamily="34" charset="0"/>
              </a:rPr>
              <a:t>O</a:t>
            </a:r>
            <a:r>
              <a:rPr lang="en-US" sz="2000" dirty="0" smtClean="0">
                <a:latin typeface="Arial Narrow" panose="020B0606020202030204" pitchFamily="34" charset="0"/>
              </a:rPr>
              <a:t>perational </a:t>
            </a:r>
            <a:r>
              <a:rPr lang="en-US" sz="2000" dirty="0">
                <a:latin typeface="Arial Narrow" panose="020B0606020202030204" pitchFamily="34" charset="0"/>
              </a:rPr>
              <a:t>O</a:t>
            </a:r>
            <a:r>
              <a:rPr lang="en-US" sz="2000" dirty="0" smtClean="0">
                <a:latin typeface="Arial Narrow" panose="020B0606020202030204" pitchFamily="34" charset="0"/>
              </a:rPr>
              <a:t>bjectives</a:t>
            </a:r>
            <a:endParaRPr lang="en-US" dirty="0">
              <a:latin typeface="Arial Narrow" panose="020B060602020203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1615166898"/>
              </p:ext>
            </p:extLst>
          </p:nvPr>
        </p:nvGraphicFramePr>
        <p:xfrm>
          <a:off x="282488" y="2332831"/>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sosceles Triangle 4"/>
          <p:cNvSpPr/>
          <p:nvPr/>
        </p:nvSpPr>
        <p:spPr>
          <a:xfrm>
            <a:off x="7620000" y="2514600"/>
            <a:ext cx="762000" cy="685800"/>
          </a:xfrm>
          <a:prstGeom prs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6" name="Diamond 5"/>
          <p:cNvSpPr/>
          <p:nvPr/>
        </p:nvSpPr>
        <p:spPr>
          <a:xfrm>
            <a:off x="6982477" y="4099001"/>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Diamond 6"/>
          <p:cNvSpPr/>
          <p:nvPr/>
        </p:nvSpPr>
        <p:spPr>
          <a:xfrm>
            <a:off x="5295900" y="4085431"/>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3" name="Oval 42"/>
          <p:cNvSpPr/>
          <p:nvPr/>
        </p:nvSpPr>
        <p:spPr>
          <a:xfrm>
            <a:off x="7324725" y="5647531"/>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4" name="Oval 43"/>
          <p:cNvSpPr/>
          <p:nvPr/>
        </p:nvSpPr>
        <p:spPr>
          <a:xfrm>
            <a:off x="6991350" y="5647531"/>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 name="Oval 44"/>
          <p:cNvSpPr/>
          <p:nvPr/>
        </p:nvSpPr>
        <p:spPr>
          <a:xfrm>
            <a:off x="6705600" y="5628481"/>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6" name="Oval 45"/>
          <p:cNvSpPr/>
          <p:nvPr/>
        </p:nvSpPr>
        <p:spPr>
          <a:xfrm>
            <a:off x="6400800" y="5628481"/>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7" name="Oval 46"/>
          <p:cNvSpPr/>
          <p:nvPr/>
        </p:nvSpPr>
        <p:spPr>
          <a:xfrm>
            <a:off x="6096000" y="5609431"/>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8" name="Oval 47"/>
          <p:cNvSpPr/>
          <p:nvPr/>
        </p:nvSpPr>
        <p:spPr>
          <a:xfrm>
            <a:off x="5781675" y="5609431"/>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0" name="Oval 49"/>
          <p:cNvSpPr/>
          <p:nvPr/>
        </p:nvSpPr>
        <p:spPr>
          <a:xfrm>
            <a:off x="7324725" y="5304631"/>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1" name="Oval 50"/>
          <p:cNvSpPr/>
          <p:nvPr/>
        </p:nvSpPr>
        <p:spPr>
          <a:xfrm>
            <a:off x="6991350" y="5304631"/>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2" name="Oval 51"/>
          <p:cNvSpPr/>
          <p:nvPr/>
        </p:nvSpPr>
        <p:spPr>
          <a:xfrm>
            <a:off x="6705600" y="5285581"/>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3" name="Oval 52"/>
          <p:cNvSpPr/>
          <p:nvPr/>
        </p:nvSpPr>
        <p:spPr>
          <a:xfrm>
            <a:off x="6400800" y="5285581"/>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Oval 53"/>
          <p:cNvSpPr/>
          <p:nvPr/>
        </p:nvSpPr>
        <p:spPr>
          <a:xfrm>
            <a:off x="6096000" y="5266531"/>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5" name="Oval 54"/>
          <p:cNvSpPr/>
          <p:nvPr/>
        </p:nvSpPr>
        <p:spPr>
          <a:xfrm>
            <a:off x="5781675" y="5266531"/>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7" name="Oval 56"/>
          <p:cNvSpPr/>
          <p:nvPr/>
        </p:nvSpPr>
        <p:spPr>
          <a:xfrm>
            <a:off x="7334250" y="5971381"/>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Oval 57"/>
          <p:cNvSpPr/>
          <p:nvPr/>
        </p:nvSpPr>
        <p:spPr>
          <a:xfrm>
            <a:off x="7000875" y="5971381"/>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Oval 58"/>
          <p:cNvSpPr/>
          <p:nvPr/>
        </p:nvSpPr>
        <p:spPr>
          <a:xfrm>
            <a:off x="6715125" y="5952331"/>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Oval 59"/>
          <p:cNvSpPr/>
          <p:nvPr/>
        </p:nvSpPr>
        <p:spPr>
          <a:xfrm>
            <a:off x="6410325" y="5952331"/>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1" name="Oval 60"/>
          <p:cNvSpPr/>
          <p:nvPr/>
        </p:nvSpPr>
        <p:spPr>
          <a:xfrm>
            <a:off x="6105525" y="5933281"/>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2" name="Oval 61"/>
          <p:cNvSpPr/>
          <p:nvPr/>
        </p:nvSpPr>
        <p:spPr>
          <a:xfrm>
            <a:off x="5791200" y="5933281"/>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7" name="Oval 66"/>
          <p:cNvSpPr/>
          <p:nvPr/>
        </p:nvSpPr>
        <p:spPr>
          <a:xfrm>
            <a:off x="7934325" y="5628481"/>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8" name="Oval 67"/>
          <p:cNvSpPr/>
          <p:nvPr/>
        </p:nvSpPr>
        <p:spPr>
          <a:xfrm>
            <a:off x="7629525" y="5628481"/>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1" name="Oval 70"/>
          <p:cNvSpPr/>
          <p:nvPr/>
        </p:nvSpPr>
        <p:spPr>
          <a:xfrm>
            <a:off x="7934325" y="5285581"/>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2" name="Oval 71"/>
          <p:cNvSpPr/>
          <p:nvPr/>
        </p:nvSpPr>
        <p:spPr>
          <a:xfrm>
            <a:off x="7629525" y="5285581"/>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5" name="Oval 74"/>
          <p:cNvSpPr/>
          <p:nvPr/>
        </p:nvSpPr>
        <p:spPr>
          <a:xfrm>
            <a:off x="7943850" y="5952331"/>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Oval 75"/>
          <p:cNvSpPr/>
          <p:nvPr/>
        </p:nvSpPr>
        <p:spPr>
          <a:xfrm>
            <a:off x="7639050" y="5952331"/>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568492" y="2676048"/>
            <a:ext cx="2622508" cy="369332"/>
          </a:xfrm>
          <a:prstGeom prst="rect">
            <a:avLst/>
          </a:prstGeom>
        </p:spPr>
        <p:txBody>
          <a:bodyPr wrap="square">
            <a:spAutoFit/>
          </a:bodyPr>
          <a:lstStyle/>
          <a:p>
            <a:pPr lvl="0"/>
            <a:r>
              <a:rPr lang="en-US" b="1" dirty="0" smtClean="0">
                <a:latin typeface="Arial Narrow" panose="020B0606020202030204" pitchFamily="34" charset="0"/>
              </a:rPr>
              <a:t>Foster care </a:t>
            </a:r>
            <a:r>
              <a:rPr lang="en-US" b="1" dirty="0">
                <a:latin typeface="Arial Narrow" panose="020B0606020202030204" pitchFamily="34" charset="0"/>
              </a:rPr>
              <a:t>and Kinship</a:t>
            </a:r>
          </a:p>
        </p:txBody>
      </p:sp>
      <p:sp>
        <p:nvSpPr>
          <p:cNvPr id="9" name="Rectangle 8"/>
          <p:cNvSpPr/>
          <p:nvPr/>
        </p:nvSpPr>
        <p:spPr>
          <a:xfrm>
            <a:off x="1524000" y="4078069"/>
            <a:ext cx="2589170" cy="646331"/>
          </a:xfrm>
          <a:prstGeom prst="rect">
            <a:avLst/>
          </a:prstGeom>
        </p:spPr>
        <p:txBody>
          <a:bodyPr wrap="none">
            <a:spAutoFit/>
          </a:bodyPr>
          <a:lstStyle/>
          <a:p>
            <a:pPr lvl="0" algn="ctr"/>
            <a:r>
              <a:rPr lang="en-US" b="1" dirty="0" smtClean="0">
                <a:latin typeface="Arial Narrow" panose="020B0606020202030204" pitchFamily="34" charset="0"/>
              </a:rPr>
              <a:t>Changing to improve </a:t>
            </a:r>
          </a:p>
          <a:p>
            <a:pPr lvl="0" algn="ctr"/>
            <a:r>
              <a:rPr lang="en-US" b="1" dirty="0" smtClean="0">
                <a:latin typeface="Arial Narrow" panose="020B0606020202030204" pitchFamily="34" charset="0"/>
              </a:rPr>
              <a:t>Child </a:t>
            </a:r>
            <a:r>
              <a:rPr lang="en-US" b="1" dirty="0">
                <a:latin typeface="Arial Narrow" panose="020B0606020202030204" pitchFamily="34" charset="0"/>
              </a:rPr>
              <a:t>and Family  Services</a:t>
            </a:r>
          </a:p>
        </p:txBody>
      </p:sp>
      <p:sp>
        <p:nvSpPr>
          <p:cNvPr id="10" name="Left Arrow 9"/>
          <p:cNvSpPr/>
          <p:nvPr/>
        </p:nvSpPr>
        <p:spPr>
          <a:xfrm>
            <a:off x="4114800" y="4566520"/>
            <a:ext cx="4191000" cy="852411"/>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latin typeface="Arial Narrow" panose="020B0606020202030204" pitchFamily="34" charset="0"/>
              </a:rPr>
              <a:t>TANF</a:t>
            </a:r>
            <a:endParaRPr lang="en-US" sz="2400" b="1" dirty="0">
              <a:latin typeface="Arial Narrow" panose="020B0606020202030204" pitchFamily="34" charset="0"/>
            </a:endParaRPr>
          </a:p>
        </p:txBody>
      </p:sp>
      <p:sp>
        <p:nvSpPr>
          <p:cNvPr id="11" name="Left Arrow 10"/>
          <p:cNvSpPr/>
          <p:nvPr/>
        </p:nvSpPr>
        <p:spPr>
          <a:xfrm>
            <a:off x="4191000" y="3440869"/>
            <a:ext cx="4138612" cy="898600"/>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a:latin typeface="Arial Narrow" panose="020B0606020202030204" pitchFamily="34" charset="0"/>
              </a:rPr>
              <a:t>Child and Family Services</a:t>
            </a:r>
          </a:p>
        </p:txBody>
      </p:sp>
      <p:sp>
        <p:nvSpPr>
          <p:cNvPr id="12" name="Left Arrow 11"/>
          <p:cNvSpPr/>
          <p:nvPr/>
        </p:nvSpPr>
        <p:spPr>
          <a:xfrm>
            <a:off x="4114800" y="2057400"/>
            <a:ext cx="4191000" cy="8001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latin typeface="Arial Narrow" panose="020B0606020202030204" pitchFamily="34" charset="0"/>
              </a:rPr>
              <a:t>Kinship and Foster Care</a:t>
            </a:r>
          </a:p>
        </p:txBody>
      </p:sp>
      <p:sp>
        <p:nvSpPr>
          <p:cNvPr id="38" name="Rectangle 37"/>
          <p:cNvSpPr/>
          <p:nvPr/>
        </p:nvSpPr>
        <p:spPr>
          <a:xfrm>
            <a:off x="2562225" y="6466412"/>
            <a:ext cx="4572000" cy="276999"/>
          </a:xfrm>
          <a:prstGeom prst="rect">
            <a:avLst/>
          </a:prstGeom>
          <a:solidFill>
            <a:schemeClr val="bg1"/>
          </a:solidFill>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 </a:t>
            </a:r>
            <a:endParaRPr lang="en-US" sz="1200" dirty="0">
              <a:latin typeface="Arial Narrow"/>
            </a:endParaRPr>
          </a:p>
        </p:txBody>
      </p:sp>
    </p:spTree>
    <p:extLst>
      <p:ext uri="{BB962C8B-B14F-4D97-AF65-F5344CB8AC3E}">
        <p14:creationId xmlns:p14="http://schemas.microsoft.com/office/powerpoint/2010/main" val="2574832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4161080"/>
              </p:ext>
            </p:extLst>
          </p:nvPr>
        </p:nvGraphicFramePr>
        <p:xfrm>
          <a:off x="457200" y="17986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00050" y="302567"/>
            <a:ext cx="8229600" cy="1143000"/>
          </a:xfrm>
        </p:spPr>
        <p:txBody>
          <a:bodyPr>
            <a:normAutofit fontScale="90000"/>
          </a:bodyPr>
          <a:lstStyle/>
          <a:p>
            <a:r>
              <a:rPr lang="en-US" dirty="0" smtClean="0">
                <a:latin typeface="Arial Narrow" panose="020B0606020202030204" pitchFamily="34" charset="0"/>
              </a:rPr>
              <a:t>Maturity - Lakota </a:t>
            </a:r>
            <a:r>
              <a:rPr lang="en-US" dirty="0">
                <a:latin typeface="Arial Narrow" panose="020B0606020202030204" pitchFamily="34" charset="0"/>
              </a:rPr>
              <a:t>Title IV – A, B, D, and E</a:t>
            </a:r>
            <a:r>
              <a:rPr lang="en-US" dirty="0" smtClean="0">
                <a:latin typeface="Arial Narrow" panose="020B0606020202030204" pitchFamily="34" charset="0"/>
              </a:rPr>
              <a:t/>
            </a:r>
            <a:br>
              <a:rPr lang="en-US" dirty="0" smtClean="0">
                <a:latin typeface="Arial Narrow" panose="020B0606020202030204" pitchFamily="34" charset="0"/>
              </a:rPr>
            </a:br>
            <a:r>
              <a:rPr lang="en-US" sz="2000" dirty="0" smtClean="0">
                <a:latin typeface="Arial Narrow" panose="020B0606020202030204" pitchFamily="34" charset="0"/>
              </a:rPr>
              <a:t>Expense Transaction Capability – Reduce Income(debit) – Foster Care, Disability or TANF</a:t>
            </a:r>
            <a:endParaRPr lang="en-US" dirty="0">
              <a:latin typeface="Arial Narrow" panose="020B0606020202030204" pitchFamily="34" charset="0"/>
            </a:endParaRPr>
          </a:p>
        </p:txBody>
      </p:sp>
      <p:sp>
        <p:nvSpPr>
          <p:cNvPr id="5" name="Isosceles Triangle 4"/>
          <p:cNvSpPr/>
          <p:nvPr/>
        </p:nvSpPr>
        <p:spPr>
          <a:xfrm>
            <a:off x="6391275" y="2172344"/>
            <a:ext cx="762000" cy="685800"/>
          </a:xfrm>
          <a:prstGeom prs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 name="Diamond 5"/>
          <p:cNvSpPr/>
          <p:nvPr/>
        </p:nvSpPr>
        <p:spPr>
          <a:xfrm>
            <a:off x="7334250" y="3672532"/>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Diamond 6"/>
          <p:cNvSpPr/>
          <p:nvPr/>
        </p:nvSpPr>
        <p:spPr>
          <a:xfrm>
            <a:off x="5581650" y="3672532"/>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Diamond 7"/>
          <p:cNvSpPr/>
          <p:nvPr/>
        </p:nvSpPr>
        <p:spPr>
          <a:xfrm>
            <a:off x="3667125" y="3665537"/>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Diamond 8"/>
          <p:cNvSpPr/>
          <p:nvPr/>
        </p:nvSpPr>
        <p:spPr>
          <a:xfrm>
            <a:off x="1914525" y="3665537"/>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Oval 9"/>
          <p:cNvSpPr/>
          <p:nvPr/>
        </p:nvSpPr>
        <p:spPr>
          <a:xfrm>
            <a:off x="4924425" y="51181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Oval 10"/>
          <p:cNvSpPr/>
          <p:nvPr/>
        </p:nvSpPr>
        <p:spPr>
          <a:xfrm>
            <a:off x="4591050" y="51181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Oval 11"/>
          <p:cNvSpPr/>
          <p:nvPr/>
        </p:nvSpPr>
        <p:spPr>
          <a:xfrm>
            <a:off x="4305300" y="51181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Oval 12"/>
          <p:cNvSpPr/>
          <p:nvPr/>
        </p:nvSpPr>
        <p:spPr>
          <a:xfrm>
            <a:off x="4000500" y="51181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Oval 13"/>
          <p:cNvSpPr/>
          <p:nvPr/>
        </p:nvSpPr>
        <p:spPr>
          <a:xfrm>
            <a:off x="3695700" y="51181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Oval 14"/>
          <p:cNvSpPr/>
          <p:nvPr/>
        </p:nvSpPr>
        <p:spPr>
          <a:xfrm>
            <a:off x="3381375" y="51181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Oval 15"/>
          <p:cNvSpPr/>
          <p:nvPr/>
        </p:nvSpPr>
        <p:spPr>
          <a:xfrm>
            <a:off x="3057525" y="50800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Oval 16"/>
          <p:cNvSpPr/>
          <p:nvPr/>
        </p:nvSpPr>
        <p:spPr>
          <a:xfrm>
            <a:off x="2724150" y="50800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Oval 17"/>
          <p:cNvSpPr/>
          <p:nvPr/>
        </p:nvSpPr>
        <p:spPr>
          <a:xfrm>
            <a:off x="2371725" y="506095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Oval 18"/>
          <p:cNvSpPr/>
          <p:nvPr/>
        </p:nvSpPr>
        <p:spPr>
          <a:xfrm>
            <a:off x="2047875" y="50800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Oval 19"/>
          <p:cNvSpPr/>
          <p:nvPr/>
        </p:nvSpPr>
        <p:spPr>
          <a:xfrm>
            <a:off x="1714500" y="506095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 name="Oval 20"/>
          <p:cNvSpPr/>
          <p:nvPr/>
        </p:nvSpPr>
        <p:spPr>
          <a:xfrm>
            <a:off x="4924425"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Oval 21"/>
          <p:cNvSpPr/>
          <p:nvPr/>
        </p:nvSpPr>
        <p:spPr>
          <a:xfrm>
            <a:off x="4591050"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3" name="Oval 22"/>
          <p:cNvSpPr/>
          <p:nvPr/>
        </p:nvSpPr>
        <p:spPr>
          <a:xfrm>
            <a:off x="4305300"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4" name="Oval 23"/>
          <p:cNvSpPr/>
          <p:nvPr/>
        </p:nvSpPr>
        <p:spPr>
          <a:xfrm>
            <a:off x="4000500"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5" name="Oval 24"/>
          <p:cNvSpPr/>
          <p:nvPr/>
        </p:nvSpPr>
        <p:spPr>
          <a:xfrm>
            <a:off x="3695700"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6" name="Oval 25"/>
          <p:cNvSpPr/>
          <p:nvPr/>
        </p:nvSpPr>
        <p:spPr>
          <a:xfrm>
            <a:off x="3381375"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7" name="Oval 26"/>
          <p:cNvSpPr/>
          <p:nvPr/>
        </p:nvSpPr>
        <p:spPr>
          <a:xfrm>
            <a:off x="3057525"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8" name="Oval 27"/>
          <p:cNvSpPr/>
          <p:nvPr/>
        </p:nvSpPr>
        <p:spPr>
          <a:xfrm>
            <a:off x="2724150"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9" name="Oval 28"/>
          <p:cNvSpPr/>
          <p:nvPr/>
        </p:nvSpPr>
        <p:spPr>
          <a:xfrm>
            <a:off x="2371725" y="471805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 name="Oval 29"/>
          <p:cNvSpPr/>
          <p:nvPr/>
        </p:nvSpPr>
        <p:spPr>
          <a:xfrm>
            <a:off x="2047875"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Oval 30"/>
          <p:cNvSpPr/>
          <p:nvPr/>
        </p:nvSpPr>
        <p:spPr>
          <a:xfrm>
            <a:off x="1714500" y="471805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Oval 31"/>
          <p:cNvSpPr/>
          <p:nvPr/>
        </p:nvSpPr>
        <p:spPr>
          <a:xfrm>
            <a:off x="4933950" y="54229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Oval 32"/>
          <p:cNvSpPr/>
          <p:nvPr/>
        </p:nvSpPr>
        <p:spPr>
          <a:xfrm>
            <a:off x="4600575" y="54229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Oval 33"/>
          <p:cNvSpPr/>
          <p:nvPr/>
        </p:nvSpPr>
        <p:spPr>
          <a:xfrm>
            <a:off x="4314825" y="54229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Oval 34"/>
          <p:cNvSpPr/>
          <p:nvPr/>
        </p:nvSpPr>
        <p:spPr>
          <a:xfrm>
            <a:off x="4010025" y="54229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Oval 35"/>
          <p:cNvSpPr/>
          <p:nvPr/>
        </p:nvSpPr>
        <p:spPr>
          <a:xfrm>
            <a:off x="3705225" y="54229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Oval 36"/>
          <p:cNvSpPr/>
          <p:nvPr/>
        </p:nvSpPr>
        <p:spPr>
          <a:xfrm>
            <a:off x="3390900" y="54229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Oval 37"/>
          <p:cNvSpPr/>
          <p:nvPr/>
        </p:nvSpPr>
        <p:spPr>
          <a:xfrm>
            <a:off x="3067050" y="540385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Oval 38"/>
          <p:cNvSpPr/>
          <p:nvPr/>
        </p:nvSpPr>
        <p:spPr>
          <a:xfrm>
            <a:off x="2733675" y="540385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Oval 39"/>
          <p:cNvSpPr/>
          <p:nvPr/>
        </p:nvSpPr>
        <p:spPr>
          <a:xfrm>
            <a:off x="2381250" y="53848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Oval 40"/>
          <p:cNvSpPr/>
          <p:nvPr/>
        </p:nvSpPr>
        <p:spPr>
          <a:xfrm>
            <a:off x="2057400" y="540385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Oval 41"/>
          <p:cNvSpPr/>
          <p:nvPr/>
        </p:nvSpPr>
        <p:spPr>
          <a:xfrm>
            <a:off x="1724025" y="53848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Oval 42"/>
          <p:cNvSpPr/>
          <p:nvPr/>
        </p:nvSpPr>
        <p:spPr>
          <a:xfrm>
            <a:off x="7105650" y="509905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4" name="Oval 43"/>
          <p:cNvSpPr/>
          <p:nvPr/>
        </p:nvSpPr>
        <p:spPr>
          <a:xfrm>
            <a:off x="6772275" y="509905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 name="Oval 44"/>
          <p:cNvSpPr/>
          <p:nvPr/>
        </p:nvSpPr>
        <p:spPr>
          <a:xfrm>
            <a:off x="6486525" y="50800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6" name="Oval 45"/>
          <p:cNvSpPr/>
          <p:nvPr/>
        </p:nvSpPr>
        <p:spPr>
          <a:xfrm>
            <a:off x="6181725" y="50800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7" name="Oval 46"/>
          <p:cNvSpPr/>
          <p:nvPr/>
        </p:nvSpPr>
        <p:spPr>
          <a:xfrm>
            <a:off x="5876925" y="506095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8" name="Oval 47"/>
          <p:cNvSpPr/>
          <p:nvPr/>
        </p:nvSpPr>
        <p:spPr>
          <a:xfrm>
            <a:off x="5562600" y="506095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9" name="Oval 48"/>
          <p:cNvSpPr/>
          <p:nvPr/>
        </p:nvSpPr>
        <p:spPr>
          <a:xfrm>
            <a:off x="5238750" y="51181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0" name="Oval 49"/>
          <p:cNvSpPr/>
          <p:nvPr/>
        </p:nvSpPr>
        <p:spPr>
          <a:xfrm>
            <a:off x="7105650" y="475615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1" name="Oval 50"/>
          <p:cNvSpPr/>
          <p:nvPr/>
        </p:nvSpPr>
        <p:spPr>
          <a:xfrm>
            <a:off x="6772275" y="475615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2" name="Oval 51"/>
          <p:cNvSpPr/>
          <p:nvPr/>
        </p:nvSpPr>
        <p:spPr>
          <a:xfrm>
            <a:off x="6486525"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3" name="Oval 52"/>
          <p:cNvSpPr/>
          <p:nvPr/>
        </p:nvSpPr>
        <p:spPr>
          <a:xfrm>
            <a:off x="6181725"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Oval 53"/>
          <p:cNvSpPr/>
          <p:nvPr/>
        </p:nvSpPr>
        <p:spPr>
          <a:xfrm>
            <a:off x="5876925" y="471805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5" name="Oval 54"/>
          <p:cNvSpPr/>
          <p:nvPr/>
        </p:nvSpPr>
        <p:spPr>
          <a:xfrm>
            <a:off x="5562600" y="471805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6" name="Oval 55"/>
          <p:cNvSpPr/>
          <p:nvPr/>
        </p:nvSpPr>
        <p:spPr>
          <a:xfrm>
            <a:off x="5238750"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7" name="Oval 56"/>
          <p:cNvSpPr/>
          <p:nvPr/>
        </p:nvSpPr>
        <p:spPr>
          <a:xfrm>
            <a:off x="7115175" y="54229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Oval 57"/>
          <p:cNvSpPr/>
          <p:nvPr/>
        </p:nvSpPr>
        <p:spPr>
          <a:xfrm>
            <a:off x="6781800" y="54229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Oval 58"/>
          <p:cNvSpPr/>
          <p:nvPr/>
        </p:nvSpPr>
        <p:spPr>
          <a:xfrm>
            <a:off x="6496050" y="540385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Oval 59"/>
          <p:cNvSpPr/>
          <p:nvPr/>
        </p:nvSpPr>
        <p:spPr>
          <a:xfrm>
            <a:off x="6191250" y="540385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1" name="Oval 60"/>
          <p:cNvSpPr/>
          <p:nvPr/>
        </p:nvSpPr>
        <p:spPr>
          <a:xfrm>
            <a:off x="5886450" y="53848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2" name="Oval 61"/>
          <p:cNvSpPr/>
          <p:nvPr/>
        </p:nvSpPr>
        <p:spPr>
          <a:xfrm>
            <a:off x="5572125" y="53848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Oval 62"/>
          <p:cNvSpPr/>
          <p:nvPr/>
        </p:nvSpPr>
        <p:spPr>
          <a:xfrm>
            <a:off x="5248275" y="54229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Isosceles Triangle 63"/>
          <p:cNvSpPr/>
          <p:nvPr/>
        </p:nvSpPr>
        <p:spPr>
          <a:xfrm>
            <a:off x="3157537" y="2146300"/>
            <a:ext cx="762000" cy="685800"/>
          </a:xfrm>
          <a:prstGeom prs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5" name="Oval 64"/>
          <p:cNvSpPr/>
          <p:nvPr/>
        </p:nvSpPr>
        <p:spPr>
          <a:xfrm>
            <a:off x="8334375" y="509905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6" name="Oval 65"/>
          <p:cNvSpPr/>
          <p:nvPr/>
        </p:nvSpPr>
        <p:spPr>
          <a:xfrm>
            <a:off x="8001000" y="509905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 name="Oval 66"/>
          <p:cNvSpPr/>
          <p:nvPr/>
        </p:nvSpPr>
        <p:spPr>
          <a:xfrm>
            <a:off x="7715250" y="50800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8" name="Oval 67"/>
          <p:cNvSpPr/>
          <p:nvPr/>
        </p:nvSpPr>
        <p:spPr>
          <a:xfrm>
            <a:off x="7410450" y="50800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9" name="Oval 68"/>
          <p:cNvSpPr/>
          <p:nvPr/>
        </p:nvSpPr>
        <p:spPr>
          <a:xfrm>
            <a:off x="8334375" y="475615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0" name="Oval 69"/>
          <p:cNvSpPr/>
          <p:nvPr/>
        </p:nvSpPr>
        <p:spPr>
          <a:xfrm>
            <a:off x="8001000" y="475615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1" name="Oval 70"/>
          <p:cNvSpPr/>
          <p:nvPr/>
        </p:nvSpPr>
        <p:spPr>
          <a:xfrm>
            <a:off x="7715250"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2" name="Oval 71"/>
          <p:cNvSpPr/>
          <p:nvPr/>
        </p:nvSpPr>
        <p:spPr>
          <a:xfrm>
            <a:off x="7410450" y="47371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3" name="Oval 72"/>
          <p:cNvSpPr/>
          <p:nvPr/>
        </p:nvSpPr>
        <p:spPr>
          <a:xfrm>
            <a:off x="8343900" y="54229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Oval 73"/>
          <p:cNvSpPr/>
          <p:nvPr/>
        </p:nvSpPr>
        <p:spPr>
          <a:xfrm>
            <a:off x="8010525" y="54229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5" name="Oval 74"/>
          <p:cNvSpPr/>
          <p:nvPr/>
        </p:nvSpPr>
        <p:spPr>
          <a:xfrm>
            <a:off x="7724775" y="540385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Oval 75"/>
          <p:cNvSpPr/>
          <p:nvPr/>
        </p:nvSpPr>
        <p:spPr>
          <a:xfrm>
            <a:off x="7419975" y="540385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2590800" y="620671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 </a:t>
            </a:r>
            <a:endParaRPr lang="en-US" sz="1200" dirty="0">
              <a:latin typeface="Arial Narrow"/>
            </a:endParaRPr>
          </a:p>
        </p:txBody>
      </p:sp>
      <p:sp>
        <p:nvSpPr>
          <p:cNvPr id="82" name="Left Arrow 81"/>
          <p:cNvSpPr/>
          <p:nvPr/>
        </p:nvSpPr>
        <p:spPr>
          <a:xfrm>
            <a:off x="4143375" y="4099001"/>
            <a:ext cx="4191000" cy="852411"/>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latin typeface="Arial Narrow" panose="020B0606020202030204" pitchFamily="34" charset="0"/>
              </a:rPr>
              <a:t>TANF</a:t>
            </a:r>
            <a:endParaRPr lang="en-US" sz="2400" b="1" dirty="0">
              <a:latin typeface="Arial Narrow" panose="020B0606020202030204" pitchFamily="34" charset="0"/>
            </a:endParaRPr>
          </a:p>
        </p:txBody>
      </p:sp>
      <p:sp>
        <p:nvSpPr>
          <p:cNvPr id="83" name="Left Arrow 82"/>
          <p:cNvSpPr/>
          <p:nvPr/>
        </p:nvSpPr>
        <p:spPr>
          <a:xfrm>
            <a:off x="4219575" y="2973350"/>
            <a:ext cx="4138612" cy="898600"/>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a:latin typeface="Arial Narrow" panose="020B0606020202030204" pitchFamily="34" charset="0"/>
              </a:rPr>
              <a:t>Child and Family Services</a:t>
            </a:r>
          </a:p>
        </p:txBody>
      </p:sp>
      <p:sp>
        <p:nvSpPr>
          <p:cNvPr id="84" name="Left Arrow 83"/>
          <p:cNvSpPr/>
          <p:nvPr/>
        </p:nvSpPr>
        <p:spPr>
          <a:xfrm>
            <a:off x="4143375" y="1589881"/>
            <a:ext cx="4191000" cy="8001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latin typeface="Arial Narrow" panose="020B0606020202030204" pitchFamily="34" charset="0"/>
              </a:rPr>
              <a:t>Kinship and Foster Care</a:t>
            </a:r>
          </a:p>
        </p:txBody>
      </p:sp>
    </p:spTree>
    <p:extLst>
      <p:ext uri="{BB962C8B-B14F-4D97-AF65-F5344CB8AC3E}">
        <p14:creationId xmlns:p14="http://schemas.microsoft.com/office/powerpoint/2010/main" val="204697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lstStyle/>
          <a:p>
            <a:r>
              <a:rPr lang="en-US" dirty="0" smtClean="0">
                <a:latin typeface="Arial Narrow" panose="020B0606020202030204" pitchFamily="34" charset="0"/>
              </a:rPr>
              <a:t>Direct Federal Funding Child and Adult Food Program</a:t>
            </a:r>
          </a:p>
          <a:p>
            <a:pPr lvl="1"/>
            <a:r>
              <a:rPr lang="en-US" sz="2400" dirty="0" smtClean="0">
                <a:latin typeface="Arial Narrow" panose="020B0606020202030204" pitchFamily="34" charset="0"/>
              </a:rPr>
              <a:t>Crisis Management - Readiness</a:t>
            </a:r>
            <a:endParaRPr lang="en-US" sz="2400" dirty="0">
              <a:latin typeface="Arial Narrow" panose="020B0606020202030204" pitchFamily="34" charset="0"/>
            </a:endParaRPr>
          </a:p>
        </p:txBody>
      </p:sp>
      <p:sp>
        <p:nvSpPr>
          <p:cNvPr id="3" name="Title 2"/>
          <p:cNvSpPr>
            <a:spLocks noGrp="1"/>
          </p:cNvSpPr>
          <p:nvPr>
            <p:ph type="title"/>
          </p:nvPr>
        </p:nvSpPr>
        <p:spPr/>
        <p:txBody>
          <a:bodyPr>
            <a:normAutofit/>
          </a:bodyPr>
          <a:lstStyle/>
          <a:p>
            <a:r>
              <a:rPr lang="en-US" dirty="0" smtClean="0">
                <a:latin typeface="Arial Narrow" panose="020B0606020202030204" pitchFamily="34" charset="0"/>
              </a:rPr>
              <a:t>Lakota - Health and Safety</a:t>
            </a:r>
            <a:br>
              <a:rPr lang="en-US" dirty="0" smtClean="0">
                <a:latin typeface="Arial Narrow" panose="020B0606020202030204" pitchFamily="34" charset="0"/>
              </a:rPr>
            </a:br>
            <a:r>
              <a:rPr lang="en-US" sz="2000" dirty="0" smtClean="0">
                <a:latin typeface="Arial Narrow" panose="020B0606020202030204" pitchFamily="34" charset="0"/>
              </a:rPr>
              <a:t>Online Food Program</a:t>
            </a:r>
            <a:endParaRPr lang="en-US" dirty="0">
              <a:latin typeface="Arial Narrow" panose="020B060602020203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385856314"/>
              </p:ext>
            </p:extLst>
          </p:nvPr>
        </p:nvGraphicFramePr>
        <p:xfrm>
          <a:off x="571500" y="22860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sosceles Triangle 4"/>
          <p:cNvSpPr/>
          <p:nvPr/>
        </p:nvSpPr>
        <p:spPr>
          <a:xfrm>
            <a:off x="6819900" y="2514600"/>
            <a:ext cx="762000" cy="685800"/>
          </a:xfrm>
          <a:prstGeom prs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6" name="Diamond 5"/>
          <p:cNvSpPr/>
          <p:nvPr/>
        </p:nvSpPr>
        <p:spPr>
          <a:xfrm>
            <a:off x="6324600" y="4038600"/>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Diamond 6"/>
          <p:cNvSpPr/>
          <p:nvPr/>
        </p:nvSpPr>
        <p:spPr>
          <a:xfrm>
            <a:off x="4953000" y="4038600"/>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3" name="Oval 42"/>
          <p:cNvSpPr/>
          <p:nvPr/>
        </p:nvSpPr>
        <p:spPr>
          <a:xfrm>
            <a:off x="6343650" y="55626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4" name="Oval 43"/>
          <p:cNvSpPr/>
          <p:nvPr/>
        </p:nvSpPr>
        <p:spPr>
          <a:xfrm>
            <a:off x="6010275" y="55626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 name="Oval 44"/>
          <p:cNvSpPr/>
          <p:nvPr/>
        </p:nvSpPr>
        <p:spPr>
          <a:xfrm>
            <a:off x="5724525" y="554355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6" name="Oval 45"/>
          <p:cNvSpPr/>
          <p:nvPr/>
        </p:nvSpPr>
        <p:spPr>
          <a:xfrm>
            <a:off x="5419725" y="554355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7" name="Oval 46"/>
          <p:cNvSpPr/>
          <p:nvPr/>
        </p:nvSpPr>
        <p:spPr>
          <a:xfrm>
            <a:off x="5114925" y="55245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8" name="Oval 47"/>
          <p:cNvSpPr/>
          <p:nvPr/>
        </p:nvSpPr>
        <p:spPr>
          <a:xfrm>
            <a:off x="4800600" y="552450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0" name="Oval 49"/>
          <p:cNvSpPr/>
          <p:nvPr/>
        </p:nvSpPr>
        <p:spPr>
          <a:xfrm>
            <a:off x="6343650" y="52197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1" name="Oval 50"/>
          <p:cNvSpPr/>
          <p:nvPr/>
        </p:nvSpPr>
        <p:spPr>
          <a:xfrm>
            <a:off x="6010275" y="52197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2" name="Oval 51"/>
          <p:cNvSpPr/>
          <p:nvPr/>
        </p:nvSpPr>
        <p:spPr>
          <a:xfrm>
            <a:off x="5724525" y="520065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3" name="Oval 52"/>
          <p:cNvSpPr/>
          <p:nvPr/>
        </p:nvSpPr>
        <p:spPr>
          <a:xfrm>
            <a:off x="5419725" y="520065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Oval 53"/>
          <p:cNvSpPr/>
          <p:nvPr/>
        </p:nvSpPr>
        <p:spPr>
          <a:xfrm>
            <a:off x="5114925" y="51816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5" name="Oval 54"/>
          <p:cNvSpPr/>
          <p:nvPr/>
        </p:nvSpPr>
        <p:spPr>
          <a:xfrm>
            <a:off x="4800600" y="518160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7" name="Oval 56"/>
          <p:cNvSpPr/>
          <p:nvPr/>
        </p:nvSpPr>
        <p:spPr>
          <a:xfrm>
            <a:off x="6353175" y="588645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Oval 57"/>
          <p:cNvSpPr/>
          <p:nvPr/>
        </p:nvSpPr>
        <p:spPr>
          <a:xfrm>
            <a:off x="6019800" y="588645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Oval 58"/>
          <p:cNvSpPr/>
          <p:nvPr/>
        </p:nvSpPr>
        <p:spPr>
          <a:xfrm>
            <a:off x="5734050" y="58674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Oval 59"/>
          <p:cNvSpPr/>
          <p:nvPr/>
        </p:nvSpPr>
        <p:spPr>
          <a:xfrm>
            <a:off x="5429250" y="58674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1" name="Oval 60"/>
          <p:cNvSpPr/>
          <p:nvPr/>
        </p:nvSpPr>
        <p:spPr>
          <a:xfrm>
            <a:off x="5124450" y="584835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2" name="Oval 61"/>
          <p:cNvSpPr/>
          <p:nvPr/>
        </p:nvSpPr>
        <p:spPr>
          <a:xfrm>
            <a:off x="4810125" y="584835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7" name="Oval 66"/>
          <p:cNvSpPr/>
          <p:nvPr/>
        </p:nvSpPr>
        <p:spPr>
          <a:xfrm>
            <a:off x="6953250" y="554355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8" name="Oval 67"/>
          <p:cNvSpPr/>
          <p:nvPr/>
        </p:nvSpPr>
        <p:spPr>
          <a:xfrm>
            <a:off x="6648450" y="5543550"/>
            <a:ext cx="285750" cy="304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1" name="Oval 70"/>
          <p:cNvSpPr/>
          <p:nvPr/>
        </p:nvSpPr>
        <p:spPr>
          <a:xfrm>
            <a:off x="6953250" y="520065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2" name="Oval 71"/>
          <p:cNvSpPr/>
          <p:nvPr/>
        </p:nvSpPr>
        <p:spPr>
          <a:xfrm>
            <a:off x="6648450" y="5200650"/>
            <a:ext cx="28575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5" name="Oval 74"/>
          <p:cNvSpPr/>
          <p:nvPr/>
        </p:nvSpPr>
        <p:spPr>
          <a:xfrm>
            <a:off x="6962775" y="58674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Oval 75"/>
          <p:cNvSpPr/>
          <p:nvPr/>
        </p:nvSpPr>
        <p:spPr>
          <a:xfrm>
            <a:off x="6657975" y="5867400"/>
            <a:ext cx="28575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Left Arrow 32"/>
          <p:cNvSpPr/>
          <p:nvPr/>
        </p:nvSpPr>
        <p:spPr>
          <a:xfrm>
            <a:off x="4533900" y="4500639"/>
            <a:ext cx="4191000" cy="852411"/>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latin typeface="Arial Narrow" panose="020B0606020202030204" pitchFamily="34" charset="0"/>
              </a:rPr>
              <a:t>TANF</a:t>
            </a:r>
            <a:endParaRPr lang="en-US" sz="2400" b="1" dirty="0">
              <a:latin typeface="Arial Narrow" panose="020B0606020202030204" pitchFamily="34" charset="0"/>
            </a:endParaRPr>
          </a:p>
        </p:txBody>
      </p:sp>
      <p:sp>
        <p:nvSpPr>
          <p:cNvPr id="34" name="Left Arrow 33"/>
          <p:cNvSpPr/>
          <p:nvPr/>
        </p:nvSpPr>
        <p:spPr>
          <a:xfrm>
            <a:off x="4610100" y="3374988"/>
            <a:ext cx="4138612" cy="898600"/>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a:latin typeface="Arial Narrow" panose="020B0606020202030204" pitchFamily="34" charset="0"/>
              </a:rPr>
              <a:t>Child and Family Services</a:t>
            </a:r>
          </a:p>
        </p:txBody>
      </p:sp>
      <p:sp>
        <p:nvSpPr>
          <p:cNvPr id="35" name="Left Arrow 34"/>
          <p:cNvSpPr/>
          <p:nvPr/>
        </p:nvSpPr>
        <p:spPr>
          <a:xfrm>
            <a:off x="4533900" y="1991519"/>
            <a:ext cx="4191000" cy="8001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latin typeface="Arial Narrow" panose="020B0606020202030204" pitchFamily="34" charset="0"/>
              </a:rPr>
              <a:t>Kinship and Foster Care</a:t>
            </a:r>
          </a:p>
        </p:txBody>
      </p:sp>
      <p:sp>
        <p:nvSpPr>
          <p:cNvPr id="36" name="Rectangle 35"/>
          <p:cNvSpPr/>
          <p:nvPr/>
        </p:nvSpPr>
        <p:spPr>
          <a:xfrm>
            <a:off x="2590800" y="620671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 </a:t>
            </a:r>
            <a:endParaRPr lang="en-US" sz="1200" dirty="0">
              <a:latin typeface="Arial Narrow"/>
            </a:endParaRPr>
          </a:p>
        </p:txBody>
      </p:sp>
    </p:spTree>
    <p:extLst>
      <p:ext uri="{BB962C8B-B14F-4D97-AF65-F5344CB8AC3E}">
        <p14:creationId xmlns:p14="http://schemas.microsoft.com/office/powerpoint/2010/main" val="2255809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Narrow" panose="020B0606020202030204" pitchFamily="34" charset="0"/>
              </a:rPr>
              <a:t>Enjoying the Benefits</a:t>
            </a:r>
            <a:endParaRPr lang="en-US" dirty="0">
              <a:latin typeface="Arial Narrow" panose="020B0606020202030204" pitchFamily="34" charset="0"/>
            </a:endParaRPr>
          </a:p>
        </p:txBody>
      </p:sp>
      <p:sp>
        <p:nvSpPr>
          <p:cNvPr id="5" name="Text Placeholder 4"/>
          <p:cNvSpPr>
            <a:spLocks noGrp="1"/>
          </p:cNvSpPr>
          <p:nvPr>
            <p:ph type="body" idx="1"/>
          </p:nvPr>
        </p:nvSpPr>
        <p:spPr/>
        <p:txBody>
          <a:bodyPr/>
          <a:lstStyle/>
          <a:p>
            <a:r>
              <a:rPr lang="en-US" dirty="0" smtClean="0">
                <a:latin typeface="Arial Narrow" panose="020B0606020202030204" pitchFamily="34" charset="0"/>
              </a:rPr>
              <a:t>Revenue/Benefits Transaction </a:t>
            </a:r>
            <a:r>
              <a:rPr lang="en-US" dirty="0" smtClean="0">
                <a:latin typeface="Arial Narrow" panose="020B0606020202030204" pitchFamily="34" charset="0"/>
              </a:rPr>
              <a:t>Capability</a:t>
            </a:r>
          </a:p>
          <a:p>
            <a:r>
              <a:rPr lang="en-US" dirty="0" smtClean="0">
                <a:latin typeface="Arial Narrow" panose="020B0606020202030204" pitchFamily="34" charset="0"/>
              </a:rPr>
              <a:t>Plus on the income statements or filing to Security Exchange Commission</a:t>
            </a:r>
            <a:endParaRPr lang="en-US" dirty="0">
              <a:latin typeface="Arial Narrow" panose="020B0606020202030204" pitchFamily="34" charset="0"/>
            </a:endParaRPr>
          </a:p>
        </p:txBody>
      </p:sp>
      <p:sp>
        <p:nvSpPr>
          <p:cNvPr id="6" name="Rectangle 5"/>
          <p:cNvSpPr/>
          <p:nvPr/>
        </p:nvSpPr>
        <p:spPr>
          <a:xfrm>
            <a:off x="2590800" y="620671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 </a:t>
            </a:r>
            <a:endParaRPr lang="en-US" sz="1200" dirty="0">
              <a:latin typeface="Arial Narrow"/>
            </a:endParaRPr>
          </a:p>
        </p:txBody>
      </p:sp>
    </p:spTree>
    <p:extLst>
      <p:ext uri="{BB962C8B-B14F-4D97-AF65-F5344CB8AC3E}">
        <p14:creationId xmlns:p14="http://schemas.microsoft.com/office/powerpoint/2010/main" val="325816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Arial Narrow" panose="020B0606020202030204" pitchFamily="34" charset="0"/>
              </a:rPr>
              <a:t>Lakota Title IV </a:t>
            </a:r>
            <a:r>
              <a:rPr lang="en-US" sz="3200" dirty="0" smtClean="0">
                <a:latin typeface="Arial Narrow" panose="020B0606020202030204" pitchFamily="34" charset="0"/>
              </a:rPr>
              <a:t>(a), (b), (d) &amp; (e)</a:t>
            </a:r>
            <a:br>
              <a:rPr lang="en-US" sz="3200" dirty="0" smtClean="0">
                <a:latin typeface="Arial Narrow" panose="020B0606020202030204" pitchFamily="34" charset="0"/>
              </a:rPr>
            </a:br>
            <a:r>
              <a:rPr lang="en-US" sz="2000" dirty="0" smtClean="0">
                <a:latin typeface="Arial Narrow" panose="020B0606020202030204" pitchFamily="34" charset="0"/>
              </a:rPr>
              <a:t>Increase the income based on build and cost – Benefits/Revenue Transaction </a:t>
            </a:r>
            <a:endParaRPr lang="en-US" sz="3200" dirty="0">
              <a:latin typeface="Arial Narrow" panose="020B0606020202030204" pitchFamily="34" charset="0"/>
            </a:endParaRPr>
          </a:p>
        </p:txBody>
      </p:sp>
      <p:graphicFrame>
        <p:nvGraphicFramePr>
          <p:cNvPr id="6" name="Content Placeholder 78"/>
          <p:cNvGraphicFramePr>
            <a:graphicFrameLocks/>
          </p:cNvGraphicFramePr>
          <p:nvPr>
            <p:extLst>
              <p:ext uri="{D42A27DB-BD31-4B8C-83A1-F6EECF244321}">
                <p14:modId xmlns:p14="http://schemas.microsoft.com/office/powerpoint/2010/main" val="384596648"/>
              </p:ext>
            </p:extLst>
          </p:nvPr>
        </p:nvGraphicFramePr>
        <p:xfrm>
          <a:off x="438150" y="1600200"/>
          <a:ext cx="8229600" cy="4701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sosceles Triangle 6"/>
          <p:cNvSpPr/>
          <p:nvPr/>
        </p:nvSpPr>
        <p:spPr>
          <a:xfrm>
            <a:off x="6257925" y="2312591"/>
            <a:ext cx="762000" cy="685800"/>
          </a:xfrm>
          <a:prstGeom prs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Diamond 7"/>
          <p:cNvSpPr/>
          <p:nvPr/>
        </p:nvSpPr>
        <p:spPr>
          <a:xfrm>
            <a:off x="7572375" y="3722291"/>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Diamond 8"/>
          <p:cNvSpPr/>
          <p:nvPr/>
        </p:nvSpPr>
        <p:spPr>
          <a:xfrm>
            <a:off x="6410325" y="3722291"/>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Diamond 9"/>
          <p:cNvSpPr/>
          <p:nvPr/>
        </p:nvSpPr>
        <p:spPr>
          <a:xfrm>
            <a:off x="5095875" y="3722291"/>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Diamond 10"/>
          <p:cNvSpPr/>
          <p:nvPr/>
        </p:nvSpPr>
        <p:spPr>
          <a:xfrm>
            <a:off x="3838575" y="3722291"/>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Oval 11"/>
          <p:cNvSpPr/>
          <p:nvPr/>
        </p:nvSpPr>
        <p:spPr>
          <a:xfrm>
            <a:off x="4495800" y="517009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62425" y="517009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76675" y="517009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95800" y="478909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Oval 15"/>
          <p:cNvSpPr/>
          <p:nvPr/>
        </p:nvSpPr>
        <p:spPr>
          <a:xfrm>
            <a:off x="4162425" y="478909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Oval 16"/>
          <p:cNvSpPr/>
          <p:nvPr/>
        </p:nvSpPr>
        <p:spPr>
          <a:xfrm>
            <a:off x="3876675" y="478909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Oval 17"/>
          <p:cNvSpPr/>
          <p:nvPr/>
        </p:nvSpPr>
        <p:spPr>
          <a:xfrm>
            <a:off x="4505325" y="547489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71950" y="547489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86200" y="547489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77025" y="515104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343650" y="515104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057900" y="513199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753100" y="513199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448300" y="511294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33975" y="511294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10125" y="517009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77025" y="480814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9" name="Oval 28"/>
          <p:cNvSpPr/>
          <p:nvPr/>
        </p:nvSpPr>
        <p:spPr>
          <a:xfrm>
            <a:off x="6343650" y="480814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 name="Oval 29"/>
          <p:cNvSpPr/>
          <p:nvPr/>
        </p:nvSpPr>
        <p:spPr>
          <a:xfrm>
            <a:off x="6057900" y="478909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 name="Oval 30"/>
          <p:cNvSpPr/>
          <p:nvPr/>
        </p:nvSpPr>
        <p:spPr>
          <a:xfrm>
            <a:off x="5753100" y="478909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2" name="Oval 31"/>
          <p:cNvSpPr/>
          <p:nvPr/>
        </p:nvSpPr>
        <p:spPr>
          <a:xfrm>
            <a:off x="5448300" y="477004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 name="Oval 32"/>
          <p:cNvSpPr/>
          <p:nvPr/>
        </p:nvSpPr>
        <p:spPr>
          <a:xfrm>
            <a:off x="5133975" y="477004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 name="Oval 33"/>
          <p:cNvSpPr/>
          <p:nvPr/>
        </p:nvSpPr>
        <p:spPr>
          <a:xfrm>
            <a:off x="4810125" y="478909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5" name="Oval 34"/>
          <p:cNvSpPr/>
          <p:nvPr/>
        </p:nvSpPr>
        <p:spPr>
          <a:xfrm>
            <a:off x="6686550" y="547489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353175" y="547489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67425" y="545584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762625" y="545584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457825" y="543679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143500" y="543679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19650" y="547489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4667250" y="2312591"/>
            <a:ext cx="762000" cy="685800"/>
          </a:xfrm>
          <a:prstGeom prs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3" name="Oval 42"/>
          <p:cNvSpPr/>
          <p:nvPr/>
        </p:nvSpPr>
        <p:spPr>
          <a:xfrm>
            <a:off x="7905750" y="515104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572375" y="515104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86625" y="513199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981825" y="5131991"/>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905750" y="480814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8" name="Oval 47"/>
          <p:cNvSpPr/>
          <p:nvPr/>
        </p:nvSpPr>
        <p:spPr>
          <a:xfrm>
            <a:off x="7572375" y="480814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9" name="Oval 48"/>
          <p:cNvSpPr/>
          <p:nvPr/>
        </p:nvSpPr>
        <p:spPr>
          <a:xfrm>
            <a:off x="7286625" y="478909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0" name="Oval 49"/>
          <p:cNvSpPr/>
          <p:nvPr/>
        </p:nvSpPr>
        <p:spPr>
          <a:xfrm>
            <a:off x="6981825" y="4789091"/>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1" name="Oval 50"/>
          <p:cNvSpPr/>
          <p:nvPr/>
        </p:nvSpPr>
        <p:spPr>
          <a:xfrm>
            <a:off x="7915275" y="547489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581900" y="547489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96150" y="545584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991350" y="5455841"/>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3838575" y="1752600"/>
            <a:ext cx="3662362" cy="762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smtClean="0">
                <a:latin typeface="Arial Narrow" panose="020B0606020202030204" pitchFamily="34" charset="0"/>
              </a:rPr>
              <a:t>Foster Care &amp; Kinship</a:t>
            </a:r>
            <a:endParaRPr lang="en-US" sz="2400" dirty="0">
              <a:latin typeface="Arial Narrow" panose="020B0606020202030204" pitchFamily="34" charset="0"/>
            </a:endParaRPr>
          </a:p>
        </p:txBody>
      </p:sp>
      <p:sp>
        <p:nvSpPr>
          <p:cNvPr id="57" name="Right Arrow 56"/>
          <p:cNvSpPr/>
          <p:nvPr/>
        </p:nvSpPr>
        <p:spPr>
          <a:xfrm>
            <a:off x="3914775" y="2998392"/>
            <a:ext cx="3614737" cy="80863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smtClean="0">
                <a:latin typeface="Arial Narrow" panose="020B0606020202030204" pitchFamily="34" charset="0"/>
              </a:rPr>
              <a:t>Child and Family Services</a:t>
            </a:r>
            <a:endParaRPr lang="en-US" sz="2400" dirty="0">
              <a:latin typeface="Arial Narrow" panose="020B0606020202030204" pitchFamily="34" charset="0"/>
            </a:endParaRPr>
          </a:p>
        </p:txBody>
      </p:sp>
      <p:sp>
        <p:nvSpPr>
          <p:cNvPr id="58" name="Right Arrow 57"/>
          <p:cNvSpPr/>
          <p:nvPr/>
        </p:nvSpPr>
        <p:spPr>
          <a:xfrm>
            <a:off x="3898106" y="4151909"/>
            <a:ext cx="3614737" cy="808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Arial Narrow" panose="020B0606020202030204" pitchFamily="34" charset="0"/>
              </a:rPr>
              <a:t>TANF</a:t>
            </a:r>
            <a:endParaRPr lang="en-US" sz="2400" dirty="0">
              <a:latin typeface="Arial Narrow" panose="020B0606020202030204" pitchFamily="34" charset="0"/>
            </a:endParaRPr>
          </a:p>
        </p:txBody>
      </p:sp>
      <p:sp>
        <p:nvSpPr>
          <p:cNvPr id="59" name="Rectangle 58"/>
          <p:cNvSpPr/>
          <p:nvPr/>
        </p:nvSpPr>
        <p:spPr>
          <a:xfrm>
            <a:off x="2590800" y="620671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 </a:t>
            </a:r>
            <a:endParaRPr lang="en-US" sz="1200" dirty="0">
              <a:latin typeface="Arial Narrow"/>
            </a:endParaRPr>
          </a:p>
        </p:txBody>
      </p:sp>
    </p:spTree>
    <p:extLst>
      <p:ext uri="{BB962C8B-B14F-4D97-AF65-F5344CB8AC3E}">
        <p14:creationId xmlns:p14="http://schemas.microsoft.com/office/powerpoint/2010/main" val="132270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 name="Content Placeholder 78"/>
          <p:cNvGraphicFramePr>
            <a:graphicFrameLocks noGrp="1"/>
          </p:cNvGraphicFramePr>
          <p:nvPr>
            <p:ph idx="1"/>
            <p:extLst>
              <p:ext uri="{D42A27DB-BD31-4B8C-83A1-F6EECF244321}">
                <p14:modId xmlns:p14="http://schemas.microsoft.com/office/powerpoint/2010/main" val="1065168181"/>
              </p:ext>
            </p:extLst>
          </p:nvPr>
        </p:nvGraphicFramePr>
        <p:xfrm>
          <a:off x="485775" y="1611709"/>
          <a:ext cx="8229600" cy="4701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smtClean="0">
                <a:latin typeface="Arial Narrow" panose="020B0606020202030204" pitchFamily="34" charset="0"/>
              </a:rPr>
              <a:t>Population Benefits</a:t>
            </a:r>
            <a:br>
              <a:rPr lang="en-US" dirty="0" smtClean="0">
                <a:latin typeface="Arial Narrow" panose="020B0606020202030204" pitchFamily="34" charset="0"/>
              </a:rPr>
            </a:br>
            <a:r>
              <a:rPr lang="en-US" sz="2200" dirty="0" smtClean="0">
                <a:latin typeface="Arial Narrow" panose="020B0606020202030204" pitchFamily="34" charset="0"/>
              </a:rPr>
              <a:t>Revenue Transaction Capability </a:t>
            </a:r>
            <a:r>
              <a:rPr lang="en-US" sz="2000" dirty="0" smtClean="0">
                <a:latin typeface="Arial Narrow" panose="020B0606020202030204" pitchFamily="34" charset="0"/>
              </a:rPr>
              <a:t>Increase Value or Benefits</a:t>
            </a:r>
            <a:endParaRPr lang="en-US" dirty="0">
              <a:latin typeface="Arial Narrow" panose="020B0606020202030204" pitchFamily="34" charset="0"/>
            </a:endParaRPr>
          </a:p>
        </p:txBody>
      </p:sp>
      <p:sp>
        <p:nvSpPr>
          <p:cNvPr id="5" name="Isosceles Triangle 4"/>
          <p:cNvSpPr/>
          <p:nvPr/>
        </p:nvSpPr>
        <p:spPr>
          <a:xfrm>
            <a:off x="6305550" y="2324100"/>
            <a:ext cx="762000" cy="685800"/>
          </a:xfrm>
          <a:prstGeom prs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 name="Diamond 5"/>
          <p:cNvSpPr/>
          <p:nvPr/>
        </p:nvSpPr>
        <p:spPr>
          <a:xfrm>
            <a:off x="7620000" y="3733800"/>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Diamond 6"/>
          <p:cNvSpPr/>
          <p:nvPr/>
        </p:nvSpPr>
        <p:spPr>
          <a:xfrm>
            <a:off x="6457950" y="3733800"/>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Diamond 7"/>
          <p:cNvSpPr/>
          <p:nvPr/>
        </p:nvSpPr>
        <p:spPr>
          <a:xfrm>
            <a:off x="5143500" y="3733800"/>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Diamond 8"/>
          <p:cNvSpPr/>
          <p:nvPr/>
        </p:nvSpPr>
        <p:spPr>
          <a:xfrm>
            <a:off x="3886200" y="3733800"/>
            <a:ext cx="609600" cy="6096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Oval 9"/>
          <p:cNvSpPr/>
          <p:nvPr/>
        </p:nvSpPr>
        <p:spPr>
          <a:xfrm>
            <a:off x="4543425" y="518160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10050" y="518160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924300" y="518160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43425" y="480060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Oval 21"/>
          <p:cNvSpPr/>
          <p:nvPr/>
        </p:nvSpPr>
        <p:spPr>
          <a:xfrm>
            <a:off x="4210050" y="480060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3" name="Oval 22"/>
          <p:cNvSpPr/>
          <p:nvPr/>
        </p:nvSpPr>
        <p:spPr>
          <a:xfrm>
            <a:off x="3924300" y="480060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2" name="Oval 31"/>
          <p:cNvSpPr/>
          <p:nvPr/>
        </p:nvSpPr>
        <p:spPr>
          <a:xfrm>
            <a:off x="4552950" y="548640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219575" y="548640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933825" y="548640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724650" y="516255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391275" y="516255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105525" y="514350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800725" y="514350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495925" y="512445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81600" y="512445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857750" y="518160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724650" y="481965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1" name="Oval 50"/>
          <p:cNvSpPr/>
          <p:nvPr/>
        </p:nvSpPr>
        <p:spPr>
          <a:xfrm>
            <a:off x="6391275" y="481965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2" name="Oval 51"/>
          <p:cNvSpPr/>
          <p:nvPr/>
        </p:nvSpPr>
        <p:spPr>
          <a:xfrm>
            <a:off x="6105525" y="480060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3" name="Oval 52"/>
          <p:cNvSpPr/>
          <p:nvPr/>
        </p:nvSpPr>
        <p:spPr>
          <a:xfrm>
            <a:off x="5800725" y="480060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4" name="Oval 53"/>
          <p:cNvSpPr/>
          <p:nvPr/>
        </p:nvSpPr>
        <p:spPr>
          <a:xfrm>
            <a:off x="5495925" y="478155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5" name="Oval 54"/>
          <p:cNvSpPr/>
          <p:nvPr/>
        </p:nvSpPr>
        <p:spPr>
          <a:xfrm>
            <a:off x="5181600" y="478155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6" name="Oval 55"/>
          <p:cNvSpPr/>
          <p:nvPr/>
        </p:nvSpPr>
        <p:spPr>
          <a:xfrm>
            <a:off x="4857750" y="480060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7" name="Oval 56"/>
          <p:cNvSpPr/>
          <p:nvPr/>
        </p:nvSpPr>
        <p:spPr>
          <a:xfrm>
            <a:off x="6734175" y="548640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400800" y="548640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115050" y="546735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810250" y="546735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505450" y="544830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191125" y="544830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867275" y="548640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4714875" y="2324100"/>
            <a:ext cx="762000" cy="685800"/>
          </a:xfrm>
          <a:prstGeom prs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5" name="Oval 64"/>
          <p:cNvSpPr/>
          <p:nvPr/>
        </p:nvSpPr>
        <p:spPr>
          <a:xfrm>
            <a:off x="7953375" y="516255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620000" y="516255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334250" y="514350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029450" y="514350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953375" y="481965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0" name="Oval 69"/>
          <p:cNvSpPr/>
          <p:nvPr/>
        </p:nvSpPr>
        <p:spPr>
          <a:xfrm>
            <a:off x="7620000" y="481965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1" name="Oval 70"/>
          <p:cNvSpPr/>
          <p:nvPr/>
        </p:nvSpPr>
        <p:spPr>
          <a:xfrm>
            <a:off x="7334250" y="480060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2" name="Oval 71"/>
          <p:cNvSpPr/>
          <p:nvPr/>
        </p:nvSpPr>
        <p:spPr>
          <a:xfrm>
            <a:off x="7029450" y="480060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3" name="Oval 72"/>
          <p:cNvSpPr/>
          <p:nvPr/>
        </p:nvSpPr>
        <p:spPr>
          <a:xfrm>
            <a:off x="7962900" y="548640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629525" y="548640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343775" y="546735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038975" y="546735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Arrow 77"/>
          <p:cNvSpPr/>
          <p:nvPr/>
        </p:nvSpPr>
        <p:spPr>
          <a:xfrm>
            <a:off x="3840956" y="4258668"/>
            <a:ext cx="3614737" cy="808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Arial Narrow" panose="020B0606020202030204" pitchFamily="34" charset="0"/>
              </a:rPr>
              <a:t>TANF</a:t>
            </a:r>
            <a:endParaRPr lang="en-US" sz="2400" dirty="0">
              <a:latin typeface="Arial Narrow" panose="020B0606020202030204" pitchFamily="34" charset="0"/>
            </a:endParaRPr>
          </a:p>
        </p:txBody>
      </p:sp>
      <p:sp>
        <p:nvSpPr>
          <p:cNvPr id="80" name="Right Arrow 79"/>
          <p:cNvSpPr/>
          <p:nvPr/>
        </p:nvSpPr>
        <p:spPr>
          <a:xfrm>
            <a:off x="3914775" y="2998392"/>
            <a:ext cx="3614737" cy="80863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smtClean="0">
                <a:latin typeface="Arial Narrow" panose="020B0606020202030204" pitchFamily="34" charset="0"/>
              </a:rPr>
              <a:t>Child and Family Services</a:t>
            </a:r>
            <a:endParaRPr lang="en-US" sz="2400" dirty="0">
              <a:latin typeface="Arial Narrow" panose="020B0606020202030204" pitchFamily="34" charset="0"/>
            </a:endParaRPr>
          </a:p>
        </p:txBody>
      </p:sp>
      <p:sp>
        <p:nvSpPr>
          <p:cNvPr id="81" name="Right Arrow 80"/>
          <p:cNvSpPr/>
          <p:nvPr/>
        </p:nvSpPr>
        <p:spPr>
          <a:xfrm>
            <a:off x="3881438" y="1752600"/>
            <a:ext cx="3662362" cy="762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smtClean="0">
                <a:latin typeface="Arial Narrow" panose="020B0606020202030204" pitchFamily="34" charset="0"/>
              </a:rPr>
              <a:t>Foster Care &amp; Kinship</a:t>
            </a:r>
            <a:endParaRPr lang="en-US" sz="2400" dirty="0">
              <a:latin typeface="Arial Narrow" panose="020B0606020202030204" pitchFamily="34" charset="0"/>
            </a:endParaRPr>
          </a:p>
        </p:txBody>
      </p:sp>
      <p:sp>
        <p:nvSpPr>
          <p:cNvPr id="82" name="Rectangle 81"/>
          <p:cNvSpPr/>
          <p:nvPr/>
        </p:nvSpPr>
        <p:spPr>
          <a:xfrm>
            <a:off x="2590800" y="620671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a:t>
            </a:r>
            <a:endParaRPr lang="en-US" sz="1200" dirty="0">
              <a:latin typeface="Arial Narrow"/>
            </a:endParaRPr>
          </a:p>
        </p:txBody>
      </p:sp>
    </p:spTree>
    <p:extLst>
      <p:ext uri="{BB962C8B-B14F-4D97-AF65-F5344CB8AC3E}">
        <p14:creationId xmlns:p14="http://schemas.microsoft.com/office/powerpoint/2010/main" val="185672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Arial Narrow" panose="020B0606020202030204" pitchFamily="34" charset="0"/>
              </a:rPr>
              <a:t>Benefits – Direct Engagement</a:t>
            </a:r>
            <a:br>
              <a:rPr lang="en-US" dirty="0" smtClean="0">
                <a:latin typeface="Arial Narrow" panose="020B0606020202030204" pitchFamily="34" charset="0"/>
              </a:rPr>
            </a:br>
            <a:r>
              <a:rPr lang="en-US" dirty="0" smtClean="0">
                <a:latin typeface="Arial Narrow" panose="020B0606020202030204" pitchFamily="34" charset="0"/>
              </a:rPr>
              <a:t>Intimacy Gradient with NIEM</a:t>
            </a:r>
            <a:endParaRPr lang="en-US" dirty="0">
              <a:latin typeface="Arial Narrow" panose="020B0606020202030204" pitchFamily="34" charset="0"/>
            </a:endParaRPr>
          </a:p>
        </p:txBody>
      </p:sp>
      <p:sp>
        <p:nvSpPr>
          <p:cNvPr id="8" name="Text Placeholder 7"/>
          <p:cNvSpPr>
            <a:spLocks noGrp="1"/>
          </p:cNvSpPr>
          <p:nvPr>
            <p:ph type="body" idx="1"/>
          </p:nvPr>
        </p:nvSpPr>
        <p:spPr/>
        <p:txBody>
          <a:bodyPr>
            <a:normAutofit lnSpcReduction="10000"/>
          </a:bodyPr>
          <a:lstStyle/>
          <a:p>
            <a:r>
              <a:rPr lang="en-US" dirty="0" smtClean="0">
                <a:latin typeface="Arial Narrow" panose="020B0606020202030204" pitchFamily="34" charset="0"/>
              </a:rPr>
              <a:t>A person centered design includes the person as an individual or as an agent on behalf or in a relationship with an organization or agency.</a:t>
            </a:r>
            <a:endParaRPr lang="en-US" dirty="0">
              <a:latin typeface="Arial Narrow" panose="020B0606020202030204" pitchFamily="34" charset="0"/>
            </a:endParaRPr>
          </a:p>
        </p:txBody>
      </p:sp>
      <p:sp>
        <p:nvSpPr>
          <p:cNvPr id="10" name="Rectangle 9"/>
          <p:cNvSpPr/>
          <p:nvPr/>
        </p:nvSpPr>
        <p:spPr>
          <a:xfrm>
            <a:off x="2590800" y="620671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a:t>
            </a:r>
            <a:endParaRPr lang="en-US" sz="1200" dirty="0">
              <a:latin typeface="Arial Narrow"/>
            </a:endParaRPr>
          </a:p>
        </p:txBody>
      </p:sp>
    </p:spTree>
    <p:extLst>
      <p:ext uri="{BB962C8B-B14F-4D97-AF65-F5344CB8AC3E}">
        <p14:creationId xmlns:p14="http://schemas.microsoft.com/office/powerpoint/2010/main" val="2884381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Arial Narrow" panose="020B0606020202030204" pitchFamily="34" charset="0"/>
              </a:rPr>
              <a:t>Benefits are designed to enable-Improve </a:t>
            </a:r>
            <a:br>
              <a:rPr lang="en-US" dirty="0" smtClean="0">
                <a:latin typeface="Arial Narrow" panose="020B0606020202030204" pitchFamily="34" charset="0"/>
              </a:rPr>
            </a:br>
            <a:r>
              <a:rPr lang="en-US" sz="2000" dirty="0" smtClean="0">
                <a:latin typeface="Arial Narrow" panose="020B0606020202030204" pitchFamily="34" charset="0"/>
              </a:rPr>
              <a:t>Understanding the stakeholders and their motivations enables a common model</a:t>
            </a:r>
            <a:endParaRPr lang="en-US" dirty="0">
              <a:latin typeface="Arial Narrow" panose="020B0606020202030204" pitchFamily="34" charset="0"/>
            </a:endParaRPr>
          </a:p>
        </p:txBody>
      </p:sp>
      <p:sp>
        <p:nvSpPr>
          <p:cNvPr id="5" name="Text Placeholder 4"/>
          <p:cNvSpPr>
            <a:spLocks noGrp="1"/>
          </p:cNvSpPr>
          <p:nvPr>
            <p:ph type="body" idx="1"/>
          </p:nvPr>
        </p:nvSpPr>
        <p:spPr/>
        <p:style>
          <a:lnRef idx="1">
            <a:schemeClr val="accent6"/>
          </a:lnRef>
          <a:fillRef idx="3">
            <a:schemeClr val="accent6"/>
          </a:fillRef>
          <a:effectRef idx="2">
            <a:schemeClr val="accent6"/>
          </a:effectRef>
          <a:fontRef idx="minor">
            <a:schemeClr val="lt1"/>
          </a:fontRef>
        </p:style>
        <p:txBody>
          <a:bodyPr/>
          <a:lstStyle/>
          <a:p>
            <a:r>
              <a:rPr lang="en-US" dirty="0" smtClean="0">
                <a:latin typeface="Arial Narrow" panose="020B0606020202030204" pitchFamily="34" charset="0"/>
              </a:rPr>
              <a:t>Benefit Citizens </a:t>
            </a:r>
            <a:endParaRPr lang="en-US" dirty="0">
              <a:latin typeface="Arial Narrow" panose="020B0606020202030204" pitchFamily="34" charset="0"/>
            </a:endParaRPr>
          </a:p>
        </p:txBody>
      </p:sp>
      <p:sp>
        <p:nvSpPr>
          <p:cNvPr id="7" name="Text Placeholder 6"/>
          <p:cNvSpPr>
            <a:spLocks noGrp="1"/>
          </p:cNvSpPr>
          <p:nvPr>
            <p:ph type="body" sz="half" idx="3"/>
          </p:nvPr>
        </p:nvSpPr>
        <p:spPr>
          <a:ln>
            <a:solidFill>
              <a:schemeClr val="accent1"/>
            </a:solidFill>
          </a:ln>
        </p:spPr>
        <p:style>
          <a:lnRef idx="1">
            <a:schemeClr val="accent1"/>
          </a:lnRef>
          <a:fillRef idx="3">
            <a:schemeClr val="accent1"/>
          </a:fillRef>
          <a:effectRef idx="2">
            <a:schemeClr val="accent1"/>
          </a:effectRef>
          <a:fontRef idx="minor">
            <a:schemeClr val="lt1"/>
          </a:fontRef>
        </p:style>
        <p:txBody>
          <a:bodyPr>
            <a:normAutofit/>
          </a:bodyPr>
          <a:lstStyle/>
          <a:p>
            <a:r>
              <a:rPr lang="en-US" dirty="0" smtClean="0">
                <a:latin typeface="Arial Narrow" panose="020B0606020202030204" pitchFamily="34" charset="0"/>
              </a:rPr>
              <a:t>Benefit Sponsors and Providers</a:t>
            </a:r>
            <a:endParaRPr lang="en-US" dirty="0">
              <a:latin typeface="Arial Narrow" panose="020B0606020202030204" pitchFamily="34" charset="0"/>
            </a:endParaRPr>
          </a:p>
        </p:txBody>
      </p:sp>
      <p:sp>
        <p:nvSpPr>
          <p:cNvPr id="6" name="Content Placeholder 5"/>
          <p:cNvSpPr>
            <a:spLocks noGrp="1"/>
          </p:cNvSpPr>
          <p:nvPr>
            <p:ph sz="quarter" idx="2"/>
          </p:nvPr>
        </p:nvSpPr>
        <p:spPr/>
        <p:style>
          <a:lnRef idx="2">
            <a:schemeClr val="accent6"/>
          </a:lnRef>
          <a:fillRef idx="1">
            <a:schemeClr val="lt1"/>
          </a:fillRef>
          <a:effectRef idx="0">
            <a:schemeClr val="accent6"/>
          </a:effectRef>
          <a:fontRef idx="minor">
            <a:schemeClr val="dk1"/>
          </a:fontRef>
        </p:style>
        <p:txBody>
          <a:bodyPr/>
          <a:lstStyle/>
          <a:p>
            <a:r>
              <a:rPr lang="en-US" dirty="0" smtClean="0">
                <a:latin typeface="Arial Narrow" panose="020B0606020202030204" pitchFamily="34" charset="0"/>
              </a:rPr>
              <a:t>A consistent way to manage and award populations to increase their economic sustainability or wellness</a:t>
            </a:r>
          </a:p>
          <a:p>
            <a:pPr lvl="1"/>
            <a:r>
              <a:rPr lang="en-US" dirty="0" smtClean="0">
                <a:latin typeface="Arial Narrow" panose="020B0606020202030204" pitchFamily="34" charset="0"/>
              </a:rPr>
              <a:t>A sponsor issues a specific amount for running the programs</a:t>
            </a:r>
          </a:p>
          <a:p>
            <a:pPr lvl="1"/>
            <a:r>
              <a:rPr lang="en-US" dirty="0" smtClean="0">
                <a:latin typeface="Arial Narrow" panose="020B0606020202030204" pitchFamily="34" charset="0"/>
              </a:rPr>
              <a:t>A sponsor issues a specific amount for improving your programs </a:t>
            </a:r>
          </a:p>
          <a:p>
            <a:pPr lvl="1"/>
            <a:r>
              <a:rPr lang="en-US" dirty="0" smtClean="0">
                <a:latin typeface="Arial Narrow" panose="020B0606020202030204" pitchFamily="34" charset="0"/>
              </a:rPr>
              <a:t>A sponsor issues a specific amount for innovation</a:t>
            </a:r>
            <a:endParaRPr lang="en-US" dirty="0">
              <a:latin typeface="Arial Narrow" panose="020B0606020202030204" pitchFamily="34" charset="0"/>
            </a:endParaRPr>
          </a:p>
        </p:txBody>
      </p:sp>
      <p:sp>
        <p:nvSpPr>
          <p:cNvPr id="8" name="Content Placeholder 7"/>
          <p:cNvSpPr>
            <a:spLocks noGrp="1"/>
          </p:cNvSpPr>
          <p:nvPr>
            <p:ph sz="quarter" idx="4"/>
          </p:nvPr>
        </p:nvSpPr>
        <p:spPr>
          <a:ln/>
        </p:spPr>
        <p:style>
          <a:lnRef idx="2">
            <a:schemeClr val="accent1"/>
          </a:lnRef>
          <a:fillRef idx="1">
            <a:schemeClr val="lt1"/>
          </a:fillRef>
          <a:effectRef idx="0">
            <a:schemeClr val="accent1"/>
          </a:effectRef>
          <a:fontRef idx="minor">
            <a:schemeClr val="dk1"/>
          </a:fontRef>
        </p:style>
        <p:txBody>
          <a:bodyPr/>
          <a:lstStyle/>
          <a:p>
            <a:r>
              <a:rPr lang="en-US" dirty="0" smtClean="0">
                <a:latin typeface="Arial Narrow" panose="020B0606020202030204" pitchFamily="34" charset="0"/>
              </a:rPr>
              <a:t>A consistent way to manage and re-use in a common and shareable framework</a:t>
            </a:r>
          </a:p>
          <a:p>
            <a:pPr lvl="1"/>
            <a:r>
              <a:rPr lang="en-US" dirty="0" smtClean="0">
                <a:latin typeface="Arial Narrow" panose="020B0606020202030204" pitchFamily="34" charset="0"/>
              </a:rPr>
              <a:t>Rolls up into income statement format</a:t>
            </a:r>
          </a:p>
          <a:p>
            <a:pPr lvl="1"/>
            <a:r>
              <a:rPr lang="en-US" dirty="0" smtClean="0">
                <a:latin typeface="Arial Narrow" panose="020B0606020202030204" pitchFamily="34" charset="0"/>
              </a:rPr>
              <a:t>+ an increase to the budget </a:t>
            </a:r>
          </a:p>
          <a:p>
            <a:pPr lvl="2"/>
            <a:r>
              <a:rPr lang="en-US" dirty="0" smtClean="0">
                <a:latin typeface="Arial Narrow" panose="020B0606020202030204" pitchFamily="34" charset="0"/>
              </a:rPr>
              <a:t>+ an increase to the local population as a benefit </a:t>
            </a:r>
          </a:p>
          <a:p>
            <a:pPr lvl="3"/>
            <a:r>
              <a:rPr lang="en-US" dirty="0" smtClean="0">
                <a:latin typeface="Arial Narrow" panose="020B0606020202030204" pitchFamily="34" charset="0"/>
              </a:rPr>
              <a:t>New services validated </a:t>
            </a:r>
            <a:endParaRPr lang="en-US" dirty="0">
              <a:latin typeface="Arial Narrow" panose="020B0606020202030204" pitchFamily="34" charset="0"/>
            </a:endParaRPr>
          </a:p>
        </p:txBody>
      </p:sp>
    </p:spTree>
    <p:extLst>
      <p:ext uri="{BB962C8B-B14F-4D97-AF65-F5344CB8AC3E}">
        <p14:creationId xmlns:p14="http://schemas.microsoft.com/office/powerpoint/2010/main" val="301887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20000"/>
          </a:bodyPr>
          <a:lstStyle/>
          <a:p>
            <a:r>
              <a:rPr lang="en-US" dirty="0" smtClean="0">
                <a:latin typeface="Arial Narrow" panose="020B0606020202030204" pitchFamily="34" charset="0"/>
              </a:rPr>
              <a:t>The materials are multi-purpose and primarily sourced from an industry standard system of record rather than internally or in house.  </a:t>
            </a:r>
          </a:p>
          <a:p>
            <a:pPr lvl="1"/>
            <a:r>
              <a:rPr lang="en-US" dirty="0" smtClean="0">
                <a:latin typeface="Arial Narrow" panose="020B0606020202030204" pitchFamily="34" charset="0"/>
              </a:rPr>
              <a:t>Real World = Objective </a:t>
            </a:r>
          </a:p>
          <a:p>
            <a:pPr lvl="2"/>
            <a:r>
              <a:rPr lang="en-US" dirty="0">
                <a:latin typeface="Arial Narrow" panose="020B0606020202030204" pitchFamily="34" charset="0"/>
              </a:rPr>
              <a:t>in an offer the majority of the answers will apply to each offer.  </a:t>
            </a:r>
            <a:endParaRPr lang="en-US" dirty="0" smtClean="0">
              <a:latin typeface="Arial Narrow" panose="020B0606020202030204" pitchFamily="34" charset="0"/>
            </a:endParaRPr>
          </a:p>
          <a:p>
            <a:pPr lvl="2"/>
            <a:r>
              <a:rPr lang="en-US" dirty="0">
                <a:latin typeface="Arial Narrow" panose="020B0606020202030204" pitchFamily="34" charset="0"/>
              </a:rPr>
              <a:t>Create the unique offer based on the conclusion of the offer maturity.  </a:t>
            </a:r>
            <a:endParaRPr lang="en-US" dirty="0" smtClean="0">
              <a:latin typeface="Arial Narrow" panose="020B0606020202030204" pitchFamily="34" charset="0"/>
            </a:endParaRPr>
          </a:p>
          <a:p>
            <a:pPr lvl="1"/>
            <a:r>
              <a:rPr lang="en-US" dirty="0" smtClean="0">
                <a:latin typeface="Arial Narrow" panose="020B0606020202030204" pitchFamily="34" charset="0"/>
              </a:rPr>
              <a:t>Fit for Purpose = Subjective </a:t>
            </a:r>
          </a:p>
          <a:p>
            <a:pPr lvl="2"/>
            <a:r>
              <a:rPr lang="en-US" dirty="0" smtClean="0">
                <a:latin typeface="Arial Narrow" panose="020B0606020202030204" pitchFamily="34" charset="0"/>
              </a:rPr>
              <a:t>Functional view compared to real world projections</a:t>
            </a:r>
          </a:p>
          <a:p>
            <a:r>
              <a:rPr lang="en-US" dirty="0" smtClean="0">
                <a:latin typeface="Arial Narrow" panose="020B0606020202030204" pitchFamily="34" charset="0"/>
              </a:rPr>
              <a:t>Maturity (10/20/30) of an offer according to the market readiness and internal investment risk are universal</a:t>
            </a:r>
          </a:p>
          <a:p>
            <a:pPr lvl="1"/>
            <a:r>
              <a:rPr lang="en-US" dirty="0" smtClean="0">
                <a:latin typeface="Arial Narrow" panose="020B0606020202030204" pitchFamily="34" charset="0"/>
              </a:rPr>
              <a:t>Real World/Objective – sources will prevent revenue or audit findings and improve the success of any new innovation.   </a:t>
            </a:r>
          </a:p>
          <a:p>
            <a:pPr lvl="2"/>
            <a:r>
              <a:rPr lang="en-US" dirty="0" smtClean="0">
                <a:latin typeface="Arial Narrow" panose="020B0606020202030204" pitchFamily="34" charset="0"/>
              </a:rPr>
              <a:t>Using the classification of three distinct types of risk allows management and responses to changes based on the risk.</a:t>
            </a:r>
          </a:p>
          <a:p>
            <a:pPr lvl="1"/>
            <a:r>
              <a:rPr lang="en-US" dirty="0" smtClean="0">
                <a:latin typeface="Arial Narrow" panose="020B0606020202030204" pitchFamily="34" charset="0"/>
              </a:rPr>
              <a:t>Fit for Purpose/Subjective – exposes the culture for executive awareness</a:t>
            </a:r>
            <a:endParaRPr lang="en-US" dirty="0">
              <a:latin typeface="Arial Narrow" panose="020B0606020202030204" pitchFamily="34" charset="0"/>
            </a:endParaRPr>
          </a:p>
        </p:txBody>
      </p:sp>
      <p:sp>
        <p:nvSpPr>
          <p:cNvPr id="7" name="Title 6"/>
          <p:cNvSpPr>
            <a:spLocks noGrp="1"/>
          </p:cNvSpPr>
          <p:nvPr>
            <p:ph type="title"/>
          </p:nvPr>
        </p:nvSpPr>
        <p:spPr/>
        <p:txBody>
          <a:bodyPr>
            <a:normAutofit/>
          </a:bodyPr>
          <a:lstStyle/>
          <a:p>
            <a:r>
              <a:rPr lang="en-US" dirty="0" smtClean="0">
                <a:latin typeface="Arial Narrow" panose="020B0606020202030204" pitchFamily="34" charset="0"/>
              </a:rPr>
              <a:t>All offers or New Business Planning </a:t>
            </a:r>
            <a:br>
              <a:rPr lang="en-US" dirty="0" smtClean="0">
                <a:latin typeface="Arial Narrow" panose="020B0606020202030204" pitchFamily="34" charset="0"/>
              </a:rPr>
            </a:br>
            <a:r>
              <a:rPr lang="en-US" sz="2200" dirty="0" smtClean="0">
                <a:latin typeface="Arial Narrow" panose="020B0606020202030204" pitchFamily="34" charset="0"/>
              </a:rPr>
              <a:t>Conclusions – Takeaways </a:t>
            </a:r>
            <a:endParaRPr lang="en-US" sz="2200" dirty="0">
              <a:latin typeface="Arial Narrow" panose="020B0606020202030204" pitchFamily="34" charset="0"/>
            </a:endParaRPr>
          </a:p>
        </p:txBody>
      </p:sp>
      <p:sp>
        <p:nvSpPr>
          <p:cNvPr id="9" name="Rectangle 8"/>
          <p:cNvSpPr/>
          <p:nvPr/>
        </p:nvSpPr>
        <p:spPr>
          <a:xfrm>
            <a:off x="2590800" y="620671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 </a:t>
            </a:r>
            <a:endParaRPr lang="en-US" sz="1200" dirty="0">
              <a:latin typeface="Arial Narrow"/>
            </a:endParaRPr>
          </a:p>
        </p:txBody>
      </p:sp>
    </p:spTree>
    <p:extLst>
      <p:ext uri="{BB962C8B-B14F-4D97-AF65-F5344CB8AC3E}">
        <p14:creationId xmlns:p14="http://schemas.microsoft.com/office/powerpoint/2010/main" val="3957845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5963339"/>
              </p:ext>
            </p:extLst>
          </p:nvPr>
        </p:nvGraphicFramePr>
        <p:xfrm>
          <a:off x="457200" y="1481138"/>
          <a:ext cx="8229600" cy="4938280"/>
        </p:xfrm>
        <a:graphic>
          <a:graphicData uri="http://schemas.openxmlformats.org/drawingml/2006/table">
            <a:tbl>
              <a:tblPr firstRow="1" bandRow="1">
                <a:tableStyleId>{5C22544A-7EE6-4342-B048-85BDC9FD1C3A}</a:tableStyleId>
              </a:tblPr>
              <a:tblGrid>
                <a:gridCol w="1066800"/>
                <a:gridCol w="7162800"/>
              </a:tblGrid>
              <a:tr h="388804">
                <a:tc>
                  <a:txBody>
                    <a:bodyPr/>
                    <a:lstStyle/>
                    <a:p>
                      <a:pPr algn="ctr"/>
                      <a:r>
                        <a:rPr lang="en-US" dirty="0" smtClean="0">
                          <a:latin typeface="Arial Narrow" panose="020B0606020202030204" pitchFamily="34" charset="0"/>
                        </a:rPr>
                        <a:t>IG Level</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Assumptions </a:t>
                      </a:r>
                      <a:endParaRPr lang="en-US" dirty="0">
                        <a:latin typeface="Arial Narrow" panose="020B0606020202030204" pitchFamily="34" charset="0"/>
                      </a:endParaRPr>
                    </a:p>
                  </a:txBody>
                  <a:tcPr/>
                </a:tc>
              </a:tr>
              <a:tr h="671086">
                <a:tc>
                  <a:txBody>
                    <a:bodyPr/>
                    <a:lstStyle/>
                    <a:p>
                      <a:pPr algn="ctr"/>
                      <a:r>
                        <a:rPr lang="en-US" dirty="0" smtClean="0">
                          <a:latin typeface="Arial Narrow" panose="020B0606020202030204" pitchFamily="34" charset="0"/>
                        </a:rPr>
                        <a:t>IG1</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a:t>
                      </a:r>
                      <a:r>
                        <a:rPr lang="en-US" baseline="0" dirty="0" smtClean="0">
                          <a:latin typeface="Arial Narrow" panose="020B0606020202030204" pitchFamily="34" charset="0"/>
                        </a:rPr>
                        <a:t> person has every expectation of privacy and technology has no viable reason for capture or retention.  </a:t>
                      </a:r>
                      <a:endParaRPr lang="en-US" dirty="0">
                        <a:latin typeface="Arial Narrow" panose="020B0606020202030204" pitchFamily="34" charset="0"/>
                      </a:endParaRPr>
                    </a:p>
                  </a:txBody>
                  <a:tcPr/>
                </a:tc>
              </a:tr>
              <a:tr h="1116572">
                <a:tc>
                  <a:txBody>
                    <a:bodyPr/>
                    <a:lstStyle/>
                    <a:p>
                      <a:pPr algn="ctr"/>
                      <a:r>
                        <a:rPr lang="en-US" dirty="0" smtClean="0">
                          <a:latin typeface="Arial Narrow" panose="020B0606020202030204" pitchFamily="34" charset="0"/>
                        </a:rPr>
                        <a:t>IG2</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a:t>
                      </a:r>
                      <a:r>
                        <a:rPr lang="en-US" baseline="0" dirty="0" smtClean="0">
                          <a:latin typeface="Arial Narrow" panose="020B0606020202030204" pitchFamily="34" charset="0"/>
                        </a:rPr>
                        <a:t> person expects interactions may be monitored for intelligence purposes although Federal limitations.  Specific to tax payer service layer inputs from IG3 to IG2 Published by Federal.  Emergency response or notifications are published to IG2 from IG3</a:t>
                      </a:r>
                      <a:endParaRPr lang="en-US" dirty="0">
                        <a:latin typeface="Arial Narrow" panose="020B0606020202030204" pitchFamily="34" charset="0"/>
                      </a:endParaRPr>
                    </a:p>
                  </a:txBody>
                  <a:tcPr/>
                </a:tc>
              </a:tr>
              <a:tr h="958694">
                <a:tc>
                  <a:txBody>
                    <a:bodyPr/>
                    <a:lstStyle/>
                    <a:p>
                      <a:pPr algn="ctr"/>
                      <a:r>
                        <a:rPr lang="en-US" dirty="0" smtClean="0">
                          <a:latin typeface="Arial Narrow" panose="020B0606020202030204" pitchFamily="34" charset="0"/>
                        </a:rPr>
                        <a:t>IG3</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 person can</a:t>
                      </a:r>
                      <a:r>
                        <a:rPr lang="en-US" baseline="0" dirty="0" smtClean="0">
                          <a:latin typeface="Arial Narrow" panose="020B0606020202030204" pitchFamily="34" charset="0"/>
                        </a:rPr>
                        <a:t> expect interactions with Federal (view summary total Receipts) in view form with any response to Federal Tax inquiries from IG2 pushed to Federal in IG3 from the person or parent on behalf of the child</a:t>
                      </a:r>
                    </a:p>
                  </a:txBody>
                  <a:tcPr/>
                </a:tc>
              </a:tr>
              <a:tr h="671086">
                <a:tc>
                  <a:txBody>
                    <a:bodyPr/>
                    <a:lstStyle/>
                    <a:p>
                      <a:pPr algn="ctr"/>
                      <a:r>
                        <a:rPr lang="en-US" dirty="0" smtClean="0">
                          <a:latin typeface="Arial Narrow" panose="020B0606020202030204" pitchFamily="34" charset="0"/>
                        </a:rPr>
                        <a:t>IG4</a:t>
                      </a:r>
                      <a:endParaRPr lang="en-US" dirty="0">
                        <a:latin typeface="Arial Narrow" panose="020B0606020202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Narrow" panose="020B0606020202030204" pitchFamily="34" charset="0"/>
                        </a:rPr>
                        <a:t>Any issues identified by healthcare providers are pushed from IG 4 to IG3 with provider views and interactions limited to IG4.  A person will respond from IG3</a:t>
                      </a:r>
                      <a:endParaRPr lang="en-US" dirty="0" smtClean="0">
                        <a:latin typeface="Arial Narrow" panose="020B0606020202030204" pitchFamily="34" charset="0"/>
                      </a:endParaRPr>
                    </a:p>
                  </a:txBody>
                  <a:tcPr/>
                </a:tc>
              </a:tr>
              <a:tr h="671086">
                <a:tc>
                  <a:txBody>
                    <a:bodyPr/>
                    <a:lstStyle/>
                    <a:p>
                      <a:pPr algn="ctr"/>
                      <a:r>
                        <a:rPr lang="en-US" dirty="0" smtClean="0">
                          <a:latin typeface="Arial Narrow" panose="020B0606020202030204" pitchFamily="34" charset="0"/>
                        </a:rPr>
                        <a:t>IG5</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Educators will report into IG3</a:t>
                      </a:r>
                      <a:r>
                        <a:rPr lang="en-US" baseline="0" dirty="0" smtClean="0">
                          <a:latin typeface="Arial Narrow" panose="020B0606020202030204" pitchFamily="34" charset="0"/>
                        </a:rPr>
                        <a:t> from IG5 including any mandated reporter to community support system (TBD) </a:t>
                      </a:r>
                      <a:endParaRPr lang="en-US" dirty="0">
                        <a:latin typeface="Arial Narrow" panose="020B0606020202030204" pitchFamily="34" charset="0"/>
                      </a:endParaRPr>
                    </a:p>
                  </a:txBody>
                  <a:tcPr/>
                </a:tc>
              </a:tr>
              <a:tr h="388804">
                <a:tc>
                  <a:txBody>
                    <a:bodyPr/>
                    <a:lstStyle/>
                    <a:p>
                      <a:pPr algn="ctr"/>
                      <a:r>
                        <a:rPr lang="en-US" dirty="0" smtClean="0">
                          <a:latin typeface="Arial Narrow" panose="020B0606020202030204" pitchFamily="34" charset="0"/>
                        </a:rPr>
                        <a:t>IG6</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Justice System reports into IG3 from IG6</a:t>
                      </a:r>
                      <a:endParaRPr lang="en-US" dirty="0">
                        <a:latin typeface="Arial Narrow" panose="020B0606020202030204" pitchFamily="34" charset="0"/>
                      </a:endParaRPr>
                    </a:p>
                  </a:txBody>
                  <a:tcPr/>
                </a:tc>
              </a:tr>
            </a:tbl>
          </a:graphicData>
        </a:graphic>
      </p:graphicFrame>
      <p:sp>
        <p:nvSpPr>
          <p:cNvPr id="3" name="Title 2"/>
          <p:cNvSpPr>
            <a:spLocks noGrp="1"/>
          </p:cNvSpPr>
          <p:nvPr>
            <p:ph type="title"/>
          </p:nvPr>
        </p:nvSpPr>
        <p:spPr/>
        <p:txBody>
          <a:bodyPr>
            <a:normAutofit fontScale="90000"/>
          </a:bodyPr>
          <a:lstStyle/>
          <a:p>
            <a:r>
              <a:rPr lang="en-US" dirty="0" smtClean="0">
                <a:latin typeface="Arial Narrow" panose="020B0606020202030204" pitchFamily="34" charset="0"/>
              </a:rPr>
              <a:t>Enforcing Law for Citizen </a:t>
            </a:r>
            <a:r>
              <a:rPr lang="en-US" dirty="0" smtClean="0">
                <a:latin typeface="Arial Narrow" panose="020B0606020202030204" pitchFamily="34" charset="0"/>
              </a:rPr>
              <a:t>Rights - Improve</a:t>
            </a:r>
            <a:r>
              <a:rPr lang="en-US" dirty="0" smtClean="0">
                <a:latin typeface="Arial Narrow" panose="020B0606020202030204" pitchFamily="34" charset="0"/>
              </a:rPr>
              <a:t/>
            </a:r>
            <a:br>
              <a:rPr lang="en-US" dirty="0" smtClean="0">
                <a:latin typeface="Arial Narrow" panose="020B0606020202030204" pitchFamily="34" charset="0"/>
              </a:rPr>
            </a:br>
            <a:r>
              <a:rPr lang="en-US" sz="2200" dirty="0" smtClean="0">
                <a:latin typeface="Arial Narrow" panose="020B0606020202030204" pitchFamily="34" charset="0"/>
              </a:rPr>
              <a:t>Public and Private life (governance by design) </a:t>
            </a:r>
            <a:endParaRPr lang="en-US" sz="2200" dirty="0">
              <a:latin typeface="Arial Narrow" panose="020B0606020202030204" pitchFamily="34" charset="0"/>
            </a:endParaRPr>
          </a:p>
        </p:txBody>
      </p:sp>
      <p:sp>
        <p:nvSpPr>
          <p:cNvPr id="5" name="Rectangle 4"/>
          <p:cNvSpPr/>
          <p:nvPr/>
        </p:nvSpPr>
        <p:spPr>
          <a:xfrm>
            <a:off x="2590800" y="6441360"/>
            <a:ext cx="4572000" cy="276999"/>
          </a:xfrm>
          <a:prstGeom prst="rect">
            <a:avLst/>
          </a:prstGeom>
          <a:solidFill>
            <a:schemeClr val="bg1"/>
          </a:solidFill>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a:t>
            </a:r>
            <a:endParaRPr lang="en-US" sz="1200" dirty="0">
              <a:latin typeface="Arial Narrow"/>
            </a:endParaRPr>
          </a:p>
        </p:txBody>
      </p:sp>
    </p:spTree>
    <p:extLst>
      <p:ext uri="{BB962C8B-B14F-4D97-AF65-F5344CB8AC3E}">
        <p14:creationId xmlns:p14="http://schemas.microsoft.com/office/powerpoint/2010/main" val="2011771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3473026"/>
              </p:ext>
            </p:extLst>
          </p:nvPr>
        </p:nvGraphicFramePr>
        <p:xfrm>
          <a:off x="457200" y="1481138"/>
          <a:ext cx="68580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r>
              <a:rPr lang="en-US" dirty="0" smtClean="0">
                <a:latin typeface="Arial Narrow" panose="020B0606020202030204" pitchFamily="34" charset="0"/>
              </a:rPr>
              <a:t>A consistent view of the population </a:t>
            </a:r>
            <a:br>
              <a:rPr lang="en-US" dirty="0" smtClean="0">
                <a:latin typeface="Arial Narrow" panose="020B0606020202030204" pitchFamily="34" charset="0"/>
              </a:rPr>
            </a:br>
            <a:endParaRPr lang="en-US" dirty="0">
              <a:latin typeface="Arial Narrow" panose="020B0606020202030204" pitchFamily="34" charset="0"/>
            </a:endParaRPr>
          </a:p>
        </p:txBody>
      </p:sp>
      <p:sp>
        <p:nvSpPr>
          <p:cNvPr id="5" name="Rectangle 4"/>
          <p:cNvSpPr/>
          <p:nvPr/>
        </p:nvSpPr>
        <p:spPr>
          <a:xfrm>
            <a:off x="596537" y="4724400"/>
            <a:ext cx="5105400" cy="923330"/>
          </a:xfrm>
          <a:prstGeom prst="rect">
            <a:avLst/>
          </a:prstGeom>
        </p:spPr>
        <p:txBody>
          <a:bodyPr wrap="square">
            <a:spAutoFit/>
          </a:bodyPr>
          <a:lstStyle/>
          <a:p>
            <a:r>
              <a:rPr lang="en-US" dirty="0" smtClean="0">
                <a:latin typeface="Arial Narrow" panose="020B0606020202030204" pitchFamily="34" charset="0"/>
              </a:rPr>
              <a:t>ICT </a:t>
            </a:r>
            <a:r>
              <a:rPr lang="en-US" dirty="0">
                <a:latin typeface="Arial Narrow" panose="020B0606020202030204" pitchFamily="34" charset="0"/>
              </a:rPr>
              <a:t>S</a:t>
            </a:r>
            <a:r>
              <a:rPr lang="en-US" dirty="0" smtClean="0">
                <a:latin typeface="Arial Narrow" panose="020B0606020202030204" pitchFamily="34" charset="0"/>
              </a:rPr>
              <a:t>tructured Information for all government services</a:t>
            </a:r>
          </a:p>
          <a:p>
            <a:r>
              <a:rPr lang="en-US" dirty="0" smtClean="0">
                <a:latin typeface="Arial Narrow" panose="020B0606020202030204" pitchFamily="34" charset="0"/>
              </a:rPr>
              <a:t>1</a:t>
            </a:r>
            <a:r>
              <a:rPr lang="en-US" dirty="0">
                <a:latin typeface="Arial Narrow" panose="020B0606020202030204" pitchFamily="34" charset="0"/>
              </a:rPr>
              <a:t>. Millennium Earth Project website: </a:t>
            </a:r>
            <a:r>
              <a:rPr lang="en-US" dirty="0">
                <a:latin typeface="Arial Narrow" panose="020B0606020202030204" pitchFamily="34" charset="0"/>
                <a:hlinkClick r:id="rId7"/>
              </a:rPr>
              <a:t>http://dev.consciousglobalchange.org/icgc/</a:t>
            </a:r>
            <a:r>
              <a:rPr lang="en-US" dirty="0">
                <a:latin typeface="Arial Narrow" panose="020B0606020202030204" pitchFamily="34" charset="0"/>
              </a:rPr>
              <a:t>  </a:t>
            </a:r>
            <a:endParaRPr lang="en-US" dirty="0">
              <a:latin typeface="Arial Narrow" panose="020B0606020202030204" pitchFamily="34" charset="0"/>
            </a:endParaRPr>
          </a:p>
        </p:txBody>
      </p:sp>
      <p:sp>
        <p:nvSpPr>
          <p:cNvPr id="6" name="Rectangle 5"/>
          <p:cNvSpPr/>
          <p:nvPr/>
        </p:nvSpPr>
        <p:spPr>
          <a:xfrm>
            <a:off x="7467600" y="1219200"/>
            <a:ext cx="1447800" cy="4648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 name="Oval 6"/>
          <p:cNvSpPr/>
          <p:nvPr/>
        </p:nvSpPr>
        <p:spPr>
          <a:xfrm>
            <a:off x="7576185" y="4069948"/>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76185" y="3688948"/>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Oval 12"/>
          <p:cNvSpPr/>
          <p:nvPr/>
        </p:nvSpPr>
        <p:spPr>
          <a:xfrm>
            <a:off x="7585710" y="4374748"/>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521881" y="3010989"/>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88506" y="3010989"/>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02756" y="2991939"/>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597956" y="2991939"/>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28685" y="4012798"/>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214360" y="4012798"/>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890510" y="4069948"/>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521881" y="2668089"/>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 name="Oval 23"/>
          <p:cNvSpPr/>
          <p:nvPr/>
        </p:nvSpPr>
        <p:spPr>
          <a:xfrm>
            <a:off x="8188506" y="2668089"/>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Oval 24"/>
          <p:cNvSpPr/>
          <p:nvPr/>
        </p:nvSpPr>
        <p:spPr>
          <a:xfrm>
            <a:off x="7902756" y="2649039"/>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6" name="Oval 25"/>
          <p:cNvSpPr/>
          <p:nvPr/>
        </p:nvSpPr>
        <p:spPr>
          <a:xfrm>
            <a:off x="7597956" y="2649039"/>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 name="Oval 26"/>
          <p:cNvSpPr/>
          <p:nvPr/>
        </p:nvSpPr>
        <p:spPr>
          <a:xfrm>
            <a:off x="8528685" y="3669898"/>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 name="Oval 27"/>
          <p:cNvSpPr/>
          <p:nvPr/>
        </p:nvSpPr>
        <p:spPr>
          <a:xfrm>
            <a:off x="8214360" y="3669898"/>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9" name="Oval 28"/>
          <p:cNvSpPr/>
          <p:nvPr/>
        </p:nvSpPr>
        <p:spPr>
          <a:xfrm>
            <a:off x="7890510" y="3688948"/>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 name="Oval 29"/>
          <p:cNvSpPr/>
          <p:nvPr/>
        </p:nvSpPr>
        <p:spPr>
          <a:xfrm>
            <a:off x="8531406" y="3334839"/>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198031" y="3334839"/>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12281" y="3315789"/>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607481" y="3315789"/>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534400" y="4383678"/>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223885" y="4336648"/>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900035" y="4374748"/>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524875" y="201930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191500" y="201930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905750" y="200025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600950" y="2000250"/>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524875" y="167640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2" name="Oval 41"/>
          <p:cNvSpPr/>
          <p:nvPr/>
        </p:nvSpPr>
        <p:spPr>
          <a:xfrm>
            <a:off x="8191500" y="167640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3" name="Oval 42"/>
          <p:cNvSpPr/>
          <p:nvPr/>
        </p:nvSpPr>
        <p:spPr>
          <a:xfrm>
            <a:off x="7905750" y="165735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4" name="Oval 43"/>
          <p:cNvSpPr/>
          <p:nvPr/>
        </p:nvSpPr>
        <p:spPr>
          <a:xfrm>
            <a:off x="7600950" y="1657350"/>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5" name="Oval 44"/>
          <p:cNvSpPr/>
          <p:nvPr/>
        </p:nvSpPr>
        <p:spPr>
          <a:xfrm>
            <a:off x="8534400" y="234315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201025" y="234315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915275" y="232410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610475" y="2324100"/>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614013" y="5095927"/>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614013" y="4714927"/>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1" name="Oval 50"/>
          <p:cNvSpPr/>
          <p:nvPr/>
        </p:nvSpPr>
        <p:spPr>
          <a:xfrm>
            <a:off x="7623538" y="5400727"/>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566513" y="5038777"/>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252188" y="5038777"/>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928338" y="5095927"/>
            <a:ext cx="28575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566513" y="4695877"/>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6" name="Oval 55"/>
          <p:cNvSpPr/>
          <p:nvPr/>
        </p:nvSpPr>
        <p:spPr>
          <a:xfrm>
            <a:off x="8252188" y="4695877"/>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7" name="Oval 56"/>
          <p:cNvSpPr/>
          <p:nvPr/>
        </p:nvSpPr>
        <p:spPr>
          <a:xfrm>
            <a:off x="7928338" y="4714927"/>
            <a:ext cx="285750" cy="304800"/>
          </a:xfrm>
          <a:prstGeom prst="ellipse">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8" name="Oval 57"/>
          <p:cNvSpPr/>
          <p:nvPr/>
        </p:nvSpPr>
        <p:spPr>
          <a:xfrm>
            <a:off x="8629650" y="5409657"/>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261713" y="5362627"/>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937863" y="5400727"/>
            <a:ext cx="285750" cy="304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7645990" y="1219200"/>
            <a:ext cx="1231446" cy="369332"/>
          </a:xfrm>
          <a:prstGeom prst="rect">
            <a:avLst/>
          </a:prstGeom>
          <a:noFill/>
        </p:spPr>
        <p:txBody>
          <a:bodyPr wrap="square" rtlCol="0">
            <a:spAutoFit/>
          </a:bodyPr>
          <a:lstStyle/>
          <a:p>
            <a:r>
              <a:rPr lang="en-US" dirty="0" smtClean="0">
                <a:solidFill>
                  <a:schemeClr val="bg1"/>
                </a:solidFill>
                <a:latin typeface="Arial Narrow" panose="020B0606020202030204" pitchFamily="34" charset="0"/>
              </a:rPr>
              <a:t>Population</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33768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lvl="2" indent="0">
              <a:spcBef>
                <a:spcPts val="400"/>
              </a:spcBef>
              <a:buClr>
                <a:schemeClr val="accent1"/>
              </a:buClr>
              <a:buSzPct val="68000"/>
              <a:buNone/>
            </a:pPr>
            <a:r>
              <a:rPr lang="en-US" dirty="0" smtClean="0">
                <a:latin typeface="Arial Narrow" panose="020B0606020202030204" pitchFamily="34" charset="0"/>
              </a:rPr>
              <a:t>Intimacy Gradient Levels (NIEM group) </a:t>
            </a:r>
          </a:p>
          <a:p>
            <a:pPr marL="365760" lvl="2" indent="-256032">
              <a:spcBef>
                <a:spcPts val="400"/>
              </a:spcBef>
              <a:buClr>
                <a:schemeClr val="accent1"/>
              </a:buClr>
              <a:buSzPct val="68000"/>
              <a:buFont typeface="Wingdings 3"/>
              <a:buChar char=""/>
            </a:pPr>
            <a:r>
              <a:rPr lang="en-US" dirty="0">
                <a:latin typeface="Arial Narrow" panose="020B0606020202030204" pitchFamily="34" charset="0"/>
              </a:rPr>
              <a:t>W</a:t>
            </a:r>
            <a:r>
              <a:rPr lang="en-US" dirty="0" smtClean="0">
                <a:latin typeface="Arial Narrow" panose="020B0606020202030204" pitchFamily="34" charset="0"/>
              </a:rPr>
              <a:t>hole government moves from high cost low </a:t>
            </a:r>
          </a:p>
          <a:p>
            <a:pPr marL="347663" lvl="2" indent="0">
              <a:spcBef>
                <a:spcPts val="400"/>
              </a:spcBef>
              <a:buClr>
                <a:schemeClr val="accent1"/>
              </a:buClr>
              <a:buSzPct val="68000"/>
              <a:buNone/>
            </a:pPr>
            <a:r>
              <a:rPr lang="en-US" dirty="0" smtClean="0">
                <a:latin typeface="Arial Narrow" panose="020B0606020202030204" pitchFamily="34" charset="0"/>
              </a:rPr>
              <a:t>enforcement and low effectiveness in government </a:t>
            </a:r>
          </a:p>
          <a:p>
            <a:pPr marL="877824" lvl="4" indent="-256032">
              <a:spcBef>
                <a:spcPts val="400"/>
              </a:spcBef>
              <a:buClr>
                <a:schemeClr val="accent1"/>
              </a:buClr>
              <a:buSzPct val="68000"/>
              <a:buFont typeface="Wingdings 3"/>
              <a:buChar char=""/>
            </a:pPr>
            <a:r>
              <a:rPr lang="en-US" dirty="0" smtClean="0">
                <a:latin typeface="Arial Narrow" panose="020B0606020202030204" pitchFamily="34" charset="0"/>
              </a:rPr>
              <a:t>action ready using EA as the transformation opportunity </a:t>
            </a:r>
          </a:p>
          <a:p>
            <a:pPr marL="109728" lvl="2" indent="0">
              <a:spcBef>
                <a:spcPts val="400"/>
              </a:spcBef>
              <a:buClr>
                <a:schemeClr val="accent1"/>
              </a:buClr>
              <a:buSzPct val="68000"/>
              <a:buNone/>
            </a:pPr>
            <a:r>
              <a:rPr lang="en-US" dirty="0" smtClean="0">
                <a:latin typeface="Arial Narrow" panose="020B0606020202030204" pitchFamily="34" charset="0"/>
              </a:rPr>
              <a:t>A hierarchy of authority implies the top level rules are adopted at the lowest level</a:t>
            </a:r>
          </a:p>
          <a:p>
            <a:pPr marL="649224" lvl="3" indent="-256032">
              <a:spcBef>
                <a:spcPts val="400"/>
              </a:spcBef>
              <a:buClr>
                <a:schemeClr val="accent1"/>
              </a:buClr>
              <a:buSzPct val="68000"/>
              <a:buFont typeface="Wingdings 3"/>
              <a:buChar char=""/>
            </a:pPr>
            <a:r>
              <a:rPr lang="en-US" dirty="0" smtClean="0">
                <a:latin typeface="Arial Narrow" panose="020B0606020202030204" pitchFamily="34" charset="0"/>
              </a:rPr>
              <a:t>Intimacy </a:t>
            </a:r>
            <a:r>
              <a:rPr lang="en-US" dirty="0">
                <a:latin typeface="Arial Narrow" panose="020B0606020202030204" pitchFamily="34" charset="0"/>
              </a:rPr>
              <a:t>gradient level 3 </a:t>
            </a:r>
            <a:r>
              <a:rPr lang="en-US" dirty="0" smtClean="0">
                <a:latin typeface="Arial Narrow" panose="020B0606020202030204" pitchFamily="34" charset="0"/>
              </a:rPr>
              <a:t>Federal</a:t>
            </a:r>
          </a:p>
          <a:p>
            <a:pPr marL="649224" lvl="3" indent="-256032">
              <a:spcBef>
                <a:spcPts val="400"/>
              </a:spcBef>
              <a:buClr>
                <a:schemeClr val="accent1"/>
              </a:buClr>
              <a:buSzPct val="68000"/>
              <a:buFont typeface="Wingdings 3"/>
              <a:buChar char=""/>
            </a:pPr>
            <a:r>
              <a:rPr lang="en-US" dirty="0" smtClean="0">
                <a:latin typeface="Arial Narrow" panose="020B0606020202030204" pitchFamily="34" charset="0"/>
              </a:rPr>
              <a:t>Intimacy gradient level 4 state</a:t>
            </a:r>
          </a:p>
          <a:p>
            <a:pPr marL="649224" lvl="3" indent="-256032">
              <a:spcBef>
                <a:spcPts val="400"/>
              </a:spcBef>
              <a:buClr>
                <a:schemeClr val="accent1"/>
              </a:buClr>
              <a:buSzPct val="68000"/>
              <a:buFont typeface="Wingdings 3"/>
              <a:buChar char=""/>
            </a:pPr>
            <a:r>
              <a:rPr lang="en-US" dirty="0">
                <a:latin typeface="Arial Narrow" panose="020B0606020202030204" pitchFamily="34" charset="0"/>
              </a:rPr>
              <a:t>Intimacy gradient level </a:t>
            </a:r>
            <a:r>
              <a:rPr lang="en-US" dirty="0" smtClean="0">
                <a:latin typeface="Arial Narrow" panose="020B0606020202030204" pitchFamily="34" charset="0"/>
              </a:rPr>
              <a:t>5 county</a:t>
            </a:r>
          </a:p>
          <a:p>
            <a:pPr marL="649224" lvl="3" indent="-256032">
              <a:spcBef>
                <a:spcPts val="400"/>
              </a:spcBef>
              <a:buClr>
                <a:schemeClr val="accent1"/>
              </a:buClr>
              <a:buSzPct val="68000"/>
              <a:buFont typeface="Wingdings 3"/>
              <a:buChar char=""/>
            </a:pPr>
            <a:r>
              <a:rPr lang="en-US" dirty="0">
                <a:latin typeface="Arial Narrow" panose="020B0606020202030204" pitchFamily="34" charset="0"/>
              </a:rPr>
              <a:t>Intimacy gradient level </a:t>
            </a:r>
            <a:r>
              <a:rPr lang="en-US" dirty="0" smtClean="0">
                <a:latin typeface="Arial Narrow" panose="020B0606020202030204" pitchFamily="34" charset="0"/>
              </a:rPr>
              <a:t>6 city</a:t>
            </a:r>
          </a:p>
          <a:p>
            <a:pPr marL="649224" lvl="3" indent="-256032">
              <a:spcBef>
                <a:spcPts val="400"/>
              </a:spcBef>
              <a:buClr>
                <a:schemeClr val="accent1"/>
              </a:buClr>
              <a:buSzPct val="68000"/>
              <a:buFont typeface="Wingdings 3"/>
              <a:buChar char=""/>
            </a:pPr>
            <a:r>
              <a:rPr lang="en-US" dirty="0">
                <a:latin typeface="Arial Narrow" panose="020B0606020202030204" pitchFamily="34" charset="0"/>
              </a:rPr>
              <a:t>Intimacy gradient level </a:t>
            </a:r>
            <a:r>
              <a:rPr lang="en-US" dirty="0" smtClean="0">
                <a:latin typeface="Arial Narrow" panose="020B0606020202030204" pitchFamily="34" charset="0"/>
              </a:rPr>
              <a:t>7 </a:t>
            </a:r>
            <a:r>
              <a:rPr lang="en-US" dirty="0">
                <a:latin typeface="Arial Narrow" panose="020B0606020202030204" pitchFamily="34" charset="0"/>
              </a:rPr>
              <a:t>community </a:t>
            </a:r>
            <a:endParaRPr lang="en-US" dirty="0" smtClean="0">
              <a:latin typeface="Arial Narrow" panose="020B0606020202030204" pitchFamily="34" charset="0"/>
            </a:endParaRPr>
          </a:p>
          <a:p>
            <a:pPr marL="877824" lvl="4" indent="-256032">
              <a:spcBef>
                <a:spcPts val="400"/>
              </a:spcBef>
              <a:buClr>
                <a:schemeClr val="accent1"/>
              </a:buClr>
              <a:buSzPct val="68000"/>
              <a:buFont typeface="Wingdings 3"/>
              <a:buChar char=""/>
            </a:pPr>
            <a:r>
              <a:rPr lang="en-US" dirty="0" smtClean="0">
                <a:latin typeface="Arial Narrow" panose="020B0606020202030204" pitchFamily="34" charset="0"/>
              </a:rPr>
              <a:t>assume </a:t>
            </a:r>
            <a:r>
              <a:rPr lang="en-US" dirty="0">
                <a:latin typeface="Arial Narrow" panose="020B0606020202030204" pitchFamily="34" charset="0"/>
              </a:rPr>
              <a:t>Facebook, Google+, Twitter, Yahoo, Instagram, About.me with public access to minimal viable information  based on NIEM adoption.  </a:t>
            </a:r>
          </a:p>
          <a:p>
            <a:pPr marL="109728" lvl="2" indent="0">
              <a:spcBef>
                <a:spcPts val="400"/>
              </a:spcBef>
              <a:buClr>
                <a:schemeClr val="accent1"/>
              </a:buClr>
              <a:buSzPct val="68000"/>
              <a:buNone/>
            </a:pPr>
            <a:r>
              <a:rPr lang="en-US" dirty="0" smtClean="0">
                <a:latin typeface="Arial Narrow" panose="020B0606020202030204" pitchFamily="34" charset="0"/>
              </a:rPr>
              <a:t>Local control would only be achieved through adoption of standards universally</a:t>
            </a:r>
            <a:endParaRPr lang="en-US" dirty="0">
              <a:latin typeface="Arial Narrow" panose="020B0606020202030204" pitchFamily="34" charset="0"/>
            </a:endParaRPr>
          </a:p>
          <a:p>
            <a:endParaRPr lang="en-US" dirty="0">
              <a:latin typeface="Arial Narrow" panose="020B0606020202030204" pitchFamily="34" charset="0"/>
            </a:endParaRPr>
          </a:p>
        </p:txBody>
      </p:sp>
      <p:sp>
        <p:nvSpPr>
          <p:cNvPr id="3" name="Title 2"/>
          <p:cNvSpPr>
            <a:spLocks noGrp="1"/>
          </p:cNvSpPr>
          <p:nvPr>
            <p:ph type="title"/>
          </p:nvPr>
        </p:nvSpPr>
        <p:spPr/>
        <p:txBody>
          <a:bodyPr>
            <a:normAutofit/>
          </a:bodyPr>
          <a:lstStyle/>
          <a:p>
            <a:r>
              <a:rPr lang="en-US" dirty="0" smtClean="0">
                <a:latin typeface="Arial Narrow" panose="020B0606020202030204" pitchFamily="34" charset="0"/>
              </a:rPr>
              <a:t>Pattern </a:t>
            </a:r>
            <a:r>
              <a:rPr lang="en-US" dirty="0" smtClean="0">
                <a:latin typeface="Arial Narrow" panose="020B0606020202030204" pitchFamily="34" charset="0"/>
              </a:rPr>
              <a:t>Language-Control </a:t>
            </a:r>
            <a:r>
              <a:rPr lang="en-US" dirty="0" smtClean="0">
                <a:latin typeface="Arial Narrow" panose="020B0606020202030204" pitchFamily="34" charset="0"/>
              </a:rPr>
              <a:t/>
            </a:r>
            <a:br>
              <a:rPr lang="en-US" dirty="0" smtClean="0">
                <a:latin typeface="Arial Narrow" panose="020B0606020202030204" pitchFamily="34" charset="0"/>
              </a:rPr>
            </a:br>
            <a:r>
              <a:rPr lang="en-US" sz="2200" dirty="0" smtClean="0">
                <a:latin typeface="Arial Narrow" panose="020B0606020202030204" pitchFamily="34" charset="0"/>
              </a:rPr>
              <a:t>for Access Groups In Government </a:t>
            </a:r>
            <a:endParaRPr lang="en-US" sz="2200" dirty="0">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68238072"/>
              </p:ext>
            </p:extLst>
          </p:nvPr>
        </p:nvGraphicFramePr>
        <p:xfrm>
          <a:off x="6553200" y="228600"/>
          <a:ext cx="2404872" cy="2225040"/>
        </p:xfrm>
        <a:graphic>
          <a:graphicData uri="http://schemas.openxmlformats.org/drawingml/2006/table">
            <a:tbl>
              <a:tblPr firstRow="1" bandRow="1">
                <a:tableStyleId>{5C22544A-7EE6-4342-B048-85BDC9FD1C3A}</a:tableStyleId>
              </a:tblPr>
              <a:tblGrid>
                <a:gridCol w="1981200"/>
                <a:gridCol w="423672"/>
              </a:tblGrid>
              <a:tr h="370840">
                <a:tc>
                  <a:txBody>
                    <a:bodyPr/>
                    <a:lstStyle/>
                    <a:p>
                      <a:r>
                        <a:rPr lang="en-US" dirty="0" smtClean="0">
                          <a:latin typeface="Arial Narrow" panose="020B0606020202030204" pitchFamily="34" charset="0"/>
                        </a:rPr>
                        <a:t>Access Group</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X</a:t>
                      </a:r>
                      <a:endParaRPr lang="en-US" dirty="0">
                        <a:latin typeface="Arial Narrow" panose="020B0606020202030204" pitchFamily="34" charset="0"/>
                      </a:endParaRPr>
                    </a:p>
                  </a:txBody>
                  <a:tcPr/>
                </a:tc>
              </a:tr>
              <a:tr h="370840">
                <a:tc>
                  <a:txBody>
                    <a:bodyPr/>
                    <a:lstStyle/>
                    <a:p>
                      <a:r>
                        <a:rPr lang="en-US" dirty="0" smtClean="0">
                          <a:latin typeface="Arial Narrow" panose="020B0606020202030204" pitchFamily="34" charset="0"/>
                        </a:rPr>
                        <a:t>Tax Debt </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X</a:t>
                      </a:r>
                      <a:endParaRPr lang="en-US" dirty="0">
                        <a:latin typeface="Arial Narrow" panose="020B0606020202030204" pitchFamily="34" charset="0"/>
                      </a:endParaRPr>
                    </a:p>
                  </a:txBody>
                  <a:tcPr/>
                </a:tc>
              </a:tr>
              <a:tr h="370840">
                <a:tc>
                  <a:txBody>
                    <a:bodyPr/>
                    <a:lstStyle/>
                    <a:p>
                      <a:r>
                        <a:rPr lang="en-US" dirty="0" smtClean="0">
                          <a:latin typeface="Arial Narrow" panose="020B0606020202030204" pitchFamily="34" charset="0"/>
                        </a:rPr>
                        <a:t>Healthcare </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X</a:t>
                      </a:r>
                      <a:endParaRPr lang="en-US" dirty="0">
                        <a:latin typeface="Arial Narrow" panose="020B0606020202030204" pitchFamily="34" charset="0"/>
                      </a:endParaRPr>
                    </a:p>
                  </a:txBody>
                  <a:tcPr/>
                </a:tc>
              </a:tr>
              <a:tr h="370840">
                <a:tc>
                  <a:txBody>
                    <a:bodyPr/>
                    <a:lstStyle/>
                    <a:p>
                      <a:r>
                        <a:rPr lang="en-US" dirty="0" smtClean="0">
                          <a:latin typeface="Arial Narrow" panose="020B0606020202030204" pitchFamily="34" charset="0"/>
                        </a:rPr>
                        <a:t>Education </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X</a:t>
                      </a:r>
                      <a:endParaRPr lang="en-US" dirty="0">
                        <a:latin typeface="Arial Narrow" panose="020B0606020202030204" pitchFamily="34" charset="0"/>
                      </a:endParaRPr>
                    </a:p>
                  </a:txBody>
                  <a:tcPr/>
                </a:tc>
              </a:tr>
              <a:tr h="370840">
                <a:tc>
                  <a:txBody>
                    <a:bodyPr/>
                    <a:lstStyle/>
                    <a:p>
                      <a:r>
                        <a:rPr lang="en-US" dirty="0" smtClean="0">
                          <a:latin typeface="Arial Narrow" panose="020B0606020202030204" pitchFamily="34" charset="0"/>
                        </a:rPr>
                        <a:t>Justice System</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X</a:t>
                      </a:r>
                      <a:endParaRPr lang="en-US" dirty="0">
                        <a:latin typeface="Arial Narrow" panose="020B0606020202030204" pitchFamily="34" charset="0"/>
                      </a:endParaRPr>
                    </a:p>
                  </a:txBody>
                  <a:tcPr/>
                </a:tc>
              </a:tr>
              <a:tr h="370840">
                <a:tc>
                  <a:txBody>
                    <a:bodyPr/>
                    <a:lstStyle/>
                    <a:p>
                      <a:r>
                        <a:rPr lang="en-US" dirty="0" smtClean="0">
                          <a:latin typeface="Arial Narrow" panose="020B0606020202030204" pitchFamily="34" charset="0"/>
                        </a:rPr>
                        <a:t>Federal,</a:t>
                      </a:r>
                      <a:r>
                        <a:rPr lang="en-US" baseline="0" dirty="0" smtClean="0">
                          <a:latin typeface="Arial Narrow" panose="020B0606020202030204" pitchFamily="34" charset="0"/>
                        </a:rPr>
                        <a:t> State, Local</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X</a:t>
                      </a:r>
                      <a:endParaRPr lang="en-US" dirty="0">
                        <a:latin typeface="Arial Narrow" panose="020B0606020202030204" pitchFamily="34" charset="0"/>
                      </a:endParaRPr>
                    </a:p>
                  </a:txBody>
                  <a:tcPr/>
                </a:tc>
              </a:tr>
            </a:tbl>
          </a:graphicData>
        </a:graphic>
      </p:graphicFrame>
      <p:sp>
        <p:nvSpPr>
          <p:cNvPr id="5" name="Rectangle 4"/>
          <p:cNvSpPr/>
          <p:nvPr/>
        </p:nvSpPr>
        <p:spPr>
          <a:xfrm>
            <a:off x="2590800" y="6206711"/>
            <a:ext cx="4572000" cy="276999"/>
          </a:xfrm>
          <a:prstGeom prst="rect">
            <a:avLst/>
          </a:prstGeom>
          <a:solidFill>
            <a:schemeClr val="bg1"/>
          </a:solidFill>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a:t>
            </a:r>
            <a:endParaRPr lang="en-US" sz="1200" dirty="0">
              <a:latin typeface="Arial Narrow"/>
            </a:endParaRPr>
          </a:p>
        </p:txBody>
      </p:sp>
    </p:spTree>
    <p:extLst>
      <p:ext uri="{BB962C8B-B14F-4D97-AF65-F5344CB8AC3E}">
        <p14:creationId xmlns:p14="http://schemas.microsoft.com/office/powerpoint/2010/main" val="2564029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Arial Narrow" panose="020B0606020202030204" pitchFamily="34" charset="0"/>
              </a:rPr>
              <a:t>Social Media as a Channel</a:t>
            </a:r>
            <a:br>
              <a:rPr lang="en-US" dirty="0" smtClean="0">
                <a:latin typeface="Arial Narrow" panose="020B0606020202030204" pitchFamily="34" charset="0"/>
              </a:rPr>
            </a:br>
            <a:r>
              <a:rPr lang="en-US" sz="4400" dirty="0" smtClean="0">
                <a:latin typeface="Arial Narrow" panose="020B0606020202030204" pitchFamily="34" charset="0"/>
              </a:rPr>
              <a:t>Building Blocks From Private Sector</a:t>
            </a:r>
            <a:endParaRPr lang="en-US" sz="4400" dirty="0">
              <a:latin typeface="Arial Narrow" panose="020B0606020202030204" pitchFamily="34" charset="0"/>
            </a:endParaRPr>
          </a:p>
        </p:txBody>
      </p:sp>
      <p:sp>
        <p:nvSpPr>
          <p:cNvPr id="5" name="Text Placeholder 4"/>
          <p:cNvSpPr>
            <a:spLocks noGrp="1"/>
          </p:cNvSpPr>
          <p:nvPr>
            <p:ph type="body" idx="1"/>
          </p:nvPr>
        </p:nvSpPr>
        <p:spPr/>
        <p:txBody>
          <a:bodyPr>
            <a:normAutofit/>
          </a:bodyPr>
          <a:lstStyle/>
          <a:p>
            <a:r>
              <a:rPr lang="en-US" dirty="0" smtClean="0">
                <a:latin typeface="Arial Narrow" panose="020B0606020202030204" pitchFamily="34" charset="0"/>
              </a:rPr>
              <a:t>Intuit, Google Play, Apple Store, Microsoft need to offer plug in to any social media platform.  </a:t>
            </a:r>
          </a:p>
        </p:txBody>
      </p:sp>
      <p:sp>
        <p:nvSpPr>
          <p:cNvPr id="6" name="Rectangle 5"/>
          <p:cNvSpPr/>
          <p:nvPr/>
        </p:nvSpPr>
        <p:spPr>
          <a:xfrm>
            <a:off x="2590800" y="620671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a:t>
            </a:r>
            <a:endParaRPr lang="en-US" sz="1200" dirty="0">
              <a:latin typeface="Arial Narrow"/>
            </a:endParaRPr>
          </a:p>
        </p:txBody>
      </p:sp>
    </p:spTree>
    <p:extLst>
      <p:ext uri="{BB962C8B-B14F-4D97-AF65-F5344CB8AC3E}">
        <p14:creationId xmlns:p14="http://schemas.microsoft.com/office/powerpoint/2010/main" val="1698013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4525963"/>
          </a:xfrm>
        </p:spPr>
        <p:txBody>
          <a:bodyPr>
            <a:normAutofit/>
          </a:bodyPr>
          <a:lstStyle/>
          <a:p>
            <a:r>
              <a:rPr lang="en-US" b="1" dirty="0" smtClean="0">
                <a:latin typeface="Arial Narrow" panose="020B0606020202030204" pitchFamily="34" charset="0"/>
              </a:rPr>
              <a:t>Proposed – Shared Service for capacity building</a:t>
            </a:r>
          </a:p>
          <a:p>
            <a:pPr lvl="1"/>
            <a:r>
              <a:rPr lang="en-US" b="1" dirty="0" smtClean="0">
                <a:latin typeface="Arial Narrow" panose="020B0606020202030204" pitchFamily="34" charset="0"/>
              </a:rPr>
              <a:t>Ability to co-op resources from Per Cloud – Available for work</a:t>
            </a:r>
          </a:p>
          <a:p>
            <a:pPr lvl="1"/>
            <a:r>
              <a:rPr lang="en-US" dirty="0" smtClean="0">
                <a:latin typeface="Arial Narrow" panose="020B0606020202030204" pitchFamily="34" charset="0"/>
              </a:rPr>
              <a:t>Manage </a:t>
            </a:r>
            <a:r>
              <a:rPr lang="en-US" dirty="0" smtClean="0">
                <a:latin typeface="Arial Narrow" panose="020B0606020202030204" pitchFamily="34" charset="0"/>
              </a:rPr>
              <a:t>yourself as an independent consultant through your per cloud</a:t>
            </a:r>
          </a:p>
          <a:p>
            <a:pPr lvl="2"/>
            <a:r>
              <a:rPr lang="en-US" dirty="0" smtClean="0">
                <a:latin typeface="Arial Narrow" panose="020B0606020202030204" pitchFamily="34" charset="0"/>
              </a:rPr>
              <a:t>LinkedIn - get LinkedIn to offer a co-op option in user profiles. </a:t>
            </a:r>
          </a:p>
          <a:p>
            <a:pPr lvl="3"/>
            <a:r>
              <a:rPr lang="en-US" dirty="0" smtClean="0">
                <a:latin typeface="Arial Narrow" panose="020B0606020202030204" pitchFamily="34" charset="0"/>
              </a:rPr>
              <a:t>Prelude as an OBJECTIVE </a:t>
            </a:r>
            <a:r>
              <a:rPr lang="en-US" dirty="0" smtClean="0">
                <a:latin typeface="Arial Narrow" panose="020B0606020202030204" pitchFamily="34" charset="0"/>
              </a:rPr>
              <a:t>strengths based tool for building stronger teams</a:t>
            </a:r>
            <a:endParaRPr lang="en-US" dirty="0">
              <a:latin typeface="Arial Narrow" panose="020B0606020202030204" pitchFamily="34" charset="0"/>
            </a:endParaRPr>
          </a:p>
          <a:p>
            <a:pPr lvl="1"/>
            <a:r>
              <a:rPr lang="en-US" b="1" dirty="0" smtClean="0">
                <a:latin typeface="Arial Narrow" panose="020B0606020202030204" pitchFamily="34" charset="0"/>
              </a:rPr>
              <a:t>Small Business Centers of Excellence</a:t>
            </a:r>
          </a:p>
          <a:p>
            <a:pPr lvl="2"/>
            <a:r>
              <a:rPr lang="en-US" dirty="0" smtClean="0">
                <a:latin typeface="Arial Narrow" panose="020B0606020202030204" pitchFamily="34" charset="0"/>
              </a:rPr>
              <a:t>Teaching students how to use online open source tools to enable small business owners to use cloud technologies before taking on the risk.  </a:t>
            </a:r>
          </a:p>
          <a:p>
            <a:pPr lvl="2"/>
            <a:r>
              <a:rPr lang="en-US" dirty="0" smtClean="0">
                <a:latin typeface="Arial Narrow" panose="020B0606020202030204" pitchFamily="34" charset="0"/>
              </a:rPr>
              <a:t>Increase investment opportunities by adopting a common business model in the cloud for sustainability and best in class operational efficiencies.   </a:t>
            </a:r>
          </a:p>
        </p:txBody>
      </p:sp>
      <p:sp>
        <p:nvSpPr>
          <p:cNvPr id="2" name="Title 1"/>
          <p:cNvSpPr>
            <a:spLocks noGrp="1"/>
          </p:cNvSpPr>
          <p:nvPr>
            <p:ph type="title"/>
          </p:nvPr>
        </p:nvSpPr>
        <p:spPr/>
        <p:txBody>
          <a:bodyPr>
            <a:normAutofit/>
          </a:bodyPr>
          <a:lstStyle/>
          <a:p>
            <a:r>
              <a:rPr lang="en-US" i="1" dirty="0" smtClean="0">
                <a:solidFill>
                  <a:schemeClr val="accent1"/>
                </a:solidFill>
                <a:latin typeface="Arial Narrow" panose="020B0606020202030204" pitchFamily="34" charset="0"/>
              </a:rPr>
              <a:t>IGL07 </a:t>
            </a:r>
            <a:r>
              <a:rPr lang="en-US" sz="3600" dirty="0" smtClean="0">
                <a:latin typeface="Arial Narrow" panose="020B0606020202030204" pitchFamily="34" charset="0"/>
              </a:rPr>
              <a:t>Shared Service </a:t>
            </a:r>
            <a:r>
              <a:rPr lang="en-US" sz="3600" dirty="0" err="1" smtClean="0">
                <a:latin typeface="Arial Narrow" panose="020B0606020202030204" pitchFamily="34" charset="0"/>
              </a:rPr>
              <a:t>Co-OP</a:t>
            </a:r>
            <a:r>
              <a:rPr lang="en-US" sz="3600" dirty="0" smtClean="0">
                <a:latin typeface="Arial Narrow" panose="020B0606020202030204" pitchFamily="34" charset="0"/>
              </a:rPr>
              <a:t> </a:t>
            </a:r>
            <a:br>
              <a:rPr lang="en-US" sz="3600" dirty="0" smtClean="0">
                <a:latin typeface="Arial Narrow" panose="020B0606020202030204" pitchFamily="34" charset="0"/>
              </a:rPr>
            </a:br>
            <a:r>
              <a:rPr lang="en-US" sz="2200" dirty="0" smtClean="0">
                <a:latin typeface="Arial Narrow" panose="020B0606020202030204" pitchFamily="34" charset="0"/>
              </a:rPr>
              <a:t>Economic Life Phase II On Demand Service Offering (1099) </a:t>
            </a:r>
            <a:endParaRPr lang="en-US" sz="2200" dirty="0">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27110964"/>
              </p:ext>
            </p:extLst>
          </p:nvPr>
        </p:nvGraphicFramePr>
        <p:xfrm>
          <a:off x="7086600" y="152400"/>
          <a:ext cx="1871472" cy="1905000"/>
        </p:xfrm>
        <a:graphic>
          <a:graphicData uri="http://schemas.openxmlformats.org/drawingml/2006/table">
            <a:tbl>
              <a:tblPr firstRow="1" bandRow="1">
                <a:tableStyleId>{5C22544A-7EE6-4342-B048-85BDC9FD1C3A}</a:tableStyleId>
              </a:tblPr>
              <a:tblGrid>
                <a:gridCol w="1541770"/>
                <a:gridCol w="329702"/>
              </a:tblGrid>
              <a:tr h="370840">
                <a:tc>
                  <a:txBody>
                    <a:bodyPr/>
                    <a:lstStyle/>
                    <a:p>
                      <a:r>
                        <a:rPr lang="en-US" sz="1400" dirty="0" smtClean="0">
                          <a:latin typeface="Arial Narrow" panose="020B0606020202030204" pitchFamily="34" charset="0"/>
                        </a:rPr>
                        <a:t>Access Group</a:t>
                      </a:r>
                      <a:endParaRPr lang="en-US" sz="1400" dirty="0">
                        <a:latin typeface="Arial Narrow" panose="020B0606020202030204" pitchFamily="34" charset="0"/>
                      </a:endParaRPr>
                    </a:p>
                  </a:txBody>
                  <a:tcPr/>
                </a:tc>
                <a:tc>
                  <a:txBody>
                    <a:bodyPr/>
                    <a:lstStyle/>
                    <a:p>
                      <a:r>
                        <a:rPr lang="en-US" sz="1400" dirty="0" smtClean="0">
                          <a:latin typeface="Arial Narrow" panose="020B0606020202030204" pitchFamily="34" charset="0"/>
                        </a:rPr>
                        <a:t>X</a:t>
                      </a:r>
                      <a:endParaRPr lang="en-US" sz="1400" dirty="0">
                        <a:latin typeface="Arial Narrow" panose="020B0606020202030204" pitchFamily="34" charset="0"/>
                      </a:endParaRPr>
                    </a:p>
                  </a:txBody>
                  <a:tcPr/>
                </a:tc>
              </a:tr>
              <a:tr h="314960">
                <a:tc>
                  <a:txBody>
                    <a:bodyPr/>
                    <a:lstStyle/>
                    <a:p>
                      <a:r>
                        <a:rPr lang="en-US" sz="1400" dirty="0" smtClean="0">
                          <a:latin typeface="Arial Narrow" panose="020B0606020202030204" pitchFamily="34" charset="0"/>
                        </a:rPr>
                        <a:t>Tax Debt </a:t>
                      </a:r>
                      <a:endParaRPr lang="en-US" sz="1400" dirty="0">
                        <a:latin typeface="Arial Narrow" panose="020B0606020202030204" pitchFamily="34" charset="0"/>
                      </a:endParaRPr>
                    </a:p>
                  </a:txBody>
                  <a:tcPr/>
                </a:tc>
                <a:tc>
                  <a:txBody>
                    <a:bodyPr/>
                    <a:lstStyle/>
                    <a:p>
                      <a:r>
                        <a:rPr lang="en-US" sz="1400" dirty="0" smtClean="0">
                          <a:latin typeface="Arial Narrow" panose="020B0606020202030204" pitchFamily="34" charset="0"/>
                        </a:rPr>
                        <a:t>X</a:t>
                      </a:r>
                      <a:endParaRPr lang="en-US" sz="1400" dirty="0">
                        <a:latin typeface="Arial Narrow" panose="020B0606020202030204" pitchFamily="34" charset="0"/>
                      </a:endParaRPr>
                    </a:p>
                  </a:txBody>
                  <a:tcPr/>
                </a:tc>
              </a:tr>
              <a:tr h="304800">
                <a:tc>
                  <a:txBody>
                    <a:bodyPr/>
                    <a:lstStyle/>
                    <a:p>
                      <a:r>
                        <a:rPr lang="en-US" sz="1400" dirty="0" smtClean="0">
                          <a:latin typeface="Arial Narrow" panose="020B0606020202030204" pitchFamily="34" charset="0"/>
                        </a:rPr>
                        <a:t>Healthcare </a:t>
                      </a:r>
                      <a:endParaRPr lang="en-US" sz="1400" dirty="0">
                        <a:latin typeface="Arial Narrow" panose="020B0606020202030204" pitchFamily="34" charset="0"/>
                      </a:endParaRPr>
                    </a:p>
                  </a:txBody>
                  <a:tcPr/>
                </a:tc>
                <a:tc>
                  <a:txBody>
                    <a:bodyPr/>
                    <a:lstStyle/>
                    <a:p>
                      <a:endParaRPr lang="en-US" sz="1400" dirty="0">
                        <a:latin typeface="Arial Narrow" panose="020B0606020202030204" pitchFamily="34" charset="0"/>
                      </a:endParaRPr>
                    </a:p>
                  </a:txBody>
                  <a:tcPr/>
                </a:tc>
              </a:tr>
              <a:tr h="304800">
                <a:tc>
                  <a:txBody>
                    <a:bodyPr/>
                    <a:lstStyle/>
                    <a:p>
                      <a:r>
                        <a:rPr lang="en-US" sz="1400" dirty="0" smtClean="0">
                          <a:latin typeface="Arial Narrow" panose="020B0606020202030204" pitchFamily="34" charset="0"/>
                        </a:rPr>
                        <a:t>Education </a:t>
                      </a:r>
                      <a:endParaRPr lang="en-US" sz="1400" dirty="0">
                        <a:latin typeface="Arial Narrow" panose="020B0606020202030204" pitchFamily="34" charset="0"/>
                      </a:endParaRPr>
                    </a:p>
                  </a:txBody>
                  <a:tcPr/>
                </a:tc>
                <a:tc>
                  <a:txBody>
                    <a:bodyPr/>
                    <a:lstStyle/>
                    <a:p>
                      <a:endParaRPr lang="en-US" sz="1400" dirty="0">
                        <a:latin typeface="Arial Narrow" panose="020B0606020202030204" pitchFamily="34" charset="0"/>
                      </a:endParaRPr>
                    </a:p>
                  </a:txBody>
                  <a:tcPr/>
                </a:tc>
              </a:tr>
              <a:tr h="304800">
                <a:tc>
                  <a:txBody>
                    <a:bodyPr/>
                    <a:lstStyle/>
                    <a:p>
                      <a:r>
                        <a:rPr lang="en-US" sz="1400" dirty="0" smtClean="0">
                          <a:latin typeface="Arial Narrow" panose="020B0606020202030204" pitchFamily="34" charset="0"/>
                        </a:rPr>
                        <a:t>Justice System</a:t>
                      </a:r>
                      <a:endParaRPr lang="en-US" sz="1400" dirty="0">
                        <a:latin typeface="Arial Narrow" panose="020B0606020202030204" pitchFamily="34" charset="0"/>
                      </a:endParaRPr>
                    </a:p>
                  </a:txBody>
                  <a:tcPr/>
                </a:tc>
                <a:tc>
                  <a:txBody>
                    <a:bodyPr/>
                    <a:lstStyle/>
                    <a:p>
                      <a:endParaRPr lang="en-US" sz="1400" dirty="0">
                        <a:latin typeface="Arial Narrow" panose="020B0606020202030204" pitchFamily="34" charset="0"/>
                      </a:endParaRPr>
                    </a:p>
                  </a:txBody>
                  <a:tcPr/>
                </a:tc>
              </a:tr>
              <a:tr h="228600">
                <a:tc>
                  <a:txBody>
                    <a:bodyPr/>
                    <a:lstStyle/>
                    <a:p>
                      <a:r>
                        <a:rPr lang="en-US" sz="1400" dirty="0" smtClean="0">
                          <a:latin typeface="Arial Narrow" panose="020B0606020202030204" pitchFamily="34" charset="0"/>
                        </a:rPr>
                        <a:t>Federal,</a:t>
                      </a:r>
                      <a:r>
                        <a:rPr lang="en-US" sz="1400" baseline="0" dirty="0" smtClean="0">
                          <a:latin typeface="Arial Narrow" panose="020B0606020202030204" pitchFamily="34" charset="0"/>
                        </a:rPr>
                        <a:t> State, Local</a:t>
                      </a:r>
                      <a:endParaRPr lang="en-US" sz="1400" dirty="0">
                        <a:latin typeface="Arial Narrow" panose="020B0606020202030204" pitchFamily="34" charset="0"/>
                      </a:endParaRPr>
                    </a:p>
                  </a:txBody>
                  <a:tcPr/>
                </a:tc>
                <a:tc>
                  <a:txBody>
                    <a:bodyPr/>
                    <a:lstStyle/>
                    <a:p>
                      <a:r>
                        <a:rPr lang="en-US" sz="1400" dirty="0" smtClean="0">
                          <a:latin typeface="Arial Narrow" panose="020B0606020202030204" pitchFamily="34" charset="0"/>
                        </a:rPr>
                        <a:t>X</a:t>
                      </a:r>
                      <a:endParaRPr lang="en-US" sz="1400" dirty="0">
                        <a:latin typeface="Arial Narrow" panose="020B0606020202030204" pitchFamily="34" charset="0"/>
                      </a:endParaRPr>
                    </a:p>
                  </a:txBody>
                  <a:tcPr/>
                </a:tc>
              </a:tr>
            </a:tbl>
          </a:graphicData>
        </a:graphic>
      </p:graphicFrame>
      <p:sp>
        <p:nvSpPr>
          <p:cNvPr id="6" name="Rectangle 5"/>
          <p:cNvSpPr/>
          <p:nvPr/>
        </p:nvSpPr>
        <p:spPr>
          <a:xfrm>
            <a:off x="2590800" y="620671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a:t>
            </a:r>
            <a:endParaRPr lang="en-US" sz="1200" dirty="0">
              <a:latin typeface="Arial Narrow"/>
            </a:endParaRPr>
          </a:p>
        </p:txBody>
      </p:sp>
    </p:spTree>
    <p:extLst>
      <p:ext uri="{BB962C8B-B14F-4D97-AF65-F5344CB8AC3E}">
        <p14:creationId xmlns:p14="http://schemas.microsoft.com/office/powerpoint/2010/main" val="186078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Arial Narrow" panose="020B0606020202030204" pitchFamily="34" charset="0"/>
              </a:rPr>
              <a:t>1. Define the offer </a:t>
            </a:r>
            <a:endParaRPr lang="en-US" dirty="0">
              <a:latin typeface="Arial Narrow" panose="020B0606020202030204" pitchFamily="34" charset="0"/>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142999"/>
            <a:ext cx="8305800" cy="5572919"/>
          </a:xfrm>
          <a:prstGeom prst="rect">
            <a:avLst/>
          </a:prstGeom>
        </p:spPr>
      </p:pic>
    </p:spTree>
    <p:extLst>
      <p:ext uri="{BB962C8B-B14F-4D97-AF65-F5344CB8AC3E}">
        <p14:creationId xmlns:p14="http://schemas.microsoft.com/office/powerpoint/2010/main" val="3105729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Arial Narrow" panose="020B0606020202030204" pitchFamily="34" charset="0"/>
              </a:rPr>
              <a:t>A minimum viable system  </a:t>
            </a:r>
            <a:endParaRPr lang="en-US" dirty="0">
              <a:latin typeface="Arial Narrow" panose="020B0606020202030204" pitchFamily="34" charset="0"/>
            </a:endParaRPr>
          </a:p>
        </p:txBody>
      </p:sp>
      <p:sp>
        <p:nvSpPr>
          <p:cNvPr id="5" name="Text Placeholder 4"/>
          <p:cNvSpPr>
            <a:spLocks noGrp="1"/>
          </p:cNvSpPr>
          <p:nvPr>
            <p:ph type="body" idx="1"/>
          </p:nvPr>
        </p:nvSpPr>
        <p:spPr/>
        <p:style>
          <a:lnRef idx="1">
            <a:schemeClr val="accent5"/>
          </a:lnRef>
          <a:fillRef idx="3">
            <a:schemeClr val="accent5"/>
          </a:fillRef>
          <a:effectRef idx="2">
            <a:schemeClr val="accent5"/>
          </a:effectRef>
          <a:fontRef idx="minor">
            <a:schemeClr val="lt1"/>
          </a:fontRef>
        </p:style>
        <p:txBody>
          <a:bodyPr/>
          <a:lstStyle/>
          <a:p>
            <a:r>
              <a:rPr lang="en-US" dirty="0" smtClean="0">
                <a:latin typeface="Arial Narrow" panose="020B0606020202030204" pitchFamily="34" charset="0"/>
              </a:rPr>
              <a:t>Minimum Outcomes-Students </a:t>
            </a:r>
            <a:endParaRPr lang="en-US" dirty="0">
              <a:latin typeface="Arial Narrow" panose="020B0606020202030204" pitchFamily="34" charset="0"/>
            </a:endParaRPr>
          </a:p>
        </p:txBody>
      </p:sp>
      <p:sp>
        <p:nvSpPr>
          <p:cNvPr id="6" name="Text Placeholder 5"/>
          <p:cNvSpPr>
            <a:spLocks noGrp="1"/>
          </p:cNvSpPr>
          <p:nvPr>
            <p:ph type="body" sz="half" idx="3"/>
          </p:nvPr>
        </p:nvSpPr>
        <p:spPr/>
        <p:style>
          <a:lnRef idx="1">
            <a:schemeClr val="accent1"/>
          </a:lnRef>
          <a:fillRef idx="3">
            <a:schemeClr val="accent1"/>
          </a:fillRef>
          <a:effectRef idx="2">
            <a:schemeClr val="accent1"/>
          </a:effectRef>
          <a:fontRef idx="minor">
            <a:schemeClr val="lt1"/>
          </a:fontRef>
        </p:style>
        <p:txBody>
          <a:bodyPr/>
          <a:lstStyle/>
          <a:p>
            <a:r>
              <a:rPr lang="en-US" dirty="0" smtClean="0">
                <a:latin typeface="Arial Narrow" panose="020B0606020202030204" pitchFamily="34" charset="0"/>
              </a:rPr>
              <a:t>Chaos to Performance</a:t>
            </a:r>
            <a:endParaRPr lang="en-US" dirty="0">
              <a:latin typeface="Arial Narrow" panose="020B0606020202030204" pitchFamily="34" charset="0"/>
            </a:endParaRPr>
          </a:p>
        </p:txBody>
      </p:sp>
      <p:sp>
        <p:nvSpPr>
          <p:cNvPr id="2" name="Content Placeholder 1"/>
          <p:cNvSpPr>
            <a:spLocks noGrp="1"/>
          </p:cNvSpPr>
          <p:nvPr>
            <p:ph sz="quarter" idx="2"/>
          </p:nvPr>
        </p:nvSpPr>
        <p:spPr/>
        <p:txBody>
          <a:bodyPr>
            <a:normAutofit/>
          </a:bodyPr>
          <a:lstStyle/>
          <a:p>
            <a:r>
              <a:rPr lang="en-US" dirty="0" smtClean="0">
                <a:latin typeface="Arial Narrow" panose="020B0606020202030204" pitchFamily="34" charset="0"/>
              </a:rPr>
              <a:t>Doing more with less</a:t>
            </a:r>
          </a:p>
          <a:p>
            <a:pPr lvl="1"/>
            <a:r>
              <a:rPr lang="en-US" dirty="0" smtClean="0">
                <a:latin typeface="Arial Narrow" panose="020B0606020202030204" pitchFamily="34" charset="0"/>
              </a:rPr>
              <a:t>Going from chaos and low value </a:t>
            </a:r>
          </a:p>
          <a:p>
            <a:r>
              <a:rPr lang="en-US" dirty="0" smtClean="0">
                <a:latin typeface="Arial Narrow" panose="020B0606020202030204" pitchFamily="34" charset="0"/>
              </a:rPr>
              <a:t>Increasing citizen outcomes</a:t>
            </a:r>
            <a:endParaRPr lang="en-US" dirty="0">
              <a:latin typeface="Arial Narrow" panose="020B0606020202030204" pitchFamily="34" charset="0"/>
            </a:endParaRPr>
          </a:p>
          <a:p>
            <a:pPr lvl="1"/>
            <a:r>
              <a:rPr lang="en-US" dirty="0" smtClean="0">
                <a:latin typeface="Arial Narrow" panose="020B0606020202030204" pitchFamily="34" charset="0"/>
              </a:rPr>
              <a:t>Moving to a self governing model</a:t>
            </a:r>
          </a:p>
        </p:txBody>
      </p:sp>
      <p:sp>
        <p:nvSpPr>
          <p:cNvPr id="7" name="Content Placeholder 6"/>
          <p:cNvSpPr>
            <a:spLocks noGrp="1"/>
          </p:cNvSpPr>
          <p:nvPr>
            <p:ph sz="quarter" idx="4"/>
          </p:nvPr>
        </p:nvSpPr>
        <p:spPr/>
        <p:txBody>
          <a:bodyPr/>
          <a:lstStyle/>
          <a:p>
            <a:endParaRPr lang="en-US"/>
          </a:p>
        </p:txBody>
      </p:sp>
      <p:pic>
        <p:nvPicPr>
          <p:cNvPr id="1026" name="Picture 2" descr="C:\Users\mom\Dropbox\eGov\Enterprise Architecture\fromchaostoperform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16400" cy="35417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 y="0"/>
            <a:ext cx="9142858" cy="6857143"/>
          </a:xfrm>
          <a:prstGeom prst="rect">
            <a:avLst/>
          </a:prstGeom>
        </p:spPr>
      </p:pic>
    </p:spTree>
    <p:extLst>
      <p:ext uri="{BB962C8B-B14F-4D97-AF65-F5344CB8AC3E}">
        <p14:creationId xmlns:p14="http://schemas.microsoft.com/office/powerpoint/2010/main" val="2030403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9142858" cy="6857143"/>
          </a:xfrm>
          <a:prstGeom prst="rect">
            <a:avLst/>
          </a:prstGeom>
        </p:spPr>
      </p:pic>
    </p:spTree>
    <p:extLst>
      <p:ext uri="{BB962C8B-B14F-4D97-AF65-F5344CB8AC3E}">
        <p14:creationId xmlns:p14="http://schemas.microsoft.com/office/powerpoint/2010/main" val="423352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 y="857"/>
            <a:ext cx="9142858" cy="6857143"/>
          </a:xfrm>
          <a:prstGeom prst="rect">
            <a:avLst/>
          </a:prstGeom>
        </p:spPr>
      </p:pic>
    </p:spTree>
    <p:extLst>
      <p:ext uri="{BB962C8B-B14F-4D97-AF65-F5344CB8AC3E}">
        <p14:creationId xmlns:p14="http://schemas.microsoft.com/office/powerpoint/2010/main" val="361436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32"/>
            <a:ext cx="9142858" cy="6857143"/>
          </a:xfrm>
          <a:prstGeom prst="rect">
            <a:avLst/>
          </a:prstGeom>
        </p:spPr>
      </p:pic>
      <p:sp>
        <p:nvSpPr>
          <p:cNvPr id="8" name="Rectangle 7"/>
          <p:cNvSpPr/>
          <p:nvPr/>
        </p:nvSpPr>
        <p:spPr>
          <a:xfrm>
            <a:off x="2590800" y="620671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 </a:t>
            </a:r>
            <a:endParaRPr lang="en-US" sz="1200" dirty="0">
              <a:latin typeface="Arial Narrow"/>
            </a:endParaRPr>
          </a:p>
        </p:txBody>
      </p:sp>
    </p:spTree>
    <p:extLst>
      <p:ext uri="{BB962C8B-B14F-4D97-AF65-F5344CB8AC3E}">
        <p14:creationId xmlns:p14="http://schemas.microsoft.com/office/powerpoint/2010/main" val="3678353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r>
              <a:rPr lang="en-US" dirty="0" smtClean="0">
                <a:latin typeface="Arial Narrow" panose="020B0606020202030204" pitchFamily="34" charset="0"/>
              </a:rPr>
              <a:t>1.1.2. Survey Market and Customer</a:t>
            </a:r>
            <a:endParaRPr lang="en-US" dirty="0">
              <a:latin typeface="Arial Narrow" panose="020B0606020202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8763000" cy="5462784"/>
          </a:xfrm>
          <a:prstGeom prst="rect">
            <a:avLst/>
          </a:prstGeom>
        </p:spPr>
      </p:pic>
    </p:spTree>
    <p:extLst>
      <p:ext uri="{BB962C8B-B14F-4D97-AF65-F5344CB8AC3E}">
        <p14:creationId xmlns:p14="http://schemas.microsoft.com/office/powerpoint/2010/main" val="227313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Narrow" panose="020B0606020202030204" pitchFamily="34" charset="0"/>
              </a:rPr>
              <a:t>Cost to Build the offers </a:t>
            </a:r>
            <a:endParaRPr lang="en-US" dirty="0">
              <a:latin typeface="Arial Narrow" panose="020B0606020202030204" pitchFamily="34" charset="0"/>
            </a:endParaRPr>
          </a:p>
        </p:txBody>
      </p:sp>
      <p:sp>
        <p:nvSpPr>
          <p:cNvPr id="5" name="Text Placeholder 4"/>
          <p:cNvSpPr>
            <a:spLocks noGrp="1"/>
          </p:cNvSpPr>
          <p:nvPr>
            <p:ph type="body" idx="1"/>
          </p:nvPr>
        </p:nvSpPr>
        <p:spPr/>
        <p:txBody>
          <a:bodyPr/>
          <a:lstStyle/>
          <a:p>
            <a:r>
              <a:rPr lang="en-US" dirty="0" smtClean="0">
                <a:latin typeface="Arial Narrow" panose="020B0606020202030204" pitchFamily="34" charset="0"/>
              </a:rPr>
              <a:t>Offer Management Capability</a:t>
            </a:r>
          </a:p>
          <a:p>
            <a:r>
              <a:rPr lang="en-US" dirty="0" smtClean="0">
                <a:latin typeface="Arial Narrow" panose="020B0606020202030204" pitchFamily="34" charset="0"/>
              </a:rPr>
              <a:t>Enables an </a:t>
            </a:r>
          </a:p>
          <a:p>
            <a:r>
              <a:rPr lang="en-US" dirty="0" smtClean="0">
                <a:latin typeface="Arial Narrow" panose="020B0606020202030204" pitchFamily="34" charset="0"/>
              </a:rPr>
              <a:t>Expense/Cost Transaction Capability</a:t>
            </a:r>
            <a:endParaRPr lang="en-US" dirty="0">
              <a:latin typeface="Arial Narrow" panose="020B0606020202030204" pitchFamily="34" charset="0"/>
            </a:endParaRPr>
          </a:p>
        </p:txBody>
      </p:sp>
      <p:sp>
        <p:nvSpPr>
          <p:cNvPr id="6" name="Rectangle 5"/>
          <p:cNvSpPr/>
          <p:nvPr/>
        </p:nvSpPr>
        <p:spPr>
          <a:xfrm>
            <a:off x="2590800" y="6206711"/>
            <a:ext cx="4572000" cy="276999"/>
          </a:xfrm>
          <a:prstGeom prst="rect">
            <a:avLst/>
          </a:prstGeom>
        </p:spPr>
        <p:txBody>
          <a:bodyPr>
            <a:spAutoFit/>
          </a:bodyPr>
          <a:lstStyle/>
          <a:p>
            <a:pPr algn="ctr"/>
            <a:r>
              <a:rPr lang="en-US" sz="1200" dirty="0">
                <a:latin typeface="Arial Narrow"/>
              </a:rPr>
              <a:t>Lisa Martinez </a:t>
            </a:r>
            <a:r>
              <a:rPr lang="en-US" sz="1200" dirty="0" smtClean="0">
                <a:latin typeface="Arial Narrow"/>
              </a:rPr>
              <a:t>408.638.9016 Copyright </a:t>
            </a:r>
            <a:r>
              <a:rPr lang="en-US" sz="1200" dirty="0">
                <a:latin typeface="Arial Narrow"/>
              </a:rPr>
              <a:t>@ </a:t>
            </a:r>
            <a:r>
              <a:rPr lang="en-US" sz="1200" dirty="0" smtClean="0">
                <a:latin typeface="Arial Narrow"/>
              </a:rPr>
              <a:t>2014 Wicked Design Solutions </a:t>
            </a:r>
            <a:endParaRPr lang="en-US" sz="1200" dirty="0">
              <a:latin typeface="Arial Narrow"/>
            </a:endParaRPr>
          </a:p>
        </p:txBody>
      </p:sp>
    </p:spTree>
    <p:extLst>
      <p:ext uri="{BB962C8B-B14F-4D97-AF65-F5344CB8AC3E}">
        <p14:creationId xmlns:p14="http://schemas.microsoft.com/office/powerpoint/2010/main" val="24105029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6629</TotalTime>
  <Words>1408</Words>
  <Application>Microsoft Office PowerPoint</Application>
  <PresentationFormat>On-screen Show (4:3)</PresentationFormat>
  <Paragraphs>235</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APQC BP1 Framework Financial Management Part II</vt:lpstr>
      <vt:lpstr>All offers or New Business Planning  Conclusions – Takeaways </vt:lpstr>
      <vt:lpstr>1. Define the offer </vt:lpstr>
      <vt:lpstr>A minimum viable system  </vt:lpstr>
      <vt:lpstr>PowerPoint Presentation</vt:lpstr>
      <vt:lpstr>PowerPoint Presentation</vt:lpstr>
      <vt:lpstr>PowerPoint Presentation</vt:lpstr>
      <vt:lpstr>1.1.2. Survey Market and Customer</vt:lpstr>
      <vt:lpstr>Cost to Build the offers </vt:lpstr>
      <vt:lpstr>An innovation incubator - Healthcare  Building Capacity - Student Shared Service Centers </vt:lpstr>
      <vt:lpstr>Managing Financial Assets Consistently Accountable by Design</vt:lpstr>
      <vt:lpstr>Supplier Cost of Goods – Operational  Expense Transaction Capability Strategy into Execution of Operational Objectives</vt:lpstr>
      <vt:lpstr>Maturity - Lakota Title IV – A, B, D, and E Expense Transaction Capability – Reduce Income(debit) – Foster Care, Disability or TANF</vt:lpstr>
      <vt:lpstr>Lakota - Health and Safety Online Food Program</vt:lpstr>
      <vt:lpstr>Enjoying the Benefits</vt:lpstr>
      <vt:lpstr>Lakota Title IV (a), (b), (d) &amp; (e) Increase the income based on build and cost – Benefits/Revenue Transaction </vt:lpstr>
      <vt:lpstr>Population Benefits Revenue Transaction Capability Increase Value or Benefits</vt:lpstr>
      <vt:lpstr>Benefits – Direct Engagement Intimacy Gradient with NIEM</vt:lpstr>
      <vt:lpstr>Benefits are designed to enable-Improve  Understanding the stakeholders and their motivations enables a common model</vt:lpstr>
      <vt:lpstr>Enforcing Law for Citizen Rights - Improve Public and Private life (governance by design) </vt:lpstr>
      <vt:lpstr>A consistent view of the population  </vt:lpstr>
      <vt:lpstr>Pattern Language-Control  for Access Groups In Government </vt:lpstr>
      <vt:lpstr>Social Media as a Channel Building Blocks From Private Sector</vt:lpstr>
      <vt:lpstr>IGL07 Shared Service Co-OP  Economic Life Phase II On Demand Service Offering (1099)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 Financial Management Part II</dc:title>
  <dc:creator>Lisa Marie Martinez</dc:creator>
  <cp:lastModifiedBy>GlowWorm</cp:lastModifiedBy>
  <cp:revision>12</cp:revision>
  <dcterms:created xsi:type="dcterms:W3CDTF">2014-05-21T09:21:38Z</dcterms:created>
  <dcterms:modified xsi:type="dcterms:W3CDTF">2014-12-12T22:21:30Z</dcterms:modified>
</cp:coreProperties>
</file>