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838" r:id="rId2"/>
    <p:sldId id="852" r:id="rId3"/>
    <p:sldId id="853" r:id="rId4"/>
    <p:sldId id="859" r:id="rId5"/>
    <p:sldId id="847" r:id="rId6"/>
    <p:sldId id="849" r:id="rId7"/>
    <p:sldId id="851" r:id="rId8"/>
    <p:sldId id="850" r:id="rId9"/>
    <p:sldId id="855" r:id="rId10"/>
    <p:sldId id="754" r:id="rId11"/>
    <p:sldId id="544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vio" initials="n" lastIdx="6" clrIdx="0"/>
  <p:cmAuthor id="1" name="virgilio" initials="v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9FFD"/>
    <a:srgbClr val="0000FF"/>
    <a:srgbClr val="3366FF"/>
    <a:srgbClr val="4D4D4D"/>
    <a:srgbClr val="E824D1"/>
    <a:srgbClr val="00FF00"/>
    <a:srgbClr val="00FFCC"/>
    <a:srgbClr val="F85E08"/>
    <a:srgbClr val="7A7A7A"/>
    <a:srgbClr val="2F89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8" autoAdjust="0"/>
    <p:restoredTop sz="99423" autoAdjust="0"/>
  </p:normalViewPr>
  <p:slideViewPr>
    <p:cSldViewPr snapToGrid="0">
      <p:cViewPr>
        <p:scale>
          <a:sx n="100" d="100"/>
          <a:sy n="100" d="100"/>
        </p:scale>
        <p:origin x="-280" y="-96"/>
      </p:cViewPr>
      <p:guideLst>
        <p:guide orient="horz" pos="1417"/>
        <p:guide pos="3720"/>
        <p:guide pos="5148"/>
      </p:guideLst>
    </p:cSldViewPr>
  </p:slideViewPr>
  <p:outlineViewPr>
    <p:cViewPr>
      <p:scale>
        <a:sx n="33" d="100"/>
        <a:sy n="33" d="100"/>
      </p:scale>
      <p:origin x="336" y="24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3B36C-67A2-A040-AC6A-39B126AEBCBA}" type="datetimeFigureOut">
              <a:rPr lang="en-US" smtClean="0"/>
              <a:t>RUS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7BEB-3F44-1643-8BF4-B257D86D4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351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Calibri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Calibri" charset="0"/>
              </a:defRPr>
            </a:lvl1pPr>
          </a:lstStyle>
          <a:p>
            <a:pPr>
              <a:defRPr/>
            </a:pPr>
            <a:fld id="{7B93BBD3-5187-4DC0-B854-3F633DCD7321}" type="datetime1">
              <a:rPr lang="pt-BR"/>
              <a:pPr>
                <a:defRPr/>
              </a:pPr>
              <a:t>10/22/15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Calibri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Calibri" charset="0"/>
              </a:defRPr>
            </a:lvl1pPr>
          </a:lstStyle>
          <a:p>
            <a:pPr>
              <a:defRPr/>
            </a:pPr>
            <a:fld id="{1D4A5A5E-5276-45AF-9066-02945652A6B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527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55A2C-7839-CE43-B19D-BB2B97967752}" type="datetime1">
              <a:rPr lang="en-US" smtClean="0"/>
              <a:t>10/22/15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FE195-0E59-4FE4-BEB0-30036C156FF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38C-57F6-AF4F-AA55-E3DD1CEFE511}" type="datetime1">
              <a:rPr lang="en-US" smtClean="0"/>
              <a:t>10/22/15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EBEB0-45FF-48AD-97FD-8FCADF6A5CD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5DBBA-2E99-FD4E-A81B-B0E0256365AE}" type="datetime1">
              <a:rPr lang="en-US" smtClean="0"/>
              <a:t>10/22/15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1FA5D-5C70-4F15-BCA7-8E9CE5C5A12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20A0D-0880-0445-B032-D1CB373ED081}" type="datetime1">
              <a:rPr lang="en-US" smtClean="0"/>
              <a:t>10/22/15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Virgilio Almeida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63F46-4877-4B94-B02B-45CB34B30BB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700088" y="1524000"/>
            <a:ext cx="7743825" cy="4133850"/>
          </a:xfrm>
        </p:spPr>
        <p:txBody>
          <a:bodyPr/>
          <a:lstStyle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19317-2CB9-B243-A9F0-98495FC539D2}" type="datetime1">
              <a:rPr lang="en-US" smtClean="0"/>
              <a:t>10/22/15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7897E-E4A9-4854-8CE1-06778980A26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F625E-EDBA-9342-A45A-EEE9BDB22DE2}" type="datetime1">
              <a:rPr lang="en-US" smtClean="0"/>
              <a:t>10/22/15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6AE27-9A6C-4892-B2BE-AD3C5CCBE26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B896D-A2D7-4540-9D68-539593E26E30}" type="datetime1">
              <a:rPr lang="en-US" smtClean="0"/>
              <a:t>10/22/15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90884-28DE-45A1-973E-878D8546A53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EBF6C-FA69-E54F-A3AD-2A4A36906E2A}" type="datetime1">
              <a:rPr lang="en-US" smtClean="0"/>
              <a:t>10/22/15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6FCB3-1801-4017-8048-FD573FB98FE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5BE46-848C-A742-911D-205E620D6DAE}" type="datetime1">
              <a:rPr lang="en-US" smtClean="0"/>
              <a:t>10/22/15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3AE97-E17F-472E-AE1C-53F5E475B40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0C15A-7264-3241-961D-1E0A76AD3B33}" type="datetime1">
              <a:rPr lang="en-US" smtClean="0"/>
              <a:t>10/22/15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F22FB-6B50-483F-A7B4-5DCBFEFEFC9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6F725-3A78-1D46-A615-4E4AADD69DBD}" type="datetime1">
              <a:rPr lang="en-US" smtClean="0"/>
              <a:t>10/22/15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2BE9F-A21C-4A49-AAE9-FB684D4E9D0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CCBA1-6033-A243-9FB9-6F40A8943F2D}" type="datetime1">
              <a:rPr lang="en-US" smtClean="0"/>
              <a:t>10/22/15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60700" y="6350000"/>
            <a:ext cx="2895600" cy="371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DDD1E-170B-4587-B659-9A365FDBCEA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20" descr="template_V2"/>
          <p:cNvPicPr>
            <a:picLocks noChangeAspect="1" noChangeArrowheads="1"/>
          </p:cNvPicPr>
          <p:nvPr userDrawn="1"/>
        </p:nvPicPr>
        <p:blipFill>
          <a:blip r:embed="rId15" cstate="print"/>
          <a:srcRect l="80000" t="74930"/>
          <a:stretch>
            <a:fillRect/>
          </a:stretch>
        </p:blipFill>
        <p:spPr bwMode="auto">
          <a:xfrm>
            <a:off x="6534150" y="4586288"/>
            <a:ext cx="1828800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8" descr="template_V2"/>
          <p:cNvPicPr>
            <a:picLocks noChangeAspect="1" noChangeArrowheads="1"/>
          </p:cNvPicPr>
          <p:nvPr userDrawn="1"/>
        </p:nvPicPr>
        <p:blipFill>
          <a:blip r:embed="rId15" cstate="print"/>
          <a:srcRect t="95139" r="20070"/>
          <a:stretch>
            <a:fillRect/>
          </a:stretch>
        </p:blipFill>
        <p:spPr bwMode="auto">
          <a:xfrm>
            <a:off x="-38100" y="6505575"/>
            <a:ext cx="73088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9" descr="template_V2"/>
          <p:cNvPicPr>
            <a:picLocks noChangeAspect="1" noChangeArrowheads="1"/>
          </p:cNvPicPr>
          <p:nvPr userDrawn="1"/>
        </p:nvPicPr>
        <p:blipFill>
          <a:blip r:embed="rId15" cstate="print"/>
          <a:srcRect l="97256" b="24791"/>
          <a:stretch>
            <a:fillRect/>
          </a:stretch>
        </p:blipFill>
        <p:spPr bwMode="auto">
          <a:xfrm>
            <a:off x="8855075" y="-19050"/>
            <a:ext cx="250825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Espaço Reservado para Título 1"/>
          <p:cNvSpPr>
            <a:spLocks noGrp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3" name="Espaço Reservado para Texto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99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aseline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626B8057-2835-C24C-B735-A15F7797464B}" type="datetime1">
              <a:rPr lang="en-US" smtClean="0"/>
              <a:t>10/22/15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aseline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7473974-EEA4-470E-A353-5450D12176C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  <p:sldLayoutId id="2147484058" r:id="rId12"/>
    <p:sldLayoutId id="2147484064" r:id="rId13"/>
  </p:sldLayoutIdLst>
  <p:transition xmlns:p14="http://schemas.microsoft.com/office/powerpoint/2010/main" spd="med" advClick="0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etic.br/englis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3911600"/>
            <a:ext cx="8674100" cy="2209800"/>
          </a:xfrm>
          <a:prstGeom prst="rect">
            <a:avLst/>
          </a:prstGeom>
          <a:solidFill>
            <a:srgbClr val="A6A6A6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736600"/>
            <a:ext cx="8674100" cy="3149600"/>
          </a:xfrm>
          <a:prstGeom prst="rect">
            <a:avLst/>
          </a:prstGeom>
          <a:solidFill>
            <a:srgbClr val="7F7F7F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411" name="Título 1"/>
          <p:cNvSpPr>
            <a:spLocks noGrp="1"/>
          </p:cNvSpPr>
          <p:nvPr>
            <p:ph type="ctrTitle"/>
          </p:nvPr>
        </p:nvSpPr>
        <p:spPr>
          <a:xfrm>
            <a:off x="266700" y="914400"/>
            <a:ext cx="8407400" cy="1727200"/>
          </a:xfrm>
        </p:spPr>
        <p:txBody>
          <a:bodyPr anchor="t"/>
          <a:lstStyle/>
          <a:p>
            <a:r>
              <a:rPr lang="en-US" sz="2800" dirty="0" smtClean="0">
                <a:solidFill>
                  <a:srgbClr val="254061"/>
                </a:solidFill>
                <a:latin typeface="Arial Rounded MT Bold"/>
                <a:cs typeface="Arial Rounded MT Bold"/>
              </a:rPr>
              <a:t>Country </a:t>
            </a:r>
            <a:r>
              <a:rPr lang="en-US" sz="2800" dirty="0">
                <a:solidFill>
                  <a:srgbClr val="254061"/>
                </a:solidFill>
                <a:latin typeface="Arial Rounded MT Bold"/>
                <a:cs typeface="Arial Rounded MT Bold"/>
              </a:rPr>
              <a:t>Experiences in </a:t>
            </a:r>
            <a:r>
              <a:rPr lang="en-US" sz="2800" dirty="0" smtClean="0">
                <a:solidFill>
                  <a:srgbClr val="254061"/>
                </a:solidFill>
                <a:latin typeface="Arial Rounded MT Bold"/>
                <a:cs typeface="Arial Rounded MT Bold"/>
              </a:rPr>
              <a:t>Pursuing </a:t>
            </a:r>
            <a:r>
              <a:rPr lang="en-US" sz="2800" dirty="0">
                <a:solidFill>
                  <a:srgbClr val="254061"/>
                </a:solidFill>
                <a:latin typeface="Arial Rounded MT Bold"/>
                <a:cs typeface="Arial Rounded MT Bold"/>
              </a:rPr>
              <a:t>National Digital </a:t>
            </a:r>
            <a:r>
              <a:rPr lang="en-US" sz="2800" dirty="0" smtClean="0">
                <a:solidFill>
                  <a:srgbClr val="254061"/>
                </a:solidFill>
                <a:latin typeface="Arial Rounded MT Bold"/>
                <a:cs typeface="Arial Rounded MT Bold"/>
              </a:rPr>
              <a:t>Transformation</a:t>
            </a:r>
            <a:r>
              <a:rPr lang="en-US" sz="2800" dirty="0" smtClean="0">
                <a:solidFill>
                  <a:srgbClr val="254061"/>
                </a:solidFill>
                <a:latin typeface="Arial Rounded MT Bold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800" dirty="0">
                <a:solidFill>
                  <a:srgbClr val="254061"/>
                </a:solidFill>
                <a:latin typeface="Arial Rounded MT Bold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solidFill>
                  <a:srgbClr val="254061"/>
                </a:solidFill>
                <a:latin typeface="Arial Rounded MT Bold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solidFill>
                  <a:srgbClr val="254061"/>
                </a:solidFill>
                <a:latin typeface="Arial Rounded MT Bold"/>
                <a:cs typeface="Arial Rounded MT Bold"/>
              </a:rPr>
              <a:t>Brazil perspective </a:t>
            </a:r>
            <a:r>
              <a:rPr lang="en-US" sz="2800" dirty="0" smtClean="0">
                <a:solidFill>
                  <a:srgbClr val="254061"/>
                </a:solidFill>
                <a:latin typeface="Arial Rounded MT Bold" charset="0"/>
                <a:ea typeface="ＭＳ Ｐゴシック" charset="0"/>
                <a:cs typeface="ＭＳ Ｐゴシック" charset="0"/>
              </a:rPr>
              <a:t> </a:t>
            </a:r>
            <a:r>
              <a:rPr lang="pt-BR" sz="24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pt-BR" sz="24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20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pt-BR" sz="20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20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pt-BR" sz="20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24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Virgilio A. F. Almeida</a:t>
            </a:r>
            <a:br>
              <a:rPr lang="pt-BR" sz="24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24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pt-BR" sz="24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24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pt-BR" sz="24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24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pt-BR" sz="24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1800" dirty="0" err="1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National</a:t>
            </a: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pt-BR" sz="1800" dirty="0" err="1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Secretary</a:t>
            </a: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 for </a:t>
            </a:r>
            <a:r>
              <a:rPr lang="pt-BR" sz="1800" dirty="0" err="1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Information</a:t>
            </a: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 Technology Policies</a:t>
            </a:r>
            <a:b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1800" dirty="0" err="1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Ministry</a:t>
            </a: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pt-BR" sz="1800" dirty="0" err="1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of</a:t>
            </a: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 Science, Technology </a:t>
            </a:r>
            <a:r>
              <a:rPr lang="pt-BR" sz="1800" dirty="0" err="1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pt-BR" sz="1800" dirty="0" err="1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Innovation</a:t>
            </a:r>
            <a:r>
              <a:rPr lang="pt-BR" sz="16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pt-BR" sz="16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18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pt-BR" sz="18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t-BR" sz="1800" dirty="0" err="1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Palo</a:t>
            </a: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 Alto, </a:t>
            </a:r>
            <a:r>
              <a:rPr lang="pt-BR" sz="1800" dirty="0" err="1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October</a:t>
            </a:r>
            <a:r>
              <a:rPr lang="pt-BR" sz="1800" dirty="0" smtClean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pt-BR" sz="18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  <a:t>2015</a:t>
            </a:r>
            <a:br>
              <a:rPr lang="pt-BR" sz="1800" dirty="0">
                <a:solidFill>
                  <a:srgbClr val="254061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endParaRPr lang="pt-BR" sz="2000" dirty="0">
              <a:solidFill>
                <a:srgbClr val="40404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419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0000FF"/>
                </a:solidFill>
              </a:rPr>
              <a:t>Agenda for Digital  </a:t>
            </a:r>
            <a:r>
              <a:rPr sz="3200" dirty="0" smtClean="0">
                <a:solidFill>
                  <a:srgbClr val="0000FF"/>
                </a:solidFill>
              </a:rPr>
              <a:t>Brazil</a:t>
            </a:r>
            <a:r>
              <a:rPr lang="en-US" sz="3200" dirty="0" smtClean="0">
                <a:solidFill>
                  <a:srgbClr val="0000FF"/>
                </a:solidFill>
              </a:rPr>
              <a:t>: </a:t>
            </a:r>
            <a:r>
              <a:rPr lang="en-US" sz="3200" dirty="0" smtClean="0">
                <a:solidFill>
                  <a:srgbClr val="0000FF"/>
                </a:solidFill>
              </a:rPr>
              <a:t>2016-2018</a:t>
            </a:r>
            <a:endParaRPr sz="3200" dirty="0">
              <a:solidFill>
                <a:srgbClr val="0000FF"/>
              </a:solidFill>
            </a:endParaRPr>
          </a:p>
        </p:txBody>
      </p:sp>
      <p:sp>
        <p:nvSpPr>
          <p:cNvPr id="69" name="Shape 69"/>
          <p:cNvSpPr/>
          <p:nvPr/>
        </p:nvSpPr>
        <p:spPr>
          <a:xfrm>
            <a:off x="469900" y="1600200"/>
            <a:ext cx="8229600" cy="1312530"/>
          </a:xfrm>
          <a:prstGeom prst="rect">
            <a:avLst/>
          </a:prstGeom>
          <a:solidFill>
            <a:srgbClr val="4775AB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914400">
              <a:defRPr sz="4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469900" y="1600200"/>
            <a:ext cx="822960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sz="4000">
                <a:solidFill>
                  <a:srgbClr val="FFFFFF"/>
                </a:solidFill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Main Areas</a:t>
            </a:r>
          </a:p>
        </p:txBody>
      </p:sp>
      <p:sp>
        <p:nvSpPr>
          <p:cNvPr id="71" name="Shape 71"/>
          <p:cNvSpPr/>
          <p:nvPr/>
        </p:nvSpPr>
        <p:spPr>
          <a:xfrm>
            <a:off x="457199" y="2937417"/>
            <a:ext cx="2038884" cy="2806099"/>
          </a:xfrm>
          <a:prstGeom prst="rect">
            <a:avLst/>
          </a:prstGeom>
          <a:gradFill>
            <a:gsLst>
              <a:gs pos="0">
                <a:srgbClr val="3F80CE"/>
              </a:gs>
              <a:gs pos="100000">
                <a:srgbClr val="A2C3FF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 defTabSz="914400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457199" y="3888346"/>
            <a:ext cx="2038884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 defTabSz="914400"/>
            <a:r>
              <a:rPr sz="2800">
                <a:solidFill>
                  <a:srgbClr val="FFFFFF"/>
                </a:solidFill>
              </a:rPr>
              <a:t> Digital</a:t>
            </a:r>
          </a:p>
          <a:p>
            <a:pPr lvl="0" algn="ctr" defTabSz="914400"/>
            <a:r>
              <a:rPr sz="2800">
                <a:solidFill>
                  <a:srgbClr val="FFFFFF"/>
                </a:solidFill>
              </a:rPr>
              <a:t>Society</a:t>
            </a:r>
          </a:p>
        </p:txBody>
      </p:sp>
      <p:sp>
        <p:nvSpPr>
          <p:cNvPr id="73" name="Shape 73"/>
          <p:cNvSpPr/>
          <p:nvPr/>
        </p:nvSpPr>
        <p:spPr>
          <a:xfrm>
            <a:off x="2520772" y="2937417"/>
            <a:ext cx="2038884" cy="2806099"/>
          </a:xfrm>
          <a:prstGeom prst="rect">
            <a:avLst/>
          </a:prstGeom>
          <a:gradFill>
            <a:gsLst>
              <a:gs pos="0">
                <a:srgbClr val="3F80CE"/>
              </a:gs>
              <a:gs pos="100000">
                <a:srgbClr val="A2C3FF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 defTabSz="914400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2520772" y="4186578"/>
            <a:ext cx="2038884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914400">
              <a:defRPr sz="20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b="1" dirty="0">
                <a:solidFill>
                  <a:srgbClr val="FFFFFF"/>
                </a:solidFill>
              </a:rPr>
              <a:t>Competitivines</a:t>
            </a:r>
            <a:r>
              <a:rPr sz="2000" dirty="0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75" name="Shape 75"/>
          <p:cNvSpPr/>
          <p:nvPr/>
        </p:nvSpPr>
        <p:spPr>
          <a:xfrm>
            <a:off x="4584344" y="2937417"/>
            <a:ext cx="2038884" cy="2806099"/>
          </a:xfrm>
          <a:prstGeom prst="rect">
            <a:avLst/>
          </a:prstGeom>
          <a:gradFill>
            <a:gsLst>
              <a:gs pos="0">
                <a:srgbClr val="3F80CE"/>
              </a:gs>
              <a:gs pos="100000">
                <a:srgbClr val="A2C3FF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 defTabSz="914400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4584344" y="3939146"/>
            <a:ext cx="2038884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914400"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Government as Plataform</a:t>
            </a:r>
          </a:p>
        </p:txBody>
      </p:sp>
      <p:sp>
        <p:nvSpPr>
          <p:cNvPr id="77" name="Shape 77"/>
          <p:cNvSpPr/>
          <p:nvPr/>
        </p:nvSpPr>
        <p:spPr>
          <a:xfrm>
            <a:off x="6647916" y="2937417"/>
            <a:ext cx="2038884" cy="2806099"/>
          </a:xfrm>
          <a:prstGeom prst="rect">
            <a:avLst/>
          </a:prstGeom>
          <a:gradFill>
            <a:gsLst>
              <a:gs pos="0">
                <a:srgbClr val="3F80CE"/>
              </a:gs>
              <a:gs pos="100000">
                <a:srgbClr val="A2C3FF"/>
              </a:gs>
            </a:gsLst>
            <a:lin ang="16200000"/>
          </a:gra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 defTabSz="914400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6647916" y="4237873"/>
            <a:ext cx="2038884" cy="205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914400">
              <a:defRPr sz="2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Crosscutting</a:t>
            </a:r>
            <a:r>
              <a:rPr sz="2000" b="1" dirty="0" smtClean="0">
                <a:solidFill>
                  <a:srgbClr val="FFFFFF"/>
                </a:solidFill>
              </a:rPr>
              <a:t> </a:t>
            </a:r>
            <a:r>
              <a:rPr sz="2000" b="1" dirty="0">
                <a:solidFill>
                  <a:srgbClr val="FFFFFF"/>
                </a:solidFill>
              </a:rPr>
              <a:t>Initiatives</a:t>
            </a:r>
          </a:p>
        </p:txBody>
      </p:sp>
      <p:sp>
        <p:nvSpPr>
          <p:cNvPr id="79" name="Shape 79"/>
          <p:cNvSpPr/>
          <p:nvPr/>
        </p:nvSpPr>
        <p:spPr>
          <a:xfrm>
            <a:off x="457199" y="5596654"/>
            <a:ext cx="8229601" cy="851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CFFCC"/>
          </a:solidFill>
          <a:ln w="28575">
            <a:solidFill>
              <a:srgbClr val="FF6600"/>
            </a:solidFill>
            <a:prstDash val="sys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1662396" y="5919742"/>
            <a:ext cx="5819208" cy="205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b="1">
                <a:solidFill>
                  <a:srgbClr val="54545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algn="ctr">
              <a:defRPr b="0">
                <a:solidFill>
                  <a:srgbClr val="000000"/>
                </a:solidFill>
              </a:defRPr>
            </a:pPr>
            <a:r>
              <a:rPr sz="2000" b="1" dirty="0">
                <a:solidFill>
                  <a:srgbClr val="545454"/>
                </a:solidFill>
              </a:rPr>
              <a:t>Technological and Digital Sovereignty</a:t>
            </a:r>
          </a:p>
        </p:txBody>
      </p:sp>
    </p:spTree>
    <p:extLst>
      <p:ext uri="{BB962C8B-B14F-4D97-AF65-F5344CB8AC3E}">
        <p14:creationId xmlns:p14="http://schemas.microsoft.com/office/powerpoint/2010/main" val="10797371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13" y="3021013"/>
            <a:ext cx="7772400" cy="1500187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rgbClr val="4D4D4D"/>
                </a:solidFill>
                <a:latin typeface="+mj-lt"/>
              </a:rPr>
              <a:t>Thanks!</a:t>
            </a:r>
          </a:p>
          <a:p>
            <a:pPr algn="ctr"/>
            <a:r>
              <a:rPr lang="en-US" sz="2800" dirty="0" err="1" smtClean="0">
                <a:solidFill>
                  <a:srgbClr val="4D4D4D"/>
                </a:solidFill>
                <a:latin typeface="+mj-lt"/>
              </a:rPr>
              <a:t>virgilio.almeida@mcti.gov.br</a:t>
            </a:r>
            <a:endParaRPr lang="pt-BR" sz="2800" dirty="0">
              <a:solidFill>
                <a:srgbClr val="4D4D4D"/>
              </a:solidFill>
              <a:latin typeface="+mj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6AE27-9A6C-4892-B2BE-AD3C5CCBE26D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  <p:transition xmlns:p14="http://schemas.microsoft.com/office/powerpoint/2010/main" spd="med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2" y="4152901"/>
            <a:ext cx="7977187" cy="1333500"/>
          </a:xfrm>
        </p:spPr>
        <p:txBody>
          <a:bodyPr/>
          <a:lstStyle/>
          <a:p>
            <a:r>
              <a:rPr lang="en-US" sz="2600" dirty="0" smtClean="0"/>
              <a:t>No matter what  the current situation is, one thing seems clear: </a:t>
            </a:r>
            <a:r>
              <a:rPr lang="en-US" sz="2600" dirty="0" smtClean="0"/>
              <a:t>the future </a:t>
            </a:r>
            <a:r>
              <a:rPr lang="en-US" sz="2600" dirty="0" smtClean="0"/>
              <a:t>will be </a:t>
            </a:r>
            <a:r>
              <a:rPr lang="en-US" sz="2600" dirty="0" smtClean="0"/>
              <a:t>driven by the digital economy.</a:t>
            </a:r>
            <a:endParaRPr lang="en-US" sz="2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398713"/>
            <a:ext cx="7772400" cy="1500187"/>
          </a:xfrm>
        </p:spPr>
        <p:txBody>
          <a:bodyPr/>
          <a:lstStyle/>
          <a:p>
            <a:r>
              <a:rPr lang="en-US" dirty="0" smtClean="0"/>
              <a:t>Warning: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6AE27-9A6C-4892-B2BE-AD3C5CCBE26D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496646"/>
      </p:ext>
    </p:extLst>
  </p:cSld>
  <p:clrMapOvr>
    <a:masterClrMapping/>
  </p:clrMapOvr>
  <p:transition xmlns:p14="http://schemas.microsoft.com/office/powerpoint/2010/main" spd="med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Lack </a:t>
            </a:r>
            <a:r>
              <a:rPr lang="en-US" sz="2600" dirty="0"/>
              <a:t>of an integrated and strategic vision for the Digital </a:t>
            </a:r>
            <a:r>
              <a:rPr lang="en-US" sz="2600" dirty="0" smtClean="0"/>
              <a:t>Future, that is usually spread </a:t>
            </a:r>
            <a:r>
              <a:rPr lang="en-US" sz="2600" dirty="0"/>
              <a:t>over several ministries and agencies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28913"/>
            <a:ext cx="7772400" cy="1500187"/>
          </a:xfrm>
        </p:spPr>
        <p:txBody>
          <a:bodyPr/>
          <a:lstStyle/>
          <a:p>
            <a:r>
              <a:rPr lang="en-US" dirty="0" smtClean="0"/>
              <a:t>Main obstacle to create a digital transformation </a:t>
            </a:r>
            <a:r>
              <a:rPr lang="en-US" dirty="0" smtClean="0"/>
              <a:t>strategy: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6AE27-9A6C-4892-B2BE-AD3C5CCBE26D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3804697"/>
      </p:ext>
    </p:extLst>
  </p:cSld>
  <p:clrMapOvr>
    <a:masterClrMapping/>
  </p:clrMapOvr>
  <p:transition xmlns:p14="http://schemas.microsoft.com/office/powerpoint/2010/main" spd="med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4"/>
          <p:cNvGrpSpPr/>
          <p:nvPr/>
        </p:nvGrpSpPr>
        <p:grpSpPr>
          <a:xfrm>
            <a:off x="1096268" y="518970"/>
            <a:ext cx="5766380" cy="6222398"/>
            <a:chOff x="2034627" y="1140311"/>
            <a:chExt cx="4849871" cy="4830839"/>
          </a:xfrm>
          <a:solidFill>
            <a:srgbClr val="FFFFFF">
              <a:lumMod val="75000"/>
            </a:srgbClr>
          </a:solidFill>
        </p:grpSpPr>
        <p:sp>
          <p:nvSpPr>
            <p:cNvPr id="276" name="Freeform 771"/>
            <p:cNvSpPr>
              <a:spLocks noChangeAspect="1"/>
            </p:cNvSpPr>
            <p:nvPr/>
          </p:nvSpPr>
          <p:spPr bwMode="auto">
            <a:xfrm>
              <a:off x="3899870" y="1472201"/>
              <a:ext cx="1582126" cy="1539302"/>
            </a:xfrm>
            <a:custGeom>
              <a:avLst/>
              <a:gdLst/>
              <a:ahLst/>
              <a:cxnLst>
                <a:cxn ang="0">
                  <a:pos x="561" y="688"/>
                </a:cxn>
                <a:cxn ang="0">
                  <a:pos x="591" y="628"/>
                </a:cxn>
                <a:cxn ang="0">
                  <a:pos x="588" y="596"/>
                </a:cxn>
                <a:cxn ang="0">
                  <a:pos x="615" y="559"/>
                </a:cxn>
                <a:cxn ang="0">
                  <a:pos x="632" y="529"/>
                </a:cxn>
                <a:cxn ang="0">
                  <a:pos x="647" y="516"/>
                </a:cxn>
                <a:cxn ang="0">
                  <a:pos x="638" y="489"/>
                </a:cxn>
                <a:cxn ang="0">
                  <a:pos x="615" y="476"/>
                </a:cxn>
                <a:cxn ang="0">
                  <a:pos x="684" y="433"/>
                </a:cxn>
                <a:cxn ang="0">
                  <a:pos x="716" y="370"/>
                </a:cxn>
                <a:cxn ang="0">
                  <a:pos x="753" y="315"/>
                </a:cxn>
                <a:cxn ang="0">
                  <a:pos x="762" y="259"/>
                </a:cxn>
                <a:cxn ang="0">
                  <a:pos x="766" y="215"/>
                </a:cxn>
                <a:cxn ang="0">
                  <a:pos x="690" y="196"/>
                </a:cxn>
                <a:cxn ang="0">
                  <a:pos x="628" y="182"/>
                </a:cxn>
                <a:cxn ang="0">
                  <a:pos x="561" y="134"/>
                </a:cxn>
                <a:cxn ang="0">
                  <a:pos x="529" y="111"/>
                </a:cxn>
                <a:cxn ang="0">
                  <a:pos x="509" y="129"/>
                </a:cxn>
                <a:cxn ang="0">
                  <a:pos x="476" y="160"/>
                </a:cxn>
                <a:cxn ang="0">
                  <a:pos x="452" y="189"/>
                </a:cxn>
                <a:cxn ang="0">
                  <a:pos x="434" y="204"/>
                </a:cxn>
                <a:cxn ang="0">
                  <a:pos x="415" y="230"/>
                </a:cxn>
                <a:cxn ang="0">
                  <a:pos x="387" y="205"/>
                </a:cxn>
                <a:cxn ang="0">
                  <a:pos x="371" y="171"/>
                </a:cxn>
                <a:cxn ang="0">
                  <a:pos x="350" y="144"/>
                </a:cxn>
                <a:cxn ang="0">
                  <a:pos x="352" y="120"/>
                </a:cxn>
                <a:cxn ang="0">
                  <a:pos x="318" y="72"/>
                </a:cxn>
                <a:cxn ang="0">
                  <a:pos x="249" y="50"/>
                </a:cxn>
                <a:cxn ang="0">
                  <a:pos x="251" y="22"/>
                </a:cxn>
                <a:cxn ang="0">
                  <a:pos x="214" y="12"/>
                </a:cxn>
                <a:cxn ang="0">
                  <a:pos x="179" y="4"/>
                </a:cxn>
                <a:cxn ang="0">
                  <a:pos x="152" y="37"/>
                </a:cxn>
                <a:cxn ang="0">
                  <a:pos x="81" y="53"/>
                </a:cxn>
                <a:cxn ang="0">
                  <a:pos x="34" y="58"/>
                </a:cxn>
                <a:cxn ang="0">
                  <a:pos x="2" y="82"/>
                </a:cxn>
                <a:cxn ang="0">
                  <a:pos x="1" y="141"/>
                </a:cxn>
                <a:cxn ang="0">
                  <a:pos x="12" y="197"/>
                </a:cxn>
                <a:cxn ang="0">
                  <a:pos x="30" y="222"/>
                </a:cxn>
                <a:cxn ang="0">
                  <a:pos x="53" y="238"/>
                </a:cxn>
                <a:cxn ang="0">
                  <a:pos x="86" y="255"/>
                </a:cxn>
                <a:cxn ang="0">
                  <a:pos x="116" y="273"/>
                </a:cxn>
                <a:cxn ang="0">
                  <a:pos x="160" y="284"/>
                </a:cxn>
                <a:cxn ang="0">
                  <a:pos x="159" y="294"/>
                </a:cxn>
                <a:cxn ang="0">
                  <a:pos x="109" y="393"/>
                </a:cxn>
                <a:cxn ang="0">
                  <a:pos x="26" y="560"/>
                </a:cxn>
                <a:cxn ang="0">
                  <a:pos x="74" y="651"/>
                </a:cxn>
                <a:cxn ang="0">
                  <a:pos x="129" y="724"/>
                </a:cxn>
                <a:cxn ang="0">
                  <a:pos x="545" y="706"/>
                </a:cxn>
              </a:cxnLst>
              <a:rect l="0" t="0" r="r" b="b"/>
              <a:pathLst>
                <a:path w="771" h="749">
                  <a:moveTo>
                    <a:pt x="545" y="706"/>
                  </a:moveTo>
                  <a:cubicBezTo>
                    <a:pt x="558" y="688"/>
                    <a:pt x="558" y="688"/>
                    <a:pt x="558" y="688"/>
                  </a:cubicBezTo>
                  <a:cubicBezTo>
                    <a:pt x="561" y="688"/>
                    <a:pt x="561" y="688"/>
                    <a:pt x="561" y="688"/>
                  </a:cubicBezTo>
                  <a:cubicBezTo>
                    <a:pt x="561" y="688"/>
                    <a:pt x="583" y="663"/>
                    <a:pt x="583" y="657"/>
                  </a:cubicBezTo>
                  <a:cubicBezTo>
                    <a:pt x="583" y="651"/>
                    <a:pt x="583" y="639"/>
                    <a:pt x="583" y="639"/>
                  </a:cubicBezTo>
                  <a:cubicBezTo>
                    <a:pt x="591" y="628"/>
                    <a:pt x="591" y="628"/>
                    <a:pt x="591" y="628"/>
                  </a:cubicBezTo>
                  <a:cubicBezTo>
                    <a:pt x="578" y="615"/>
                    <a:pt x="578" y="615"/>
                    <a:pt x="578" y="615"/>
                  </a:cubicBezTo>
                  <a:cubicBezTo>
                    <a:pt x="578" y="601"/>
                    <a:pt x="578" y="601"/>
                    <a:pt x="578" y="601"/>
                  </a:cubicBezTo>
                  <a:cubicBezTo>
                    <a:pt x="588" y="596"/>
                    <a:pt x="588" y="596"/>
                    <a:pt x="588" y="596"/>
                  </a:cubicBezTo>
                  <a:cubicBezTo>
                    <a:pt x="585" y="569"/>
                    <a:pt x="585" y="569"/>
                    <a:pt x="585" y="569"/>
                  </a:cubicBezTo>
                  <a:cubicBezTo>
                    <a:pt x="598" y="563"/>
                    <a:pt x="598" y="563"/>
                    <a:pt x="598" y="563"/>
                  </a:cubicBezTo>
                  <a:cubicBezTo>
                    <a:pt x="598" y="563"/>
                    <a:pt x="608" y="565"/>
                    <a:pt x="615" y="559"/>
                  </a:cubicBezTo>
                  <a:cubicBezTo>
                    <a:pt x="622" y="553"/>
                    <a:pt x="609" y="547"/>
                    <a:pt x="622" y="545"/>
                  </a:cubicBezTo>
                  <a:cubicBezTo>
                    <a:pt x="635" y="543"/>
                    <a:pt x="632" y="540"/>
                    <a:pt x="632" y="540"/>
                  </a:cubicBezTo>
                  <a:cubicBezTo>
                    <a:pt x="632" y="529"/>
                    <a:pt x="632" y="529"/>
                    <a:pt x="632" y="529"/>
                  </a:cubicBezTo>
                  <a:cubicBezTo>
                    <a:pt x="643" y="528"/>
                    <a:pt x="643" y="528"/>
                    <a:pt x="643" y="528"/>
                  </a:cubicBezTo>
                  <a:cubicBezTo>
                    <a:pt x="635" y="517"/>
                    <a:pt x="635" y="517"/>
                    <a:pt x="635" y="517"/>
                  </a:cubicBezTo>
                  <a:cubicBezTo>
                    <a:pt x="647" y="516"/>
                    <a:pt x="647" y="516"/>
                    <a:pt x="647" y="516"/>
                  </a:cubicBezTo>
                  <a:cubicBezTo>
                    <a:pt x="647" y="516"/>
                    <a:pt x="643" y="510"/>
                    <a:pt x="644" y="506"/>
                  </a:cubicBezTo>
                  <a:cubicBezTo>
                    <a:pt x="644" y="503"/>
                    <a:pt x="651" y="499"/>
                    <a:pt x="651" y="499"/>
                  </a:cubicBezTo>
                  <a:cubicBezTo>
                    <a:pt x="638" y="489"/>
                    <a:pt x="638" y="489"/>
                    <a:pt x="638" y="489"/>
                  </a:cubicBezTo>
                  <a:cubicBezTo>
                    <a:pt x="638" y="484"/>
                    <a:pt x="638" y="484"/>
                    <a:pt x="638" y="484"/>
                  </a:cubicBezTo>
                  <a:cubicBezTo>
                    <a:pt x="611" y="480"/>
                    <a:pt x="611" y="480"/>
                    <a:pt x="611" y="480"/>
                  </a:cubicBezTo>
                  <a:cubicBezTo>
                    <a:pt x="611" y="480"/>
                    <a:pt x="612" y="478"/>
                    <a:pt x="615" y="476"/>
                  </a:cubicBezTo>
                  <a:cubicBezTo>
                    <a:pt x="613" y="475"/>
                    <a:pt x="613" y="475"/>
                    <a:pt x="613" y="475"/>
                  </a:cubicBezTo>
                  <a:cubicBezTo>
                    <a:pt x="664" y="433"/>
                    <a:pt x="664" y="433"/>
                    <a:pt x="664" y="433"/>
                  </a:cubicBezTo>
                  <a:cubicBezTo>
                    <a:pt x="684" y="433"/>
                    <a:pt x="684" y="433"/>
                    <a:pt x="684" y="433"/>
                  </a:cubicBezTo>
                  <a:cubicBezTo>
                    <a:pt x="684" y="433"/>
                    <a:pt x="690" y="415"/>
                    <a:pt x="696" y="404"/>
                  </a:cubicBezTo>
                  <a:cubicBezTo>
                    <a:pt x="703" y="393"/>
                    <a:pt x="719" y="386"/>
                    <a:pt x="719" y="386"/>
                  </a:cubicBezTo>
                  <a:cubicBezTo>
                    <a:pt x="716" y="370"/>
                    <a:pt x="716" y="370"/>
                    <a:pt x="716" y="370"/>
                  </a:cubicBezTo>
                  <a:cubicBezTo>
                    <a:pt x="742" y="336"/>
                    <a:pt x="742" y="336"/>
                    <a:pt x="742" y="336"/>
                  </a:cubicBezTo>
                  <a:cubicBezTo>
                    <a:pt x="739" y="317"/>
                    <a:pt x="739" y="317"/>
                    <a:pt x="739" y="317"/>
                  </a:cubicBezTo>
                  <a:cubicBezTo>
                    <a:pt x="753" y="315"/>
                    <a:pt x="753" y="315"/>
                    <a:pt x="753" y="315"/>
                  </a:cubicBezTo>
                  <a:cubicBezTo>
                    <a:pt x="753" y="295"/>
                    <a:pt x="753" y="295"/>
                    <a:pt x="753" y="295"/>
                  </a:cubicBezTo>
                  <a:cubicBezTo>
                    <a:pt x="769" y="269"/>
                    <a:pt x="769" y="269"/>
                    <a:pt x="769" y="269"/>
                  </a:cubicBezTo>
                  <a:cubicBezTo>
                    <a:pt x="762" y="259"/>
                    <a:pt x="762" y="259"/>
                    <a:pt x="762" y="259"/>
                  </a:cubicBezTo>
                  <a:cubicBezTo>
                    <a:pt x="771" y="252"/>
                    <a:pt x="771" y="252"/>
                    <a:pt x="771" y="252"/>
                  </a:cubicBezTo>
                  <a:cubicBezTo>
                    <a:pt x="769" y="220"/>
                    <a:pt x="769" y="220"/>
                    <a:pt x="769" y="220"/>
                  </a:cubicBezTo>
                  <a:cubicBezTo>
                    <a:pt x="766" y="215"/>
                    <a:pt x="766" y="215"/>
                    <a:pt x="766" y="215"/>
                  </a:cubicBezTo>
                  <a:cubicBezTo>
                    <a:pt x="753" y="216"/>
                    <a:pt x="753" y="216"/>
                    <a:pt x="753" y="216"/>
                  </a:cubicBezTo>
                  <a:cubicBezTo>
                    <a:pt x="708" y="197"/>
                    <a:pt x="708" y="197"/>
                    <a:pt x="708" y="197"/>
                  </a:cubicBezTo>
                  <a:cubicBezTo>
                    <a:pt x="690" y="196"/>
                    <a:pt x="690" y="196"/>
                    <a:pt x="690" y="196"/>
                  </a:cubicBezTo>
                  <a:cubicBezTo>
                    <a:pt x="676" y="190"/>
                    <a:pt x="676" y="190"/>
                    <a:pt x="676" y="190"/>
                  </a:cubicBezTo>
                  <a:cubicBezTo>
                    <a:pt x="661" y="197"/>
                    <a:pt x="661" y="197"/>
                    <a:pt x="661" y="197"/>
                  </a:cubicBezTo>
                  <a:cubicBezTo>
                    <a:pt x="628" y="182"/>
                    <a:pt x="628" y="182"/>
                    <a:pt x="628" y="182"/>
                  </a:cubicBezTo>
                  <a:cubicBezTo>
                    <a:pt x="634" y="169"/>
                    <a:pt x="634" y="169"/>
                    <a:pt x="634" y="169"/>
                  </a:cubicBezTo>
                  <a:cubicBezTo>
                    <a:pt x="634" y="169"/>
                    <a:pt x="634" y="169"/>
                    <a:pt x="602" y="170"/>
                  </a:cubicBezTo>
                  <a:cubicBezTo>
                    <a:pt x="570" y="170"/>
                    <a:pt x="561" y="134"/>
                    <a:pt x="561" y="134"/>
                  </a:cubicBezTo>
                  <a:cubicBezTo>
                    <a:pt x="561" y="134"/>
                    <a:pt x="550" y="137"/>
                    <a:pt x="539" y="136"/>
                  </a:cubicBezTo>
                  <a:cubicBezTo>
                    <a:pt x="529" y="136"/>
                    <a:pt x="534" y="119"/>
                    <a:pt x="534" y="119"/>
                  </a:cubicBezTo>
                  <a:cubicBezTo>
                    <a:pt x="529" y="111"/>
                    <a:pt x="529" y="111"/>
                    <a:pt x="529" y="111"/>
                  </a:cubicBezTo>
                  <a:cubicBezTo>
                    <a:pt x="530" y="111"/>
                    <a:pt x="530" y="111"/>
                    <a:pt x="530" y="111"/>
                  </a:cubicBezTo>
                  <a:cubicBezTo>
                    <a:pt x="525" y="111"/>
                    <a:pt x="520" y="111"/>
                    <a:pt x="515" y="111"/>
                  </a:cubicBezTo>
                  <a:cubicBezTo>
                    <a:pt x="501" y="111"/>
                    <a:pt x="509" y="129"/>
                    <a:pt x="509" y="129"/>
                  </a:cubicBezTo>
                  <a:cubicBezTo>
                    <a:pt x="503" y="143"/>
                    <a:pt x="503" y="143"/>
                    <a:pt x="503" y="143"/>
                  </a:cubicBezTo>
                  <a:cubicBezTo>
                    <a:pt x="503" y="143"/>
                    <a:pt x="500" y="147"/>
                    <a:pt x="492" y="148"/>
                  </a:cubicBezTo>
                  <a:cubicBezTo>
                    <a:pt x="483" y="149"/>
                    <a:pt x="476" y="160"/>
                    <a:pt x="476" y="160"/>
                  </a:cubicBezTo>
                  <a:cubicBezTo>
                    <a:pt x="463" y="162"/>
                    <a:pt x="463" y="162"/>
                    <a:pt x="463" y="162"/>
                  </a:cubicBezTo>
                  <a:cubicBezTo>
                    <a:pt x="463" y="170"/>
                    <a:pt x="463" y="170"/>
                    <a:pt x="463" y="170"/>
                  </a:cubicBezTo>
                  <a:cubicBezTo>
                    <a:pt x="452" y="189"/>
                    <a:pt x="452" y="189"/>
                    <a:pt x="452" y="189"/>
                  </a:cubicBezTo>
                  <a:cubicBezTo>
                    <a:pt x="443" y="187"/>
                    <a:pt x="443" y="187"/>
                    <a:pt x="443" y="187"/>
                  </a:cubicBezTo>
                  <a:cubicBezTo>
                    <a:pt x="443" y="187"/>
                    <a:pt x="443" y="189"/>
                    <a:pt x="442" y="196"/>
                  </a:cubicBezTo>
                  <a:cubicBezTo>
                    <a:pt x="442" y="203"/>
                    <a:pt x="434" y="204"/>
                    <a:pt x="434" y="204"/>
                  </a:cubicBezTo>
                  <a:cubicBezTo>
                    <a:pt x="436" y="223"/>
                    <a:pt x="436" y="223"/>
                    <a:pt x="436" y="223"/>
                  </a:cubicBezTo>
                  <a:cubicBezTo>
                    <a:pt x="436" y="223"/>
                    <a:pt x="421" y="224"/>
                    <a:pt x="419" y="224"/>
                  </a:cubicBezTo>
                  <a:cubicBezTo>
                    <a:pt x="417" y="224"/>
                    <a:pt x="415" y="230"/>
                    <a:pt x="415" y="230"/>
                  </a:cubicBezTo>
                  <a:cubicBezTo>
                    <a:pt x="391" y="223"/>
                    <a:pt x="391" y="223"/>
                    <a:pt x="391" y="223"/>
                  </a:cubicBezTo>
                  <a:cubicBezTo>
                    <a:pt x="391" y="207"/>
                    <a:pt x="391" y="207"/>
                    <a:pt x="391" y="207"/>
                  </a:cubicBezTo>
                  <a:cubicBezTo>
                    <a:pt x="387" y="205"/>
                    <a:pt x="387" y="205"/>
                    <a:pt x="387" y="205"/>
                  </a:cubicBezTo>
                  <a:cubicBezTo>
                    <a:pt x="388" y="193"/>
                    <a:pt x="388" y="193"/>
                    <a:pt x="388" y="193"/>
                  </a:cubicBezTo>
                  <a:cubicBezTo>
                    <a:pt x="388" y="193"/>
                    <a:pt x="383" y="192"/>
                    <a:pt x="377" y="188"/>
                  </a:cubicBezTo>
                  <a:cubicBezTo>
                    <a:pt x="371" y="184"/>
                    <a:pt x="376" y="179"/>
                    <a:pt x="371" y="171"/>
                  </a:cubicBezTo>
                  <a:cubicBezTo>
                    <a:pt x="365" y="163"/>
                    <a:pt x="359" y="168"/>
                    <a:pt x="359" y="168"/>
                  </a:cubicBezTo>
                  <a:cubicBezTo>
                    <a:pt x="358" y="150"/>
                    <a:pt x="358" y="150"/>
                    <a:pt x="358" y="150"/>
                  </a:cubicBezTo>
                  <a:cubicBezTo>
                    <a:pt x="350" y="144"/>
                    <a:pt x="350" y="144"/>
                    <a:pt x="350" y="144"/>
                  </a:cubicBezTo>
                  <a:cubicBezTo>
                    <a:pt x="350" y="136"/>
                    <a:pt x="350" y="136"/>
                    <a:pt x="350" y="136"/>
                  </a:cubicBezTo>
                  <a:cubicBezTo>
                    <a:pt x="345" y="129"/>
                    <a:pt x="345" y="129"/>
                    <a:pt x="345" y="129"/>
                  </a:cubicBezTo>
                  <a:cubicBezTo>
                    <a:pt x="352" y="120"/>
                    <a:pt x="352" y="120"/>
                    <a:pt x="352" y="120"/>
                  </a:cubicBezTo>
                  <a:cubicBezTo>
                    <a:pt x="329" y="93"/>
                    <a:pt x="329" y="93"/>
                    <a:pt x="329" y="93"/>
                  </a:cubicBezTo>
                  <a:cubicBezTo>
                    <a:pt x="335" y="84"/>
                    <a:pt x="335" y="84"/>
                    <a:pt x="335" y="84"/>
                  </a:cubicBezTo>
                  <a:cubicBezTo>
                    <a:pt x="318" y="72"/>
                    <a:pt x="318" y="72"/>
                    <a:pt x="318" y="72"/>
                  </a:cubicBezTo>
                  <a:cubicBezTo>
                    <a:pt x="306" y="73"/>
                    <a:pt x="306" y="73"/>
                    <a:pt x="306" y="73"/>
                  </a:cubicBezTo>
                  <a:cubicBezTo>
                    <a:pt x="279" y="49"/>
                    <a:pt x="279" y="49"/>
                    <a:pt x="279" y="49"/>
                  </a:cubicBezTo>
                  <a:cubicBezTo>
                    <a:pt x="249" y="50"/>
                    <a:pt x="249" y="50"/>
                    <a:pt x="249" y="50"/>
                  </a:cubicBezTo>
                  <a:cubicBezTo>
                    <a:pt x="248" y="35"/>
                    <a:pt x="248" y="35"/>
                    <a:pt x="248" y="35"/>
                  </a:cubicBezTo>
                  <a:cubicBezTo>
                    <a:pt x="247" y="33"/>
                    <a:pt x="247" y="33"/>
                    <a:pt x="247" y="33"/>
                  </a:cubicBezTo>
                  <a:cubicBezTo>
                    <a:pt x="251" y="22"/>
                    <a:pt x="251" y="22"/>
                    <a:pt x="251" y="22"/>
                  </a:cubicBezTo>
                  <a:cubicBezTo>
                    <a:pt x="244" y="4"/>
                    <a:pt x="244" y="4"/>
                    <a:pt x="244" y="4"/>
                  </a:cubicBezTo>
                  <a:cubicBezTo>
                    <a:pt x="240" y="2"/>
                    <a:pt x="236" y="1"/>
                    <a:pt x="232" y="0"/>
                  </a:cubicBezTo>
                  <a:cubicBezTo>
                    <a:pt x="222" y="0"/>
                    <a:pt x="214" y="12"/>
                    <a:pt x="214" y="12"/>
                  </a:cubicBezTo>
                  <a:cubicBezTo>
                    <a:pt x="203" y="5"/>
                    <a:pt x="203" y="5"/>
                    <a:pt x="203" y="5"/>
                  </a:cubicBezTo>
                  <a:cubicBezTo>
                    <a:pt x="203" y="5"/>
                    <a:pt x="198" y="13"/>
                    <a:pt x="198" y="14"/>
                  </a:cubicBezTo>
                  <a:cubicBezTo>
                    <a:pt x="198" y="15"/>
                    <a:pt x="191" y="5"/>
                    <a:pt x="179" y="4"/>
                  </a:cubicBezTo>
                  <a:cubicBezTo>
                    <a:pt x="168" y="3"/>
                    <a:pt x="165" y="18"/>
                    <a:pt x="165" y="18"/>
                  </a:cubicBezTo>
                  <a:cubicBezTo>
                    <a:pt x="165" y="18"/>
                    <a:pt x="180" y="27"/>
                    <a:pt x="182" y="44"/>
                  </a:cubicBezTo>
                  <a:cubicBezTo>
                    <a:pt x="184" y="61"/>
                    <a:pt x="172" y="38"/>
                    <a:pt x="152" y="37"/>
                  </a:cubicBezTo>
                  <a:cubicBezTo>
                    <a:pt x="133" y="36"/>
                    <a:pt x="127" y="43"/>
                    <a:pt x="127" y="43"/>
                  </a:cubicBezTo>
                  <a:cubicBezTo>
                    <a:pt x="127" y="43"/>
                    <a:pt x="111" y="34"/>
                    <a:pt x="103" y="34"/>
                  </a:cubicBezTo>
                  <a:cubicBezTo>
                    <a:pt x="95" y="35"/>
                    <a:pt x="89" y="50"/>
                    <a:pt x="81" y="53"/>
                  </a:cubicBezTo>
                  <a:cubicBezTo>
                    <a:pt x="73" y="57"/>
                    <a:pt x="66" y="51"/>
                    <a:pt x="66" y="51"/>
                  </a:cubicBezTo>
                  <a:cubicBezTo>
                    <a:pt x="66" y="51"/>
                    <a:pt x="58" y="62"/>
                    <a:pt x="50" y="65"/>
                  </a:cubicBezTo>
                  <a:cubicBezTo>
                    <a:pt x="42" y="68"/>
                    <a:pt x="46" y="59"/>
                    <a:pt x="34" y="58"/>
                  </a:cubicBezTo>
                  <a:cubicBezTo>
                    <a:pt x="22" y="57"/>
                    <a:pt x="24" y="77"/>
                    <a:pt x="24" y="78"/>
                  </a:cubicBezTo>
                  <a:cubicBezTo>
                    <a:pt x="24" y="78"/>
                    <a:pt x="18" y="82"/>
                    <a:pt x="7" y="83"/>
                  </a:cubicBezTo>
                  <a:cubicBezTo>
                    <a:pt x="6" y="83"/>
                    <a:pt x="4" y="83"/>
                    <a:pt x="2" y="82"/>
                  </a:cubicBezTo>
                  <a:cubicBezTo>
                    <a:pt x="2" y="89"/>
                    <a:pt x="2" y="96"/>
                    <a:pt x="2" y="103"/>
                  </a:cubicBezTo>
                  <a:cubicBezTo>
                    <a:pt x="2" y="122"/>
                    <a:pt x="1" y="134"/>
                    <a:pt x="0" y="141"/>
                  </a:cubicBezTo>
                  <a:cubicBezTo>
                    <a:pt x="1" y="141"/>
                    <a:pt x="1" y="141"/>
                    <a:pt x="1" y="141"/>
                  </a:cubicBezTo>
                  <a:cubicBezTo>
                    <a:pt x="5" y="179"/>
                    <a:pt x="5" y="179"/>
                    <a:pt x="5" y="179"/>
                  </a:cubicBezTo>
                  <a:cubicBezTo>
                    <a:pt x="11" y="179"/>
                    <a:pt x="11" y="179"/>
                    <a:pt x="11" y="179"/>
                  </a:cubicBezTo>
                  <a:cubicBezTo>
                    <a:pt x="12" y="197"/>
                    <a:pt x="12" y="197"/>
                    <a:pt x="12" y="197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1" y="206"/>
                    <a:pt x="31" y="206"/>
                    <a:pt x="31" y="206"/>
                  </a:cubicBezTo>
                  <a:cubicBezTo>
                    <a:pt x="30" y="222"/>
                    <a:pt x="30" y="222"/>
                    <a:pt x="30" y="222"/>
                  </a:cubicBezTo>
                  <a:cubicBezTo>
                    <a:pt x="46" y="230"/>
                    <a:pt x="46" y="230"/>
                    <a:pt x="46" y="230"/>
                  </a:cubicBezTo>
                  <a:cubicBezTo>
                    <a:pt x="46" y="230"/>
                    <a:pt x="59" y="217"/>
                    <a:pt x="58" y="226"/>
                  </a:cubicBezTo>
                  <a:cubicBezTo>
                    <a:pt x="57" y="235"/>
                    <a:pt x="53" y="238"/>
                    <a:pt x="53" y="238"/>
                  </a:cubicBezTo>
                  <a:cubicBezTo>
                    <a:pt x="66" y="245"/>
                    <a:pt x="66" y="245"/>
                    <a:pt x="66" y="245"/>
                  </a:cubicBezTo>
                  <a:cubicBezTo>
                    <a:pt x="81" y="248"/>
                    <a:pt x="81" y="248"/>
                    <a:pt x="81" y="248"/>
                  </a:cubicBezTo>
                  <a:cubicBezTo>
                    <a:pt x="86" y="255"/>
                    <a:pt x="86" y="255"/>
                    <a:pt x="86" y="255"/>
                  </a:cubicBezTo>
                  <a:cubicBezTo>
                    <a:pt x="96" y="261"/>
                    <a:pt x="96" y="261"/>
                    <a:pt x="96" y="261"/>
                  </a:cubicBezTo>
                  <a:cubicBezTo>
                    <a:pt x="106" y="256"/>
                    <a:pt x="106" y="256"/>
                    <a:pt x="106" y="256"/>
                  </a:cubicBezTo>
                  <a:cubicBezTo>
                    <a:pt x="116" y="273"/>
                    <a:pt x="116" y="273"/>
                    <a:pt x="116" y="273"/>
                  </a:cubicBezTo>
                  <a:cubicBezTo>
                    <a:pt x="134" y="278"/>
                    <a:pt x="134" y="278"/>
                    <a:pt x="134" y="278"/>
                  </a:cubicBezTo>
                  <a:cubicBezTo>
                    <a:pt x="134" y="278"/>
                    <a:pt x="122" y="290"/>
                    <a:pt x="133" y="290"/>
                  </a:cubicBezTo>
                  <a:cubicBezTo>
                    <a:pt x="145" y="290"/>
                    <a:pt x="160" y="284"/>
                    <a:pt x="160" y="284"/>
                  </a:cubicBezTo>
                  <a:cubicBezTo>
                    <a:pt x="164" y="277"/>
                    <a:pt x="164" y="277"/>
                    <a:pt x="164" y="277"/>
                  </a:cubicBezTo>
                  <a:cubicBezTo>
                    <a:pt x="173" y="277"/>
                    <a:pt x="173" y="277"/>
                    <a:pt x="173" y="277"/>
                  </a:cubicBezTo>
                  <a:cubicBezTo>
                    <a:pt x="159" y="294"/>
                    <a:pt x="159" y="294"/>
                    <a:pt x="159" y="294"/>
                  </a:cubicBezTo>
                  <a:cubicBezTo>
                    <a:pt x="153" y="294"/>
                    <a:pt x="153" y="294"/>
                    <a:pt x="153" y="294"/>
                  </a:cubicBezTo>
                  <a:cubicBezTo>
                    <a:pt x="148" y="308"/>
                    <a:pt x="148" y="308"/>
                    <a:pt x="148" y="308"/>
                  </a:cubicBezTo>
                  <a:cubicBezTo>
                    <a:pt x="148" y="308"/>
                    <a:pt x="115" y="381"/>
                    <a:pt x="109" y="393"/>
                  </a:cubicBezTo>
                  <a:cubicBezTo>
                    <a:pt x="103" y="406"/>
                    <a:pt x="62" y="505"/>
                    <a:pt x="57" y="513"/>
                  </a:cubicBezTo>
                  <a:cubicBezTo>
                    <a:pt x="52" y="521"/>
                    <a:pt x="47" y="542"/>
                    <a:pt x="41" y="546"/>
                  </a:cubicBezTo>
                  <a:cubicBezTo>
                    <a:pt x="34" y="550"/>
                    <a:pt x="26" y="548"/>
                    <a:pt x="26" y="560"/>
                  </a:cubicBezTo>
                  <a:cubicBezTo>
                    <a:pt x="26" y="573"/>
                    <a:pt x="45" y="586"/>
                    <a:pt x="47" y="595"/>
                  </a:cubicBezTo>
                  <a:cubicBezTo>
                    <a:pt x="47" y="596"/>
                    <a:pt x="48" y="598"/>
                    <a:pt x="48" y="600"/>
                  </a:cubicBezTo>
                  <a:cubicBezTo>
                    <a:pt x="56" y="607"/>
                    <a:pt x="74" y="651"/>
                    <a:pt x="74" y="651"/>
                  </a:cubicBezTo>
                  <a:cubicBezTo>
                    <a:pt x="74" y="651"/>
                    <a:pt x="70" y="683"/>
                    <a:pt x="80" y="688"/>
                  </a:cubicBezTo>
                  <a:cubicBezTo>
                    <a:pt x="89" y="693"/>
                    <a:pt x="93" y="688"/>
                    <a:pt x="93" y="688"/>
                  </a:cubicBezTo>
                  <a:cubicBezTo>
                    <a:pt x="129" y="724"/>
                    <a:pt x="129" y="724"/>
                    <a:pt x="129" y="724"/>
                  </a:cubicBezTo>
                  <a:cubicBezTo>
                    <a:pt x="523" y="749"/>
                    <a:pt x="523" y="749"/>
                    <a:pt x="523" y="749"/>
                  </a:cubicBezTo>
                  <a:cubicBezTo>
                    <a:pt x="526" y="746"/>
                    <a:pt x="529" y="742"/>
                    <a:pt x="530" y="736"/>
                  </a:cubicBezTo>
                  <a:cubicBezTo>
                    <a:pt x="532" y="721"/>
                    <a:pt x="545" y="706"/>
                    <a:pt x="545" y="706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77" name="Freeform 749"/>
            <p:cNvSpPr>
              <a:spLocks noChangeAspect="1"/>
            </p:cNvSpPr>
            <p:nvPr/>
          </p:nvSpPr>
          <p:spPr bwMode="auto">
            <a:xfrm>
              <a:off x="2034627" y="2677234"/>
              <a:ext cx="900503" cy="506756"/>
            </a:xfrm>
            <a:custGeom>
              <a:avLst/>
              <a:gdLst/>
              <a:ahLst/>
              <a:cxnLst>
                <a:cxn ang="0">
                  <a:pos x="364" y="133"/>
                </a:cxn>
                <a:cxn ang="0">
                  <a:pos x="353" y="134"/>
                </a:cxn>
                <a:cxn ang="0">
                  <a:pos x="296" y="101"/>
                </a:cxn>
                <a:cxn ang="0">
                  <a:pos x="216" y="58"/>
                </a:cxn>
                <a:cxn ang="0">
                  <a:pos x="87" y="31"/>
                </a:cxn>
                <a:cxn ang="0">
                  <a:pos x="13" y="0"/>
                </a:cxn>
                <a:cxn ang="0">
                  <a:pos x="15" y="9"/>
                </a:cxn>
                <a:cxn ang="0">
                  <a:pos x="2" y="14"/>
                </a:cxn>
                <a:cxn ang="0">
                  <a:pos x="0" y="25"/>
                </a:cxn>
                <a:cxn ang="0">
                  <a:pos x="18" y="39"/>
                </a:cxn>
                <a:cxn ang="0">
                  <a:pos x="10" y="47"/>
                </a:cxn>
                <a:cxn ang="0">
                  <a:pos x="21" y="55"/>
                </a:cxn>
                <a:cxn ang="0">
                  <a:pos x="23" y="66"/>
                </a:cxn>
                <a:cxn ang="0">
                  <a:pos x="39" y="81"/>
                </a:cxn>
                <a:cxn ang="0">
                  <a:pos x="40" y="92"/>
                </a:cxn>
                <a:cxn ang="0">
                  <a:pos x="51" y="97"/>
                </a:cxn>
                <a:cxn ang="0">
                  <a:pos x="65" y="117"/>
                </a:cxn>
                <a:cxn ang="0">
                  <a:pos x="48" y="137"/>
                </a:cxn>
                <a:cxn ang="0">
                  <a:pos x="99" y="145"/>
                </a:cxn>
                <a:cxn ang="0">
                  <a:pos x="108" y="173"/>
                </a:cxn>
                <a:cxn ang="0">
                  <a:pos x="163" y="173"/>
                </a:cxn>
                <a:cxn ang="0">
                  <a:pos x="206" y="140"/>
                </a:cxn>
                <a:cxn ang="0">
                  <a:pos x="206" y="151"/>
                </a:cxn>
                <a:cxn ang="0">
                  <a:pos x="208" y="158"/>
                </a:cxn>
                <a:cxn ang="0">
                  <a:pos x="202" y="165"/>
                </a:cxn>
                <a:cxn ang="0">
                  <a:pos x="200" y="233"/>
                </a:cxn>
                <a:cxn ang="0">
                  <a:pos x="207" y="228"/>
                </a:cxn>
                <a:cxn ang="0">
                  <a:pos x="218" y="238"/>
                </a:cxn>
                <a:cxn ang="0">
                  <a:pos x="242" y="229"/>
                </a:cxn>
                <a:cxn ang="0">
                  <a:pos x="276" y="229"/>
                </a:cxn>
                <a:cxn ang="0">
                  <a:pos x="313" y="233"/>
                </a:cxn>
                <a:cxn ang="0">
                  <a:pos x="320" y="247"/>
                </a:cxn>
                <a:cxn ang="0">
                  <a:pos x="345" y="232"/>
                </a:cxn>
                <a:cxn ang="0">
                  <a:pos x="355" y="214"/>
                </a:cxn>
                <a:cxn ang="0">
                  <a:pos x="373" y="216"/>
                </a:cxn>
                <a:cxn ang="0">
                  <a:pos x="398" y="196"/>
                </a:cxn>
                <a:cxn ang="0">
                  <a:pos x="419" y="192"/>
                </a:cxn>
                <a:cxn ang="0">
                  <a:pos x="439" y="170"/>
                </a:cxn>
                <a:cxn ang="0">
                  <a:pos x="439" y="170"/>
                </a:cxn>
                <a:cxn ang="0">
                  <a:pos x="433" y="163"/>
                </a:cxn>
                <a:cxn ang="0">
                  <a:pos x="364" y="133"/>
                </a:cxn>
              </a:cxnLst>
              <a:rect l="0" t="0" r="r" b="b"/>
              <a:pathLst>
                <a:path w="439" h="247">
                  <a:moveTo>
                    <a:pt x="364" y="133"/>
                  </a:moveTo>
                  <a:cubicBezTo>
                    <a:pt x="364" y="133"/>
                    <a:pt x="355" y="134"/>
                    <a:pt x="353" y="134"/>
                  </a:cubicBezTo>
                  <a:cubicBezTo>
                    <a:pt x="352" y="134"/>
                    <a:pt x="312" y="108"/>
                    <a:pt x="296" y="101"/>
                  </a:cubicBezTo>
                  <a:cubicBezTo>
                    <a:pt x="280" y="94"/>
                    <a:pt x="216" y="58"/>
                    <a:pt x="216" y="58"/>
                  </a:cubicBezTo>
                  <a:cubicBezTo>
                    <a:pt x="216" y="58"/>
                    <a:pt x="104" y="34"/>
                    <a:pt x="87" y="31"/>
                  </a:cubicBezTo>
                  <a:cubicBezTo>
                    <a:pt x="74" y="29"/>
                    <a:pt x="32" y="9"/>
                    <a:pt x="13" y="0"/>
                  </a:cubicBezTo>
                  <a:cubicBezTo>
                    <a:pt x="14" y="4"/>
                    <a:pt x="15" y="8"/>
                    <a:pt x="15" y="9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0" y="19"/>
                    <a:pt x="0" y="25"/>
                  </a:cubicBezTo>
                  <a:cubicBezTo>
                    <a:pt x="0" y="32"/>
                    <a:pt x="18" y="39"/>
                    <a:pt x="18" y="39"/>
                  </a:cubicBezTo>
                  <a:cubicBezTo>
                    <a:pt x="18" y="39"/>
                    <a:pt x="11" y="46"/>
                    <a:pt x="10" y="47"/>
                  </a:cubicBezTo>
                  <a:cubicBezTo>
                    <a:pt x="10" y="48"/>
                    <a:pt x="21" y="55"/>
                    <a:pt x="21" y="55"/>
                  </a:cubicBezTo>
                  <a:cubicBezTo>
                    <a:pt x="21" y="55"/>
                    <a:pt x="20" y="57"/>
                    <a:pt x="23" y="66"/>
                  </a:cubicBezTo>
                  <a:cubicBezTo>
                    <a:pt x="25" y="76"/>
                    <a:pt x="39" y="81"/>
                    <a:pt x="39" y="81"/>
                  </a:cubicBezTo>
                  <a:cubicBezTo>
                    <a:pt x="40" y="92"/>
                    <a:pt x="40" y="92"/>
                    <a:pt x="40" y="92"/>
                  </a:cubicBezTo>
                  <a:cubicBezTo>
                    <a:pt x="51" y="97"/>
                    <a:pt x="51" y="97"/>
                    <a:pt x="51" y="97"/>
                  </a:cubicBezTo>
                  <a:cubicBezTo>
                    <a:pt x="65" y="117"/>
                    <a:pt x="65" y="117"/>
                    <a:pt x="65" y="117"/>
                  </a:cubicBezTo>
                  <a:cubicBezTo>
                    <a:pt x="48" y="137"/>
                    <a:pt x="48" y="137"/>
                    <a:pt x="48" y="137"/>
                  </a:cubicBezTo>
                  <a:cubicBezTo>
                    <a:pt x="48" y="137"/>
                    <a:pt x="86" y="141"/>
                    <a:pt x="99" y="145"/>
                  </a:cubicBezTo>
                  <a:cubicBezTo>
                    <a:pt x="112" y="149"/>
                    <a:pt x="108" y="173"/>
                    <a:pt x="108" y="173"/>
                  </a:cubicBezTo>
                  <a:cubicBezTo>
                    <a:pt x="163" y="173"/>
                    <a:pt x="163" y="173"/>
                    <a:pt x="163" y="173"/>
                  </a:cubicBezTo>
                  <a:cubicBezTo>
                    <a:pt x="206" y="140"/>
                    <a:pt x="206" y="140"/>
                    <a:pt x="206" y="140"/>
                  </a:cubicBezTo>
                  <a:cubicBezTo>
                    <a:pt x="206" y="151"/>
                    <a:pt x="206" y="151"/>
                    <a:pt x="206" y="151"/>
                  </a:cubicBezTo>
                  <a:cubicBezTo>
                    <a:pt x="208" y="158"/>
                    <a:pt x="208" y="158"/>
                    <a:pt x="208" y="158"/>
                  </a:cubicBezTo>
                  <a:cubicBezTo>
                    <a:pt x="202" y="165"/>
                    <a:pt x="202" y="165"/>
                    <a:pt x="202" y="165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7" y="228"/>
                    <a:pt x="207" y="228"/>
                    <a:pt x="207" y="228"/>
                  </a:cubicBezTo>
                  <a:cubicBezTo>
                    <a:pt x="218" y="238"/>
                    <a:pt x="218" y="238"/>
                    <a:pt x="218" y="238"/>
                  </a:cubicBezTo>
                  <a:cubicBezTo>
                    <a:pt x="242" y="229"/>
                    <a:pt x="242" y="229"/>
                    <a:pt x="242" y="229"/>
                  </a:cubicBezTo>
                  <a:cubicBezTo>
                    <a:pt x="242" y="229"/>
                    <a:pt x="270" y="229"/>
                    <a:pt x="276" y="229"/>
                  </a:cubicBezTo>
                  <a:cubicBezTo>
                    <a:pt x="281" y="229"/>
                    <a:pt x="312" y="233"/>
                    <a:pt x="313" y="233"/>
                  </a:cubicBezTo>
                  <a:cubicBezTo>
                    <a:pt x="314" y="232"/>
                    <a:pt x="320" y="247"/>
                    <a:pt x="320" y="247"/>
                  </a:cubicBezTo>
                  <a:cubicBezTo>
                    <a:pt x="320" y="247"/>
                    <a:pt x="327" y="238"/>
                    <a:pt x="345" y="232"/>
                  </a:cubicBezTo>
                  <a:cubicBezTo>
                    <a:pt x="364" y="225"/>
                    <a:pt x="355" y="214"/>
                    <a:pt x="355" y="214"/>
                  </a:cubicBezTo>
                  <a:cubicBezTo>
                    <a:pt x="355" y="214"/>
                    <a:pt x="372" y="215"/>
                    <a:pt x="373" y="216"/>
                  </a:cubicBezTo>
                  <a:cubicBezTo>
                    <a:pt x="374" y="215"/>
                    <a:pt x="390" y="201"/>
                    <a:pt x="398" y="196"/>
                  </a:cubicBezTo>
                  <a:cubicBezTo>
                    <a:pt x="407" y="190"/>
                    <a:pt x="419" y="192"/>
                    <a:pt x="419" y="192"/>
                  </a:cubicBezTo>
                  <a:cubicBezTo>
                    <a:pt x="419" y="192"/>
                    <a:pt x="435" y="173"/>
                    <a:pt x="439" y="170"/>
                  </a:cubicBezTo>
                  <a:cubicBezTo>
                    <a:pt x="439" y="170"/>
                    <a:pt x="439" y="170"/>
                    <a:pt x="439" y="170"/>
                  </a:cubicBezTo>
                  <a:cubicBezTo>
                    <a:pt x="433" y="163"/>
                    <a:pt x="433" y="163"/>
                    <a:pt x="433" y="163"/>
                  </a:cubicBezTo>
                  <a:lnTo>
                    <a:pt x="364" y="133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78" name="Freeform 750"/>
            <p:cNvSpPr>
              <a:spLocks noChangeAspect="1"/>
            </p:cNvSpPr>
            <p:nvPr/>
          </p:nvSpPr>
          <p:spPr bwMode="auto">
            <a:xfrm>
              <a:off x="2917287" y="2777158"/>
              <a:ext cx="880281" cy="711362"/>
            </a:xfrm>
            <a:custGeom>
              <a:avLst/>
              <a:gdLst/>
              <a:ahLst/>
              <a:cxnLst>
                <a:cxn ang="0">
                  <a:pos x="279" y="40"/>
                </a:cxn>
                <a:cxn ang="0">
                  <a:pos x="272" y="28"/>
                </a:cxn>
                <a:cxn ang="0">
                  <a:pos x="251" y="20"/>
                </a:cxn>
                <a:cxn ang="0">
                  <a:pos x="191" y="0"/>
                </a:cxn>
                <a:cxn ang="0">
                  <a:pos x="187" y="22"/>
                </a:cxn>
                <a:cxn ang="0">
                  <a:pos x="174" y="43"/>
                </a:cxn>
                <a:cxn ang="0">
                  <a:pos x="162" y="64"/>
                </a:cxn>
                <a:cxn ang="0">
                  <a:pos x="132" y="68"/>
                </a:cxn>
                <a:cxn ang="0">
                  <a:pos x="115" y="72"/>
                </a:cxn>
                <a:cxn ang="0">
                  <a:pos x="102" y="90"/>
                </a:cxn>
                <a:cxn ang="0">
                  <a:pos x="84" y="81"/>
                </a:cxn>
                <a:cxn ang="0">
                  <a:pos x="75" y="91"/>
                </a:cxn>
                <a:cxn ang="0">
                  <a:pos x="50" y="86"/>
                </a:cxn>
                <a:cxn ang="0">
                  <a:pos x="24" y="97"/>
                </a:cxn>
                <a:cxn ang="0">
                  <a:pos x="0" y="113"/>
                </a:cxn>
                <a:cxn ang="0">
                  <a:pos x="9" y="121"/>
                </a:cxn>
                <a:cxn ang="0">
                  <a:pos x="74" y="115"/>
                </a:cxn>
                <a:cxn ang="0">
                  <a:pos x="98" y="114"/>
                </a:cxn>
                <a:cxn ang="0">
                  <a:pos x="96" y="136"/>
                </a:cxn>
                <a:cxn ang="0">
                  <a:pos x="98" y="183"/>
                </a:cxn>
                <a:cxn ang="0">
                  <a:pos x="96" y="227"/>
                </a:cxn>
                <a:cxn ang="0">
                  <a:pos x="104" y="241"/>
                </a:cxn>
                <a:cxn ang="0">
                  <a:pos x="138" y="258"/>
                </a:cxn>
                <a:cxn ang="0">
                  <a:pos x="164" y="274"/>
                </a:cxn>
                <a:cxn ang="0">
                  <a:pos x="207" y="287"/>
                </a:cxn>
                <a:cxn ang="0">
                  <a:pos x="258" y="309"/>
                </a:cxn>
                <a:cxn ang="0">
                  <a:pos x="299" y="336"/>
                </a:cxn>
                <a:cxn ang="0">
                  <a:pos x="369" y="346"/>
                </a:cxn>
                <a:cxn ang="0">
                  <a:pos x="392" y="309"/>
                </a:cxn>
                <a:cxn ang="0">
                  <a:pos x="406" y="281"/>
                </a:cxn>
                <a:cxn ang="0">
                  <a:pos x="417" y="250"/>
                </a:cxn>
                <a:cxn ang="0">
                  <a:pos x="406" y="236"/>
                </a:cxn>
                <a:cxn ang="0">
                  <a:pos x="422" y="206"/>
                </a:cxn>
                <a:cxn ang="0">
                  <a:pos x="394" y="190"/>
                </a:cxn>
                <a:cxn ang="0">
                  <a:pos x="319" y="180"/>
                </a:cxn>
                <a:cxn ang="0">
                  <a:pos x="316" y="133"/>
                </a:cxn>
                <a:cxn ang="0">
                  <a:pos x="318" y="108"/>
                </a:cxn>
                <a:cxn ang="0">
                  <a:pos x="319" y="91"/>
                </a:cxn>
                <a:cxn ang="0">
                  <a:pos x="321" y="78"/>
                </a:cxn>
                <a:cxn ang="0">
                  <a:pos x="318" y="54"/>
                </a:cxn>
                <a:cxn ang="0">
                  <a:pos x="290" y="52"/>
                </a:cxn>
              </a:cxnLst>
              <a:rect l="0" t="0" r="r" b="b"/>
              <a:pathLst>
                <a:path w="429" h="346">
                  <a:moveTo>
                    <a:pt x="290" y="52"/>
                  </a:moveTo>
                  <a:cubicBezTo>
                    <a:pt x="284" y="50"/>
                    <a:pt x="279" y="40"/>
                    <a:pt x="279" y="40"/>
                  </a:cubicBezTo>
                  <a:cubicBezTo>
                    <a:pt x="273" y="42"/>
                    <a:pt x="273" y="42"/>
                    <a:pt x="273" y="42"/>
                  </a:cubicBezTo>
                  <a:cubicBezTo>
                    <a:pt x="272" y="28"/>
                    <a:pt x="272" y="28"/>
                    <a:pt x="272" y="28"/>
                  </a:cubicBezTo>
                  <a:cubicBezTo>
                    <a:pt x="261" y="28"/>
                    <a:pt x="261" y="28"/>
                    <a:pt x="261" y="28"/>
                  </a:cubicBezTo>
                  <a:cubicBezTo>
                    <a:pt x="261" y="28"/>
                    <a:pt x="257" y="21"/>
                    <a:pt x="251" y="20"/>
                  </a:cubicBezTo>
                  <a:cubicBezTo>
                    <a:pt x="245" y="20"/>
                    <a:pt x="240" y="2"/>
                    <a:pt x="240" y="2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92" y="9"/>
                    <a:pt x="192" y="9"/>
                    <a:pt x="192" y="9"/>
                  </a:cubicBezTo>
                  <a:cubicBezTo>
                    <a:pt x="192" y="9"/>
                    <a:pt x="187" y="20"/>
                    <a:pt x="187" y="22"/>
                  </a:cubicBezTo>
                  <a:cubicBezTo>
                    <a:pt x="186" y="23"/>
                    <a:pt x="172" y="22"/>
                    <a:pt x="172" y="24"/>
                  </a:cubicBezTo>
                  <a:cubicBezTo>
                    <a:pt x="172" y="27"/>
                    <a:pt x="172" y="36"/>
                    <a:pt x="174" y="43"/>
                  </a:cubicBezTo>
                  <a:cubicBezTo>
                    <a:pt x="175" y="50"/>
                    <a:pt x="162" y="49"/>
                    <a:pt x="162" y="49"/>
                  </a:cubicBezTo>
                  <a:cubicBezTo>
                    <a:pt x="162" y="64"/>
                    <a:pt x="162" y="64"/>
                    <a:pt x="162" y="64"/>
                  </a:cubicBezTo>
                  <a:cubicBezTo>
                    <a:pt x="153" y="60"/>
                    <a:pt x="153" y="60"/>
                    <a:pt x="153" y="60"/>
                  </a:cubicBezTo>
                  <a:cubicBezTo>
                    <a:pt x="132" y="68"/>
                    <a:pt x="132" y="68"/>
                    <a:pt x="132" y="68"/>
                  </a:cubicBezTo>
                  <a:cubicBezTo>
                    <a:pt x="126" y="60"/>
                    <a:pt x="126" y="60"/>
                    <a:pt x="126" y="60"/>
                  </a:cubicBezTo>
                  <a:cubicBezTo>
                    <a:pt x="115" y="72"/>
                    <a:pt x="115" y="72"/>
                    <a:pt x="115" y="72"/>
                  </a:cubicBezTo>
                  <a:cubicBezTo>
                    <a:pt x="116" y="79"/>
                    <a:pt x="116" y="79"/>
                    <a:pt x="116" y="79"/>
                  </a:cubicBezTo>
                  <a:cubicBezTo>
                    <a:pt x="102" y="90"/>
                    <a:pt x="102" y="90"/>
                    <a:pt x="102" y="90"/>
                  </a:cubicBezTo>
                  <a:cubicBezTo>
                    <a:pt x="98" y="79"/>
                    <a:pt x="98" y="79"/>
                    <a:pt x="98" y="79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5" y="95"/>
                    <a:pt x="85" y="95"/>
                    <a:pt x="85" y="95"/>
                  </a:cubicBezTo>
                  <a:cubicBezTo>
                    <a:pt x="85" y="95"/>
                    <a:pt x="84" y="92"/>
                    <a:pt x="75" y="91"/>
                  </a:cubicBezTo>
                  <a:cubicBezTo>
                    <a:pt x="66" y="89"/>
                    <a:pt x="62" y="98"/>
                    <a:pt x="60" y="99"/>
                  </a:cubicBezTo>
                  <a:cubicBezTo>
                    <a:pt x="59" y="100"/>
                    <a:pt x="50" y="86"/>
                    <a:pt x="50" y="86"/>
                  </a:cubicBezTo>
                  <a:cubicBezTo>
                    <a:pt x="24" y="88"/>
                    <a:pt x="24" y="88"/>
                    <a:pt x="24" y="88"/>
                  </a:cubicBezTo>
                  <a:cubicBezTo>
                    <a:pt x="24" y="97"/>
                    <a:pt x="24" y="97"/>
                    <a:pt x="24" y="97"/>
                  </a:cubicBezTo>
                  <a:cubicBezTo>
                    <a:pt x="24" y="97"/>
                    <a:pt x="12" y="106"/>
                    <a:pt x="6" y="109"/>
                  </a:cubicBezTo>
                  <a:cubicBezTo>
                    <a:pt x="4" y="110"/>
                    <a:pt x="2" y="111"/>
                    <a:pt x="0" y="113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9" y="121"/>
                    <a:pt x="9" y="121"/>
                    <a:pt x="9" y="121"/>
                  </a:cubicBezTo>
                  <a:cubicBezTo>
                    <a:pt x="14" y="118"/>
                    <a:pt x="41" y="115"/>
                    <a:pt x="41" y="115"/>
                  </a:cubicBezTo>
                  <a:cubicBezTo>
                    <a:pt x="41" y="115"/>
                    <a:pt x="65" y="112"/>
                    <a:pt x="74" y="115"/>
                  </a:cubicBezTo>
                  <a:cubicBezTo>
                    <a:pt x="83" y="117"/>
                    <a:pt x="84" y="104"/>
                    <a:pt x="84" y="104"/>
                  </a:cubicBezTo>
                  <a:cubicBezTo>
                    <a:pt x="98" y="114"/>
                    <a:pt x="98" y="114"/>
                    <a:pt x="98" y="114"/>
                  </a:cubicBezTo>
                  <a:cubicBezTo>
                    <a:pt x="88" y="126"/>
                    <a:pt x="88" y="126"/>
                    <a:pt x="88" y="126"/>
                  </a:cubicBezTo>
                  <a:cubicBezTo>
                    <a:pt x="88" y="126"/>
                    <a:pt x="96" y="131"/>
                    <a:pt x="96" y="136"/>
                  </a:cubicBezTo>
                  <a:cubicBezTo>
                    <a:pt x="96" y="141"/>
                    <a:pt x="87" y="142"/>
                    <a:pt x="86" y="153"/>
                  </a:cubicBezTo>
                  <a:cubicBezTo>
                    <a:pt x="84" y="164"/>
                    <a:pt x="98" y="183"/>
                    <a:pt x="98" y="183"/>
                  </a:cubicBezTo>
                  <a:cubicBezTo>
                    <a:pt x="98" y="183"/>
                    <a:pt x="89" y="192"/>
                    <a:pt x="87" y="199"/>
                  </a:cubicBezTo>
                  <a:cubicBezTo>
                    <a:pt x="84" y="207"/>
                    <a:pt x="96" y="227"/>
                    <a:pt x="96" y="227"/>
                  </a:cubicBezTo>
                  <a:cubicBezTo>
                    <a:pt x="103" y="228"/>
                    <a:pt x="103" y="228"/>
                    <a:pt x="103" y="228"/>
                  </a:cubicBezTo>
                  <a:cubicBezTo>
                    <a:pt x="104" y="241"/>
                    <a:pt x="104" y="241"/>
                    <a:pt x="104" y="241"/>
                  </a:cubicBezTo>
                  <a:cubicBezTo>
                    <a:pt x="125" y="257"/>
                    <a:pt x="125" y="257"/>
                    <a:pt x="125" y="257"/>
                  </a:cubicBezTo>
                  <a:cubicBezTo>
                    <a:pt x="138" y="258"/>
                    <a:pt x="138" y="258"/>
                    <a:pt x="138" y="258"/>
                  </a:cubicBezTo>
                  <a:cubicBezTo>
                    <a:pt x="140" y="266"/>
                    <a:pt x="140" y="266"/>
                    <a:pt x="140" y="266"/>
                  </a:cubicBezTo>
                  <a:cubicBezTo>
                    <a:pt x="140" y="266"/>
                    <a:pt x="157" y="274"/>
                    <a:pt x="164" y="274"/>
                  </a:cubicBezTo>
                  <a:cubicBezTo>
                    <a:pt x="170" y="275"/>
                    <a:pt x="177" y="271"/>
                    <a:pt x="189" y="271"/>
                  </a:cubicBezTo>
                  <a:cubicBezTo>
                    <a:pt x="201" y="271"/>
                    <a:pt x="207" y="287"/>
                    <a:pt x="207" y="287"/>
                  </a:cubicBezTo>
                  <a:cubicBezTo>
                    <a:pt x="227" y="287"/>
                    <a:pt x="227" y="287"/>
                    <a:pt x="227" y="287"/>
                  </a:cubicBezTo>
                  <a:cubicBezTo>
                    <a:pt x="227" y="287"/>
                    <a:pt x="248" y="307"/>
                    <a:pt x="258" y="309"/>
                  </a:cubicBezTo>
                  <a:cubicBezTo>
                    <a:pt x="267" y="311"/>
                    <a:pt x="282" y="313"/>
                    <a:pt x="283" y="313"/>
                  </a:cubicBezTo>
                  <a:cubicBezTo>
                    <a:pt x="284" y="313"/>
                    <a:pt x="299" y="336"/>
                    <a:pt x="299" y="336"/>
                  </a:cubicBezTo>
                  <a:cubicBezTo>
                    <a:pt x="356" y="337"/>
                    <a:pt x="356" y="337"/>
                    <a:pt x="356" y="337"/>
                  </a:cubicBezTo>
                  <a:cubicBezTo>
                    <a:pt x="356" y="337"/>
                    <a:pt x="362" y="341"/>
                    <a:pt x="369" y="346"/>
                  </a:cubicBezTo>
                  <a:cubicBezTo>
                    <a:pt x="378" y="340"/>
                    <a:pt x="389" y="333"/>
                    <a:pt x="389" y="332"/>
                  </a:cubicBezTo>
                  <a:cubicBezTo>
                    <a:pt x="389" y="331"/>
                    <a:pt x="392" y="309"/>
                    <a:pt x="392" y="309"/>
                  </a:cubicBezTo>
                  <a:cubicBezTo>
                    <a:pt x="406" y="299"/>
                    <a:pt x="406" y="299"/>
                    <a:pt x="406" y="299"/>
                  </a:cubicBezTo>
                  <a:cubicBezTo>
                    <a:pt x="406" y="281"/>
                    <a:pt x="406" y="281"/>
                    <a:pt x="406" y="281"/>
                  </a:cubicBezTo>
                  <a:cubicBezTo>
                    <a:pt x="429" y="266"/>
                    <a:pt x="429" y="266"/>
                    <a:pt x="429" y="266"/>
                  </a:cubicBezTo>
                  <a:cubicBezTo>
                    <a:pt x="417" y="250"/>
                    <a:pt x="417" y="250"/>
                    <a:pt x="417" y="250"/>
                  </a:cubicBezTo>
                  <a:cubicBezTo>
                    <a:pt x="417" y="239"/>
                    <a:pt x="417" y="239"/>
                    <a:pt x="417" y="239"/>
                  </a:cubicBezTo>
                  <a:cubicBezTo>
                    <a:pt x="406" y="236"/>
                    <a:pt x="406" y="236"/>
                    <a:pt x="406" y="236"/>
                  </a:cubicBezTo>
                  <a:cubicBezTo>
                    <a:pt x="404" y="218"/>
                    <a:pt x="404" y="218"/>
                    <a:pt x="404" y="218"/>
                  </a:cubicBezTo>
                  <a:cubicBezTo>
                    <a:pt x="422" y="206"/>
                    <a:pt x="422" y="206"/>
                    <a:pt x="422" y="206"/>
                  </a:cubicBezTo>
                  <a:cubicBezTo>
                    <a:pt x="409" y="187"/>
                    <a:pt x="409" y="187"/>
                    <a:pt x="409" y="187"/>
                  </a:cubicBezTo>
                  <a:cubicBezTo>
                    <a:pt x="394" y="190"/>
                    <a:pt x="394" y="190"/>
                    <a:pt x="394" y="190"/>
                  </a:cubicBezTo>
                  <a:cubicBezTo>
                    <a:pt x="384" y="183"/>
                    <a:pt x="384" y="183"/>
                    <a:pt x="384" y="183"/>
                  </a:cubicBezTo>
                  <a:cubicBezTo>
                    <a:pt x="319" y="180"/>
                    <a:pt x="319" y="180"/>
                    <a:pt x="319" y="180"/>
                  </a:cubicBezTo>
                  <a:cubicBezTo>
                    <a:pt x="319" y="180"/>
                    <a:pt x="326" y="158"/>
                    <a:pt x="325" y="155"/>
                  </a:cubicBezTo>
                  <a:cubicBezTo>
                    <a:pt x="324" y="151"/>
                    <a:pt x="316" y="140"/>
                    <a:pt x="316" y="133"/>
                  </a:cubicBezTo>
                  <a:cubicBezTo>
                    <a:pt x="316" y="127"/>
                    <a:pt x="326" y="118"/>
                    <a:pt x="326" y="118"/>
                  </a:cubicBezTo>
                  <a:cubicBezTo>
                    <a:pt x="318" y="108"/>
                    <a:pt x="318" y="108"/>
                    <a:pt x="318" y="108"/>
                  </a:cubicBezTo>
                  <a:cubicBezTo>
                    <a:pt x="325" y="99"/>
                    <a:pt x="325" y="99"/>
                    <a:pt x="325" y="99"/>
                  </a:cubicBezTo>
                  <a:cubicBezTo>
                    <a:pt x="319" y="91"/>
                    <a:pt x="319" y="91"/>
                    <a:pt x="319" y="91"/>
                  </a:cubicBezTo>
                  <a:cubicBezTo>
                    <a:pt x="317" y="83"/>
                    <a:pt x="317" y="83"/>
                    <a:pt x="317" y="83"/>
                  </a:cubicBezTo>
                  <a:cubicBezTo>
                    <a:pt x="321" y="78"/>
                    <a:pt x="321" y="78"/>
                    <a:pt x="321" y="78"/>
                  </a:cubicBezTo>
                  <a:cubicBezTo>
                    <a:pt x="317" y="54"/>
                    <a:pt x="317" y="54"/>
                    <a:pt x="317" y="54"/>
                  </a:cubicBezTo>
                  <a:cubicBezTo>
                    <a:pt x="318" y="54"/>
                    <a:pt x="318" y="54"/>
                    <a:pt x="318" y="54"/>
                  </a:cubicBezTo>
                  <a:cubicBezTo>
                    <a:pt x="312" y="50"/>
                    <a:pt x="308" y="47"/>
                    <a:pt x="308" y="47"/>
                  </a:cubicBezTo>
                  <a:cubicBezTo>
                    <a:pt x="308" y="47"/>
                    <a:pt x="297" y="55"/>
                    <a:pt x="290" y="52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79" name="Freeform 751"/>
            <p:cNvSpPr>
              <a:spLocks noChangeAspect="1"/>
            </p:cNvSpPr>
            <p:nvPr/>
          </p:nvSpPr>
          <p:spPr bwMode="auto">
            <a:xfrm>
              <a:off x="2058418" y="1515026"/>
              <a:ext cx="2197133" cy="1494098"/>
            </a:xfrm>
            <a:custGeom>
              <a:avLst/>
              <a:gdLst/>
              <a:ahLst/>
              <a:cxnLst>
                <a:cxn ang="0">
                  <a:pos x="953" y="493"/>
                </a:cxn>
                <a:cxn ang="0">
                  <a:pos x="1049" y="274"/>
                </a:cxn>
                <a:cxn ang="0">
                  <a:pos x="1060" y="257"/>
                </a:cxn>
                <a:cxn ang="0">
                  <a:pos x="1030" y="258"/>
                </a:cxn>
                <a:cxn ang="0">
                  <a:pos x="992" y="241"/>
                </a:cxn>
                <a:cxn ang="0">
                  <a:pos x="962" y="225"/>
                </a:cxn>
                <a:cxn ang="0">
                  <a:pos x="942" y="210"/>
                </a:cxn>
                <a:cxn ang="0">
                  <a:pos x="918" y="189"/>
                </a:cxn>
                <a:cxn ang="0">
                  <a:pos x="901" y="159"/>
                </a:cxn>
                <a:cxn ang="0">
                  <a:pos x="814" y="141"/>
                </a:cxn>
                <a:cxn ang="0">
                  <a:pos x="807" y="171"/>
                </a:cxn>
                <a:cxn ang="0">
                  <a:pos x="793" y="190"/>
                </a:cxn>
                <a:cxn ang="0">
                  <a:pos x="733" y="190"/>
                </a:cxn>
                <a:cxn ang="0">
                  <a:pos x="745" y="230"/>
                </a:cxn>
                <a:cxn ang="0">
                  <a:pos x="701" y="199"/>
                </a:cxn>
                <a:cxn ang="0">
                  <a:pos x="689" y="168"/>
                </a:cxn>
                <a:cxn ang="0">
                  <a:pos x="678" y="99"/>
                </a:cxn>
                <a:cxn ang="0">
                  <a:pos x="673" y="53"/>
                </a:cxn>
                <a:cxn ang="0">
                  <a:pos x="647" y="12"/>
                </a:cxn>
                <a:cxn ang="0">
                  <a:pos x="611" y="16"/>
                </a:cxn>
                <a:cxn ang="0">
                  <a:pos x="571" y="52"/>
                </a:cxn>
                <a:cxn ang="0">
                  <a:pos x="532" y="66"/>
                </a:cxn>
                <a:cxn ang="0">
                  <a:pos x="500" y="81"/>
                </a:cxn>
                <a:cxn ang="0">
                  <a:pos x="420" y="65"/>
                </a:cxn>
                <a:cxn ang="0">
                  <a:pos x="387" y="14"/>
                </a:cxn>
                <a:cxn ang="0">
                  <a:pos x="362" y="11"/>
                </a:cxn>
                <a:cxn ang="0">
                  <a:pos x="339" y="33"/>
                </a:cxn>
                <a:cxn ang="0">
                  <a:pos x="238" y="30"/>
                </a:cxn>
                <a:cxn ang="0">
                  <a:pos x="279" y="94"/>
                </a:cxn>
                <a:cxn ang="0">
                  <a:pos x="243" y="100"/>
                </a:cxn>
                <a:cxn ang="0">
                  <a:pos x="224" y="147"/>
                </a:cxn>
                <a:cxn ang="0">
                  <a:pos x="260" y="193"/>
                </a:cxn>
                <a:cxn ang="0">
                  <a:pos x="213" y="397"/>
                </a:cxn>
                <a:cxn ang="0">
                  <a:pos x="155" y="397"/>
                </a:cxn>
                <a:cxn ang="0">
                  <a:pos x="102" y="420"/>
                </a:cxn>
                <a:cxn ang="0">
                  <a:pos x="56" y="445"/>
                </a:cxn>
                <a:cxn ang="0">
                  <a:pos x="29" y="501"/>
                </a:cxn>
                <a:cxn ang="0">
                  <a:pos x="22" y="536"/>
                </a:cxn>
                <a:cxn ang="0">
                  <a:pos x="75" y="597"/>
                </a:cxn>
                <a:cxn ang="0">
                  <a:pos x="341" y="700"/>
                </a:cxn>
                <a:cxn ang="0">
                  <a:pos x="424" y="724"/>
                </a:cxn>
                <a:cxn ang="0">
                  <a:pos x="468" y="701"/>
                </a:cxn>
                <a:cxn ang="0">
                  <a:pos x="503" y="710"/>
                </a:cxn>
                <a:cxn ang="0">
                  <a:pos x="520" y="705"/>
                </a:cxn>
                <a:cxn ang="0">
                  <a:pos x="544" y="675"/>
                </a:cxn>
                <a:cxn ang="0">
                  <a:pos x="580" y="679"/>
                </a:cxn>
                <a:cxn ang="0">
                  <a:pos x="590" y="639"/>
                </a:cxn>
                <a:cxn ang="0">
                  <a:pos x="609" y="615"/>
                </a:cxn>
                <a:cxn ang="0">
                  <a:pos x="679" y="643"/>
                </a:cxn>
                <a:cxn ang="0">
                  <a:pos x="697" y="655"/>
                </a:cxn>
                <a:cxn ang="0">
                  <a:pos x="736" y="669"/>
                </a:cxn>
                <a:cxn ang="0">
                  <a:pos x="926" y="651"/>
                </a:cxn>
                <a:cxn ang="0">
                  <a:pos x="942" y="600"/>
                </a:cxn>
                <a:cxn ang="0">
                  <a:pos x="943" y="575"/>
                </a:cxn>
              </a:cxnLst>
              <a:rect l="0" t="0" r="r" b="b"/>
              <a:pathLst>
                <a:path w="1069" h="728">
                  <a:moveTo>
                    <a:pt x="922" y="540"/>
                  </a:moveTo>
                  <a:cubicBezTo>
                    <a:pt x="922" y="528"/>
                    <a:pt x="930" y="530"/>
                    <a:pt x="937" y="526"/>
                  </a:cubicBezTo>
                  <a:cubicBezTo>
                    <a:pt x="943" y="522"/>
                    <a:pt x="948" y="501"/>
                    <a:pt x="953" y="493"/>
                  </a:cubicBezTo>
                  <a:cubicBezTo>
                    <a:pt x="958" y="485"/>
                    <a:pt x="999" y="386"/>
                    <a:pt x="1005" y="373"/>
                  </a:cubicBezTo>
                  <a:cubicBezTo>
                    <a:pt x="1011" y="361"/>
                    <a:pt x="1044" y="288"/>
                    <a:pt x="1044" y="288"/>
                  </a:cubicBezTo>
                  <a:cubicBezTo>
                    <a:pt x="1049" y="274"/>
                    <a:pt x="1049" y="274"/>
                    <a:pt x="1049" y="274"/>
                  </a:cubicBezTo>
                  <a:cubicBezTo>
                    <a:pt x="1055" y="274"/>
                    <a:pt x="1055" y="274"/>
                    <a:pt x="1055" y="274"/>
                  </a:cubicBezTo>
                  <a:cubicBezTo>
                    <a:pt x="1069" y="257"/>
                    <a:pt x="1069" y="257"/>
                    <a:pt x="1069" y="257"/>
                  </a:cubicBezTo>
                  <a:cubicBezTo>
                    <a:pt x="1060" y="257"/>
                    <a:pt x="1060" y="257"/>
                    <a:pt x="1060" y="257"/>
                  </a:cubicBezTo>
                  <a:cubicBezTo>
                    <a:pt x="1056" y="264"/>
                    <a:pt x="1056" y="264"/>
                    <a:pt x="1056" y="264"/>
                  </a:cubicBezTo>
                  <a:cubicBezTo>
                    <a:pt x="1056" y="264"/>
                    <a:pt x="1041" y="270"/>
                    <a:pt x="1029" y="270"/>
                  </a:cubicBezTo>
                  <a:cubicBezTo>
                    <a:pt x="1018" y="270"/>
                    <a:pt x="1030" y="258"/>
                    <a:pt x="1030" y="258"/>
                  </a:cubicBezTo>
                  <a:cubicBezTo>
                    <a:pt x="1012" y="253"/>
                    <a:pt x="1012" y="253"/>
                    <a:pt x="1012" y="253"/>
                  </a:cubicBezTo>
                  <a:cubicBezTo>
                    <a:pt x="1002" y="236"/>
                    <a:pt x="1002" y="236"/>
                    <a:pt x="1002" y="236"/>
                  </a:cubicBezTo>
                  <a:cubicBezTo>
                    <a:pt x="992" y="241"/>
                    <a:pt x="992" y="241"/>
                    <a:pt x="992" y="241"/>
                  </a:cubicBezTo>
                  <a:cubicBezTo>
                    <a:pt x="982" y="235"/>
                    <a:pt x="982" y="235"/>
                    <a:pt x="982" y="235"/>
                  </a:cubicBezTo>
                  <a:cubicBezTo>
                    <a:pt x="977" y="228"/>
                    <a:pt x="977" y="228"/>
                    <a:pt x="977" y="228"/>
                  </a:cubicBezTo>
                  <a:cubicBezTo>
                    <a:pt x="962" y="225"/>
                    <a:pt x="962" y="225"/>
                    <a:pt x="962" y="225"/>
                  </a:cubicBezTo>
                  <a:cubicBezTo>
                    <a:pt x="949" y="218"/>
                    <a:pt x="949" y="218"/>
                    <a:pt x="949" y="218"/>
                  </a:cubicBezTo>
                  <a:cubicBezTo>
                    <a:pt x="949" y="218"/>
                    <a:pt x="953" y="215"/>
                    <a:pt x="954" y="206"/>
                  </a:cubicBezTo>
                  <a:cubicBezTo>
                    <a:pt x="955" y="197"/>
                    <a:pt x="942" y="210"/>
                    <a:pt x="942" y="210"/>
                  </a:cubicBezTo>
                  <a:cubicBezTo>
                    <a:pt x="926" y="202"/>
                    <a:pt x="926" y="202"/>
                    <a:pt x="926" y="202"/>
                  </a:cubicBezTo>
                  <a:cubicBezTo>
                    <a:pt x="927" y="186"/>
                    <a:pt x="927" y="186"/>
                    <a:pt x="927" y="186"/>
                  </a:cubicBezTo>
                  <a:cubicBezTo>
                    <a:pt x="918" y="189"/>
                    <a:pt x="918" y="189"/>
                    <a:pt x="918" y="189"/>
                  </a:cubicBezTo>
                  <a:cubicBezTo>
                    <a:pt x="908" y="177"/>
                    <a:pt x="908" y="177"/>
                    <a:pt x="908" y="177"/>
                  </a:cubicBezTo>
                  <a:cubicBezTo>
                    <a:pt x="907" y="159"/>
                    <a:pt x="907" y="159"/>
                    <a:pt x="907" y="159"/>
                  </a:cubicBezTo>
                  <a:cubicBezTo>
                    <a:pt x="901" y="159"/>
                    <a:pt x="901" y="159"/>
                    <a:pt x="901" y="159"/>
                  </a:cubicBezTo>
                  <a:cubicBezTo>
                    <a:pt x="897" y="121"/>
                    <a:pt x="897" y="121"/>
                    <a:pt x="897" y="121"/>
                  </a:cubicBezTo>
                  <a:cubicBezTo>
                    <a:pt x="826" y="122"/>
                    <a:pt x="826" y="122"/>
                    <a:pt x="826" y="122"/>
                  </a:cubicBezTo>
                  <a:cubicBezTo>
                    <a:pt x="826" y="122"/>
                    <a:pt x="818" y="139"/>
                    <a:pt x="814" y="141"/>
                  </a:cubicBezTo>
                  <a:cubicBezTo>
                    <a:pt x="811" y="144"/>
                    <a:pt x="814" y="155"/>
                    <a:pt x="814" y="155"/>
                  </a:cubicBezTo>
                  <a:cubicBezTo>
                    <a:pt x="814" y="155"/>
                    <a:pt x="807" y="158"/>
                    <a:pt x="807" y="160"/>
                  </a:cubicBezTo>
                  <a:cubicBezTo>
                    <a:pt x="806" y="161"/>
                    <a:pt x="807" y="171"/>
                    <a:pt x="807" y="171"/>
                  </a:cubicBezTo>
                  <a:cubicBezTo>
                    <a:pt x="807" y="171"/>
                    <a:pt x="816" y="173"/>
                    <a:pt x="816" y="179"/>
                  </a:cubicBezTo>
                  <a:cubicBezTo>
                    <a:pt x="817" y="185"/>
                    <a:pt x="800" y="182"/>
                    <a:pt x="800" y="182"/>
                  </a:cubicBezTo>
                  <a:cubicBezTo>
                    <a:pt x="793" y="190"/>
                    <a:pt x="793" y="190"/>
                    <a:pt x="793" y="190"/>
                  </a:cubicBezTo>
                  <a:cubicBezTo>
                    <a:pt x="758" y="164"/>
                    <a:pt x="758" y="164"/>
                    <a:pt x="758" y="164"/>
                  </a:cubicBezTo>
                  <a:cubicBezTo>
                    <a:pt x="741" y="178"/>
                    <a:pt x="741" y="178"/>
                    <a:pt x="741" y="178"/>
                  </a:cubicBezTo>
                  <a:cubicBezTo>
                    <a:pt x="733" y="190"/>
                    <a:pt x="733" y="190"/>
                    <a:pt x="733" y="190"/>
                  </a:cubicBezTo>
                  <a:cubicBezTo>
                    <a:pt x="735" y="201"/>
                    <a:pt x="735" y="201"/>
                    <a:pt x="735" y="201"/>
                  </a:cubicBezTo>
                  <a:cubicBezTo>
                    <a:pt x="735" y="201"/>
                    <a:pt x="734" y="212"/>
                    <a:pt x="734" y="217"/>
                  </a:cubicBezTo>
                  <a:cubicBezTo>
                    <a:pt x="734" y="221"/>
                    <a:pt x="745" y="230"/>
                    <a:pt x="745" y="230"/>
                  </a:cubicBezTo>
                  <a:cubicBezTo>
                    <a:pt x="737" y="230"/>
                    <a:pt x="737" y="230"/>
                    <a:pt x="737" y="230"/>
                  </a:cubicBezTo>
                  <a:cubicBezTo>
                    <a:pt x="718" y="222"/>
                    <a:pt x="718" y="222"/>
                    <a:pt x="718" y="222"/>
                  </a:cubicBezTo>
                  <a:cubicBezTo>
                    <a:pt x="718" y="222"/>
                    <a:pt x="710" y="212"/>
                    <a:pt x="701" y="199"/>
                  </a:cubicBezTo>
                  <a:cubicBezTo>
                    <a:pt x="692" y="186"/>
                    <a:pt x="679" y="178"/>
                    <a:pt x="679" y="178"/>
                  </a:cubicBezTo>
                  <a:cubicBezTo>
                    <a:pt x="679" y="178"/>
                    <a:pt x="690" y="179"/>
                    <a:pt x="693" y="178"/>
                  </a:cubicBezTo>
                  <a:cubicBezTo>
                    <a:pt x="696" y="176"/>
                    <a:pt x="689" y="168"/>
                    <a:pt x="689" y="168"/>
                  </a:cubicBezTo>
                  <a:cubicBezTo>
                    <a:pt x="698" y="155"/>
                    <a:pt x="698" y="155"/>
                    <a:pt x="698" y="155"/>
                  </a:cubicBezTo>
                  <a:cubicBezTo>
                    <a:pt x="689" y="137"/>
                    <a:pt x="689" y="137"/>
                    <a:pt x="689" y="137"/>
                  </a:cubicBezTo>
                  <a:cubicBezTo>
                    <a:pt x="689" y="137"/>
                    <a:pt x="679" y="115"/>
                    <a:pt x="678" y="99"/>
                  </a:cubicBezTo>
                  <a:cubicBezTo>
                    <a:pt x="676" y="83"/>
                    <a:pt x="684" y="86"/>
                    <a:pt x="684" y="86"/>
                  </a:cubicBezTo>
                  <a:cubicBezTo>
                    <a:pt x="680" y="71"/>
                    <a:pt x="680" y="71"/>
                    <a:pt x="680" y="71"/>
                  </a:cubicBezTo>
                  <a:cubicBezTo>
                    <a:pt x="673" y="53"/>
                    <a:pt x="673" y="53"/>
                    <a:pt x="673" y="53"/>
                  </a:cubicBezTo>
                  <a:cubicBezTo>
                    <a:pt x="662" y="40"/>
                    <a:pt x="662" y="40"/>
                    <a:pt x="662" y="40"/>
                  </a:cubicBezTo>
                  <a:cubicBezTo>
                    <a:pt x="670" y="17"/>
                    <a:pt x="670" y="17"/>
                    <a:pt x="670" y="17"/>
                  </a:cubicBezTo>
                  <a:cubicBezTo>
                    <a:pt x="647" y="12"/>
                    <a:pt x="647" y="12"/>
                    <a:pt x="647" y="12"/>
                  </a:cubicBezTo>
                  <a:cubicBezTo>
                    <a:pt x="626" y="3"/>
                    <a:pt x="626" y="3"/>
                    <a:pt x="626" y="3"/>
                  </a:cubicBezTo>
                  <a:cubicBezTo>
                    <a:pt x="612" y="8"/>
                    <a:pt x="612" y="8"/>
                    <a:pt x="612" y="8"/>
                  </a:cubicBezTo>
                  <a:cubicBezTo>
                    <a:pt x="612" y="8"/>
                    <a:pt x="612" y="15"/>
                    <a:pt x="611" y="16"/>
                  </a:cubicBezTo>
                  <a:cubicBezTo>
                    <a:pt x="611" y="18"/>
                    <a:pt x="588" y="15"/>
                    <a:pt x="588" y="15"/>
                  </a:cubicBezTo>
                  <a:cubicBezTo>
                    <a:pt x="588" y="15"/>
                    <a:pt x="588" y="36"/>
                    <a:pt x="588" y="37"/>
                  </a:cubicBezTo>
                  <a:cubicBezTo>
                    <a:pt x="588" y="38"/>
                    <a:pt x="571" y="52"/>
                    <a:pt x="571" y="52"/>
                  </a:cubicBezTo>
                  <a:cubicBezTo>
                    <a:pt x="566" y="43"/>
                    <a:pt x="566" y="43"/>
                    <a:pt x="566" y="43"/>
                  </a:cubicBezTo>
                  <a:cubicBezTo>
                    <a:pt x="566" y="43"/>
                    <a:pt x="549" y="62"/>
                    <a:pt x="546" y="65"/>
                  </a:cubicBezTo>
                  <a:cubicBezTo>
                    <a:pt x="543" y="67"/>
                    <a:pt x="533" y="65"/>
                    <a:pt x="532" y="66"/>
                  </a:cubicBezTo>
                  <a:cubicBezTo>
                    <a:pt x="532" y="68"/>
                    <a:pt x="520" y="67"/>
                    <a:pt x="520" y="67"/>
                  </a:cubicBezTo>
                  <a:cubicBezTo>
                    <a:pt x="520" y="67"/>
                    <a:pt x="504" y="95"/>
                    <a:pt x="495" y="95"/>
                  </a:cubicBezTo>
                  <a:cubicBezTo>
                    <a:pt x="486" y="95"/>
                    <a:pt x="500" y="81"/>
                    <a:pt x="500" y="81"/>
                  </a:cubicBezTo>
                  <a:cubicBezTo>
                    <a:pt x="492" y="71"/>
                    <a:pt x="492" y="71"/>
                    <a:pt x="492" y="71"/>
                  </a:cubicBezTo>
                  <a:cubicBezTo>
                    <a:pt x="492" y="71"/>
                    <a:pt x="469" y="89"/>
                    <a:pt x="456" y="89"/>
                  </a:cubicBezTo>
                  <a:cubicBezTo>
                    <a:pt x="443" y="90"/>
                    <a:pt x="420" y="65"/>
                    <a:pt x="420" y="65"/>
                  </a:cubicBezTo>
                  <a:cubicBezTo>
                    <a:pt x="400" y="63"/>
                    <a:pt x="400" y="63"/>
                    <a:pt x="400" y="63"/>
                  </a:cubicBezTo>
                  <a:cubicBezTo>
                    <a:pt x="400" y="63"/>
                    <a:pt x="408" y="49"/>
                    <a:pt x="408" y="43"/>
                  </a:cubicBezTo>
                  <a:cubicBezTo>
                    <a:pt x="409" y="37"/>
                    <a:pt x="387" y="14"/>
                    <a:pt x="387" y="14"/>
                  </a:cubicBezTo>
                  <a:cubicBezTo>
                    <a:pt x="382" y="0"/>
                    <a:pt x="382" y="0"/>
                    <a:pt x="382" y="0"/>
                  </a:cubicBezTo>
                  <a:cubicBezTo>
                    <a:pt x="382" y="0"/>
                    <a:pt x="370" y="14"/>
                    <a:pt x="370" y="15"/>
                  </a:cubicBezTo>
                  <a:cubicBezTo>
                    <a:pt x="370" y="15"/>
                    <a:pt x="362" y="11"/>
                    <a:pt x="362" y="11"/>
                  </a:cubicBezTo>
                  <a:cubicBezTo>
                    <a:pt x="352" y="26"/>
                    <a:pt x="352" y="26"/>
                    <a:pt x="352" y="26"/>
                  </a:cubicBezTo>
                  <a:cubicBezTo>
                    <a:pt x="352" y="26"/>
                    <a:pt x="336" y="15"/>
                    <a:pt x="334" y="18"/>
                  </a:cubicBezTo>
                  <a:cubicBezTo>
                    <a:pt x="331" y="20"/>
                    <a:pt x="339" y="33"/>
                    <a:pt x="339" y="33"/>
                  </a:cubicBezTo>
                  <a:cubicBezTo>
                    <a:pt x="272" y="31"/>
                    <a:pt x="272" y="31"/>
                    <a:pt x="272" y="31"/>
                  </a:cubicBezTo>
                  <a:cubicBezTo>
                    <a:pt x="272" y="31"/>
                    <a:pt x="265" y="29"/>
                    <a:pt x="258" y="27"/>
                  </a:cubicBezTo>
                  <a:cubicBezTo>
                    <a:pt x="251" y="25"/>
                    <a:pt x="238" y="30"/>
                    <a:pt x="238" y="30"/>
                  </a:cubicBezTo>
                  <a:cubicBezTo>
                    <a:pt x="240" y="67"/>
                    <a:pt x="240" y="67"/>
                    <a:pt x="240" y="67"/>
                  </a:cubicBezTo>
                  <a:cubicBezTo>
                    <a:pt x="240" y="67"/>
                    <a:pt x="264" y="67"/>
                    <a:pt x="273" y="71"/>
                  </a:cubicBezTo>
                  <a:cubicBezTo>
                    <a:pt x="282" y="74"/>
                    <a:pt x="279" y="94"/>
                    <a:pt x="279" y="94"/>
                  </a:cubicBezTo>
                  <a:cubicBezTo>
                    <a:pt x="272" y="102"/>
                    <a:pt x="272" y="102"/>
                    <a:pt x="272" y="102"/>
                  </a:cubicBezTo>
                  <a:cubicBezTo>
                    <a:pt x="257" y="91"/>
                    <a:pt x="257" y="91"/>
                    <a:pt x="257" y="91"/>
                  </a:cubicBezTo>
                  <a:cubicBezTo>
                    <a:pt x="257" y="91"/>
                    <a:pt x="243" y="99"/>
                    <a:pt x="243" y="100"/>
                  </a:cubicBezTo>
                  <a:cubicBezTo>
                    <a:pt x="243" y="100"/>
                    <a:pt x="230" y="102"/>
                    <a:pt x="230" y="102"/>
                  </a:cubicBezTo>
                  <a:cubicBezTo>
                    <a:pt x="230" y="102"/>
                    <a:pt x="226" y="109"/>
                    <a:pt x="222" y="117"/>
                  </a:cubicBezTo>
                  <a:cubicBezTo>
                    <a:pt x="217" y="125"/>
                    <a:pt x="224" y="144"/>
                    <a:pt x="224" y="147"/>
                  </a:cubicBezTo>
                  <a:cubicBezTo>
                    <a:pt x="224" y="149"/>
                    <a:pt x="249" y="166"/>
                    <a:pt x="251" y="166"/>
                  </a:cubicBezTo>
                  <a:cubicBezTo>
                    <a:pt x="254" y="167"/>
                    <a:pt x="252" y="178"/>
                    <a:pt x="252" y="180"/>
                  </a:cubicBezTo>
                  <a:cubicBezTo>
                    <a:pt x="252" y="181"/>
                    <a:pt x="257" y="192"/>
                    <a:pt x="260" y="193"/>
                  </a:cubicBezTo>
                  <a:cubicBezTo>
                    <a:pt x="262" y="194"/>
                    <a:pt x="259" y="237"/>
                    <a:pt x="259" y="237"/>
                  </a:cubicBezTo>
                  <a:cubicBezTo>
                    <a:pt x="226" y="399"/>
                    <a:pt x="226" y="399"/>
                    <a:pt x="226" y="399"/>
                  </a:cubicBezTo>
                  <a:cubicBezTo>
                    <a:pt x="213" y="397"/>
                    <a:pt x="213" y="397"/>
                    <a:pt x="213" y="397"/>
                  </a:cubicBezTo>
                  <a:cubicBezTo>
                    <a:pt x="213" y="397"/>
                    <a:pt x="208" y="387"/>
                    <a:pt x="193" y="387"/>
                  </a:cubicBezTo>
                  <a:cubicBezTo>
                    <a:pt x="177" y="388"/>
                    <a:pt x="163" y="403"/>
                    <a:pt x="163" y="403"/>
                  </a:cubicBezTo>
                  <a:cubicBezTo>
                    <a:pt x="163" y="403"/>
                    <a:pt x="157" y="399"/>
                    <a:pt x="155" y="397"/>
                  </a:cubicBezTo>
                  <a:cubicBezTo>
                    <a:pt x="152" y="396"/>
                    <a:pt x="132" y="408"/>
                    <a:pt x="132" y="408"/>
                  </a:cubicBezTo>
                  <a:cubicBezTo>
                    <a:pt x="132" y="408"/>
                    <a:pt x="120" y="407"/>
                    <a:pt x="112" y="410"/>
                  </a:cubicBezTo>
                  <a:cubicBezTo>
                    <a:pt x="104" y="413"/>
                    <a:pt x="102" y="420"/>
                    <a:pt x="102" y="420"/>
                  </a:cubicBezTo>
                  <a:cubicBezTo>
                    <a:pt x="102" y="420"/>
                    <a:pt x="102" y="420"/>
                    <a:pt x="93" y="420"/>
                  </a:cubicBezTo>
                  <a:cubicBezTo>
                    <a:pt x="84" y="420"/>
                    <a:pt x="83" y="430"/>
                    <a:pt x="82" y="430"/>
                  </a:cubicBezTo>
                  <a:cubicBezTo>
                    <a:pt x="82" y="431"/>
                    <a:pt x="56" y="445"/>
                    <a:pt x="56" y="445"/>
                  </a:cubicBezTo>
                  <a:cubicBezTo>
                    <a:pt x="56" y="445"/>
                    <a:pt x="59" y="452"/>
                    <a:pt x="52" y="459"/>
                  </a:cubicBezTo>
                  <a:cubicBezTo>
                    <a:pt x="45" y="467"/>
                    <a:pt x="44" y="483"/>
                    <a:pt x="44" y="483"/>
                  </a:cubicBezTo>
                  <a:cubicBezTo>
                    <a:pt x="44" y="483"/>
                    <a:pt x="29" y="500"/>
                    <a:pt x="29" y="501"/>
                  </a:cubicBezTo>
                  <a:cubicBezTo>
                    <a:pt x="29" y="501"/>
                    <a:pt x="34" y="511"/>
                    <a:pt x="34" y="511"/>
                  </a:cubicBezTo>
                  <a:cubicBezTo>
                    <a:pt x="34" y="511"/>
                    <a:pt x="40" y="518"/>
                    <a:pt x="39" y="528"/>
                  </a:cubicBezTo>
                  <a:cubicBezTo>
                    <a:pt x="37" y="537"/>
                    <a:pt x="22" y="535"/>
                    <a:pt x="22" y="536"/>
                  </a:cubicBezTo>
                  <a:cubicBezTo>
                    <a:pt x="22" y="537"/>
                    <a:pt x="4" y="550"/>
                    <a:pt x="1" y="555"/>
                  </a:cubicBezTo>
                  <a:cubicBezTo>
                    <a:pt x="0" y="558"/>
                    <a:pt x="0" y="562"/>
                    <a:pt x="1" y="566"/>
                  </a:cubicBezTo>
                  <a:cubicBezTo>
                    <a:pt x="20" y="575"/>
                    <a:pt x="62" y="595"/>
                    <a:pt x="75" y="597"/>
                  </a:cubicBezTo>
                  <a:cubicBezTo>
                    <a:pt x="92" y="600"/>
                    <a:pt x="204" y="624"/>
                    <a:pt x="204" y="624"/>
                  </a:cubicBezTo>
                  <a:cubicBezTo>
                    <a:pt x="204" y="624"/>
                    <a:pt x="268" y="660"/>
                    <a:pt x="284" y="667"/>
                  </a:cubicBezTo>
                  <a:cubicBezTo>
                    <a:pt x="300" y="674"/>
                    <a:pt x="340" y="700"/>
                    <a:pt x="341" y="700"/>
                  </a:cubicBezTo>
                  <a:cubicBezTo>
                    <a:pt x="343" y="700"/>
                    <a:pt x="352" y="699"/>
                    <a:pt x="352" y="699"/>
                  </a:cubicBezTo>
                  <a:cubicBezTo>
                    <a:pt x="418" y="728"/>
                    <a:pt x="418" y="728"/>
                    <a:pt x="418" y="728"/>
                  </a:cubicBezTo>
                  <a:cubicBezTo>
                    <a:pt x="420" y="726"/>
                    <a:pt x="422" y="725"/>
                    <a:pt x="424" y="724"/>
                  </a:cubicBezTo>
                  <a:cubicBezTo>
                    <a:pt x="430" y="721"/>
                    <a:pt x="442" y="712"/>
                    <a:pt x="442" y="712"/>
                  </a:cubicBezTo>
                  <a:cubicBezTo>
                    <a:pt x="442" y="703"/>
                    <a:pt x="442" y="703"/>
                    <a:pt x="442" y="703"/>
                  </a:cubicBezTo>
                  <a:cubicBezTo>
                    <a:pt x="468" y="701"/>
                    <a:pt x="468" y="701"/>
                    <a:pt x="468" y="701"/>
                  </a:cubicBezTo>
                  <a:cubicBezTo>
                    <a:pt x="468" y="701"/>
                    <a:pt x="477" y="715"/>
                    <a:pt x="478" y="714"/>
                  </a:cubicBezTo>
                  <a:cubicBezTo>
                    <a:pt x="480" y="713"/>
                    <a:pt x="484" y="704"/>
                    <a:pt x="493" y="706"/>
                  </a:cubicBezTo>
                  <a:cubicBezTo>
                    <a:pt x="502" y="707"/>
                    <a:pt x="503" y="710"/>
                    <a:pt x="503" y="710"/>
                  </a:cubicBezTo>
                  <a:cubicBezTo>
                    <a:pt x="502" y="696"/>
                    <a:pt x="502" y="696"/>
                    <a:pt x="502" y="696"/>
                  </a:cubicBezTo>
                  <a:cubicBezTo>
                    <a:pt x="516" y="694"/>
                    <a:pt x="516" y="694"/>
                    <a:pt x="516" y="694"/>
                  </a:cubicBezTo>
                  <a:cubicBezTo>
                    <a:pt x="520" y="705"/>
                    <a:pt x="520" y="705"/>
                    <a:pt x="520" y="705"/>
                  </a:cubicBezTo>
                  <a:cubicBezTo>
                    <a:pt x="534" y="694"/>
                    <a:pt x="534" y="694"/>
                    <a:pt x="534" y="694"/>
                  </a:cubicBezTo>
                  <a:cubicBezTo>
                    <a:pt x="533" y="687"/>
                    <a:pt x="533" y="687"/>
                    <a:pt x="533" y="687"/>
                  </a:cubicBezTo>
                  <a:cubicBezTo>
                    <a:pt x="544" y="675"/>
                    <a:pt x="544" y="675"/>
                    <a:pt x="544" y="675"/>
                  </a:cubicBezTo>
                  <a:cubicBezTo>
                    <a:pt x="550" y="683"/>
                    <a:pt x="550" y="683"/>
                    <a:pt x="550" y="683"/>
                  </a:cubicBezTo>
                  <a:cubicBezTo>
                    <a:pt x="571" y="675"/>
                    <a:pt x="571" y="675"/>
                    <a:pt x="571" y="675"/>
                  </a:cubicBezTo>
                  <a:cubicBezTo>
                    <a:pt x="580" y="679"/>
                    <a:pt x="580" y="679"/>
                    <a:pt x="580" y="679"/>
                  </a:cubicBezTo>
                  <a:cubicBezTo>
                    <a:pt x="580" y="664"/>
                    <a:pt x="580" y="664"/>
                    <a:pt x="580" y="664"/>
                  </a:cubicBezTo>
                  <a:cubicBezTo>
                    <a:pt x="580" y="664"/>
                    <a:pt x="593" y="665"/>
                    <a:pt x="592" y="658"/>
                  </a:cubicBezTo>
                  <a:cubicBezTo>
                    <a:pt x="590" y="651"/>
                    <a:pt x="590" y="642"/>
                    <a:pt x="590" y="639"/>
                  </a:cubicBezTo>
                  <a:cubicBezTo>
                    <a:pt x="590" y="637"/>
                    <a:pt x="604" y="638"/>
                    <a:pt x="605" y="637"/>
                  </a:cubicBezTo>
                  <a:cubicBezTo>
                    <a:pt x="605" y="635"/>
                    <a:pt x="610" y="624"/>
                    <a:pt x="610" y="624"/>
                  </a:cubicBezTo>
                  <a:cubicBezTo>
                    <a:pt x="609" y="615"/>
                    <a:pt x="609" y="615"/>
                    <a:pt x="609" y="615"/>
                  </a:cubicBezTo>
                  <a:cubicBezTo>
                    <a:pt x="658" y="617"/>
                    <a:pt x="658" y="617"/>
                    <a:pt x="658" y="617"/>
                  </a:cubicBezTo>
                  <a:cubicBezTo>
                    <a:pt x="658" y="617"/>
                    <a:pt x="663" y="635"/>
                    <a:pt x="669" y="635"/>
                  </a:cubicBezTo>
                  <a:cubicBezTo>
                    <a:pt x="675" y="636"/>
                    <a:pt x="679" y="643"/>
                    <a:pt x="679" y="643"/>
                  </a:cubicBezTo>
                  <a:cubicBezTo>
                    <a:pt x="690" y="643"/>
                    <a:pt x="690" y="643"/>
                    <a:pt x="690" y="643"/>
                  </a:cubicBezTo>
                  <a:cubicBezTo>
                    <a:pt x="691" y="657"/>
                    <a:pt x="691" y="657"/>
                    <a:pt x="691" y="657"/>
                  </a:cubicBezTo>
                  <a:cubicBezTo>
                    <a:pt x="697" y="655"/>
                    <a:pt x="697" y="655"/>
                    <a:pt x="697" y="655"/>
                  </a:cubicBezTo>
                  <a:cubicBezTo>
                    <a:pt x="697" y="655"/>
                    <a:pt x="702" y="665"/>
                    <a:pt x="708" y="667"/>
                  </a:cubicBezTo>
                  <a:cubicBezTo>
                    <a:pt x="715" y="670"/>
                    <a:pt x="726" y="662"/>
                    <a:pt x="726" y="662"/>
                  </a:cubicBezTo>
                  <a:cubicBezTo>
                    <a:pt x="726" y="662"/>
                    <a:pt x="730" y="665"/>
                    <a:pt x="736" y="669"/>
                  </a:cubicBezTo>
                  <a:cubicBezTo>
                    <a:pt x="923" y="666"/>
                    <a:pt x="923" y="666"/>
                    <a:pt x="923" y="666"/>
                  </a:cubicBezTo>
                  <a:cubicBezTo>
                    <a:pt x="934" y="661"/>
                    <a:pt x="934" y="661"/>
                    <a:pt x="934" y="661"/>
                  </a:cubicBezTo>
                  <a:cubicBezTo>
                    <a:pt x="934" y="661"/>
                    <a:pt x="923" y="659"/>
                    <a:pt x="926" y="651"/>
                  </a:cubicBezTo>
                  <a:cubicBezTo>
                    <a:pt x="930" y="643"/>
                    <a:pt x="933" y="642"/>
                    <a:pt x="934" y="631"/>
                  </a:cubicBezTo>
                  <a:cubicBezTo>
                    <a:pt x="934" y="621"/>
                    <a:pt x="930" y="611"/>
                    <a:pt x="930" y="611"/>
                  </a:cubicBezTo>
                  <a:cubicBezTo>
                    <a:pt x="942" y="600"/>
                    <a:pt x="942" y="600"/>
                    <a:pt x="942" y="600"/>
                  </a:cubicBezTo>
                  <a:cubicBezTo>
                    <a:pt x="942" y="600"/>
                    <a:pt x="934" y="577"/>
                    <a:pt x="942" y="579"/>
                  </a:cubicBezTo>
                  <a:cubicBezTo>
                    <a:pt x="943" y="580"/>
                    <a:pt x="943" y="580"/>
                    <a:pt x="944" y="580"/>
                  </a:cubicBezTo>
                  <a:cubicBezTo>
                    <a:pt x="944" y="578"/>
                    <a:pt x="943" y="576"/>
                    <a:pt x="943" y="575"/>
                  </a:cubicBezTo>
                  <a:cubicBezTo>
                    <a:pt x="941" y="566"/>
                    <a:pt x="922" y="553"/>
                    <a:pt x="922" y="540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0" name="Freeform 752"/>
            <p:cNvSpPr>
              <a:spLocks noChangeAspect="1"/>
            </p:cNvSpPr>
            <p:nvPr/>
          </p:nvSpPr>
          <p:spPr bwMode="auto">
            <a:xfrm>
              <a:off x="3165906" y="1140311"/>
              <a:ext cx="737532" cy="845784"/>
            </a:xfrm>
            <a:custGeom>
              <a:avLst/>
              <a:gdLst/>
              <a:ahLst/>
              <a:cxnLst>
                <a:cxn ang="0">
                  <a:pos x="304" y="204"/>
                </a:cxn>
                <a:cxn ang="0">
                  <a:pos x="307" y="182"/>
                </a:cxn>
                <a:cxn ang="0">
                  <a:pos x="305" y="111"/>
                </a:cxn>
                <a:cxn ang="0">
                  <a:pos x="321" y="79"/>
                </a:cxn>
                <a:cxn ang="0">
                  <a:pos x="308" y="49"/>
                </a:cxn>
                <a:cxn ang="0">
                  <a:pos x="279" y="39"/>
                </a:cxn>
                <a:cxn ang="0">
                  <a:pos x="282" y="1"/>
                </a:cxn>
                <a:cxn ang="0">
                  <a:pos x="256" y="22"/>
                </a:cxn>
                <a:cxn ang="0">
                  <a:pos x="227" y="47"/>
                </a:cxn>
                <a:cxn ang="0">
                  <a:pos x="205" y="50"/>
                </a:cxn>
                <a:cxn ang="0">
                  <a:pos x="186" y="61"/>
                </a:cxn>
                <a:cxn ang="0">
                  <a:pos x="168" y="66"/>
                </a:cxn>
                <a:cxn ang="0">
                  <a:pos x="149" y="66"/>
                </a:cxn>
                <a:cxn ang="0">
                  <a:pos x="125" y="78"/>
                </a:cxn>
                <a:cxn ang="0">
                  <a:pos x="107" y="90"/>
                </a:cxn>
                <a:cxn ang="0">
                  <a:pos x="81" y="87"/>
                </a:cxn>
                <a:cxn ang="0">
                  <a:pos x="53" y="84"/>
                </a:cxn>
                <a:cxn ang="0">
                  <a:pos x="25" y="66"/>
                </a:cxn>
                <a:cxn ang="0">
                  <a:pos x="0" y="60"/>
                </a:cxn>
                <a:cxn ang="0">
                  <a:pos x="41" y="101"/>
                </a:cxn>
                <a:cxn ang="0">
                  <a:pos x="38" y="130"/>
                </a:cxn>
                <a:cxn ang="0">
                  <a:pos x="49" y="163"/>
                </a:cxn>
                <a:cxn ang="0">
                  <a:pos x="85" y="172"/>
                </a:cxn>
                <a:cxn ang="0">
                  <a:pos x="87" y="185"/>
                </a:cxn>
                <a:cxn ang="0">
                  <a:pos x="131" y="199"/>
                </a:cxn>
                <a:cxn ang="0">
                  <a:pos x="134" y="235"/>
                </a:cxn>
                <a:cxn ang="0">
                  <a:pos x="145" y="268"/>
                </a:cxn>
                <a:cxn ang="0">
                  <a:pos x="150" y="319"/>
                </a:cxn>
                <a:cxn ang="0">
                  <a:pos x="150" y="350"/>
                </a:cxn>
                <a:cxn ang="0">
                  <a:pos x="140" y="360"/>
                </a:cxn>
                <a:cxn ang="0">
                  <a:pos x="179" y="404"/>
                </a:cxn>
                <a:cxn ang="0">
                  <a:pos x="206" y="412"/>
                </a:cxn>
                <a:cxn ang="0">
                  <a:pos x="196" y="383"/>
                </a:cxn>
                <a:cxn ang="0">
                  <a:pos x="202" y="360"/>
                </a:cxn>
                <a:cxn ang="0">
                  <a:pos x="254" y="372"/>
                </a:cxn>
                <a:cxn ang="0">
                  <a:pos x="277" y="361"/>
                </a:cxn>
                <a:cxn ang="0">
                  <a:pos x="268" y="342"/>
                </a:cxn>
                <a:cxn ang="0">
                  <a:pos x="275" y="323"/>
                </a:cxn>
                <a:cxn ang="0">
                  <a:pos x="357" y="303"/>
                </a:cxn>
                <a:cxn ang="0">
                  <a:pos x="359" y="244"/>
                </a:cxn>
              </a:cxnLst>
              <a:rect l="0" t="0" r="r" b="b"/>
              <a:pathLst>
                <a:path w="359" h="412">
                  <a:moveTo>
                    <a:pt x="359" y="244"/>
                  </a:moveTo>
                  <a:cubicBezTo>
                    <a:pt x="343" y="237"/>
                    <a:pt x="304" y="204"/>
                    <a:pt x="304" y="204"/>
                  </a:cubicBezTo>
                  <a:cubicBezTo>
                    <a:pt x="307" y="201"/>
                    <a:pt x="307" y="201"/>
                    <a:pt x="307" y="201"/>
                  </a:cubicBezTo>
                  <a:cubicBezTo>
                    <a:pt x="307" y="201"/>
                    <a:pt x="309" y="182"/>
                    <a:pt x="307" y="182"/>
                  </a:cubicBezTo>
                  <a:cubicBezTo>
                    <a:pt x="305" y="182"/>
                    <a:pt x="291" y="161"/>
                    <a:pt x="291" y="147"/>
                  </a:cubicBezTo>
                  <a:cubicBezTo>
                    <a:pt x="291" y="132"/>
                    <a:pt x="303" y="116"/>
                    <a:pt x="305" y="111"/>
                  </a:cubicBezTo>
                  <a:cubicBezTo>
                    <a:pt x="307" y="106"/>
                    <a:pt x="299" y="101"/>
                    <a:pt x="299" y="101"/>
                  </a:cubicBezTo>
                  <a:cubicBezTo>
                    <a:pt x="321" y="79"/>
                    <a:pt x="321" y="79"/>
                    <a:pt x="321" y="79"/>
                  </a:cubicBezTo>
                  <a:cubicBezTo>
                    <a:pt x="308" y="66"/>
                    <a:pt x="308" y="66"/>
                    <a:pt x="308" y="66"/>
                  </a:cubicBezTo>
                  <a:cubicBezTo>
                    <a:pt x="308" y="66"/>
                    <a:pt x="312" y="58"/>
                    <a:pt x="308" y="49"/>
                  </a:cubicBezTo>
                  <a:cubicBezTo>
                    <a:pt x="303" y="39"/>
                    <a:pt x="283" y="47"/>
                    <a:pt x="283" y="47"/>
                  </a:cubicBezTo>
                  <a:cubicBezTo>
                    <a:pt x="279" y="39"/>
                    <a:pt x="279" y="39"/>
                    <a:pt x="279" y="39"/>
                  </a:cubicBezTo>
                  <a:cubicBezTo>
                    <a:pt x="279" y="39"/>
                    <a:pt x="290" y="28"/>
                    <a:pt x="290" y="21"/>
                  </a:cubicBezTo>
                  <a:cubicBezTo>
                    <a:pt x="290" y="14"/>
                    <a:pt x="283" y="2"/>
                    <a:pt x="282" y="1"/>
                  </a:cubicBezTo>
                  <a:cubicBezTo>
                    <a:pt x="281" y="1"/>
                    <a:pt x="248" y="0"/>
                    <a:pt x="246" y="0"/>
                  </a:cubicBezTo>
                  <a:cubicBezTo>
                    <a:pt x="245" y="0"/>
                    <a:pt x="259" y="11"/>
                    <a:pt x="256" y="22"/>
                  </a:cubicBezTo>
                  <a:cubicBezTo>
                    <a:pt x="253" y="33"/>
                    <a:pt x="235" y="34"/>
                    <a:pt x="235" y="34"/>
                  </a:cubicBezTo>
                  <a:cubicBezTo>
                    <a:pt x="235" y="34"/>
                    <a:pt x="236" y="46"/>
                    <a:pt x="227" y="47"/>
                  </a:cubicBezTo>
                  <a:cubicBezTo>
                    <a:pt x="217" y="48"/>
                    <a:pt x="216" y="39"/>
                    <a:pt x="216" y="39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5" y="50"/>
                    <a:pt x="197" y="62"/>
                    <a:pt x="197" y="63"/>
                  </a:cubicBezTo>
                  <a:cubicBezTo>
                    <a:pt x="197" y="63"/>
                    <a:pt x="186" y="61"/>
                    <a:pt x="186" y="61"/>
                  </a:cubicBezTo>
                  <a:cubicBezTo>
                    <a:pt x="178" y="71"/>
                    <a:pt x="178" y="71"/>
                    <a:pt x="178" y="71"/>
                  </a:cubicBezTo>
                  <a:cubicBezTo>
                    <a:pt x="168" y="66"/>
                    <a:pt x="168" y="66"/>
                    <a:pt x="168" y="66"/>
                  </a:cubicBezTo>
                  <a:cubicBezTo>
                    <a:pt x="168" y="66"/>
                    <a:pt x="164" y="72"/>
                    <a:pt x="160" y="72"/>
                  </a:cubicBezTo>
                  <a:cubicBezTo>
                    <a:pt x="156" y="72"/>
                    <a:pt x="149" y="66"/>
                    <a:pt x="149" y="66"/>
                  </a:cubicBezTo>
                  <a:cubicBezTo>
                    <a:pt x="149" y="66"/>
                    <a:pt x="144" y="69"/>
                    <a:pt x="142" y="73"/>
                  </a:cubicBezTo>
                  <a:cubicBezTo>
                    <a:pt x="140" y="77"/>
                    <a:pt x="124" y="74"/>
                    <a:pt x="125" y="78"/>
                  </a:cubicBezTo>
                  <a:cubicBezTo>
                    <a:pt x="125" y="82"/>
                    <a:pt x="119" y="99"/>
                    <a:pt x="113" y="99"/>
                  </a:cubicBezTo>
                  <a:cubicBezTo>
                    <a:pt x="107" y="99"/>
                    <a:pt x="107" y="90"/>
                    <a:pt x="107" y="90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81" y="87"/>
                    <a:pt x="81" y="87"/>
                    <a:pt x="81" y="87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3" y="84"/>
                    <a:pt x="34" y="68"/>
                    <a:pt x="32" y="69"/>
                  </a:cubicBezTo>
                  <a:cubicBezTo>
                    <a:pt x="29" y="70"/>
                    <a:pt x="25" y="66"/>
                    <a:pt x="25" y="66"/>
                  </a:cubicBezTo>
                  <a:cubicBezTo>
                    <a:pt x="21" y="73"/>
                    <a:pt x="21" y="73"/>
                    <a:pt x="21" y="73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0"/>
                    <a:pt x="16" y="89"/>
                    <a:pt x="26" y="91"/>
                  </a:cubicBezTo>
                  <a:cubicBezTo>
                    <a:pt x="35" y="93"/>
                    <a:pt x="41" y="101"/>
                    <a:pt x="41" y="101"/>
                  </a:cubicBezTo>
                  <a:cubicBezTo>
                    <a:pt x="35" y="112"/>
                    <a:pt x="35" y="112"/>
                    <a:pt x="35" y="112"/>
                  </a:cubicBezTo>
                  <a:cubicBezTo>
                    <a:pt x="35" y="112"/>
                    <a:pt x="38" y="129"/>
                    <a:pt x="38" y="130"/>
                  </a:cubicBezTo>
                  <a:cubicBezTo>
                    <a:pt x="38" y="131"/>
                    <a:pt x="45" y="142"/>
                    <a:pt x="50" y="148"/>
                  </a:cubicBezTo>
                  <a:cubicBezTo>
                    <a:pt x="56" y="154"/>
                    <a:pt x="49" y="157"/>
                    <a:pt x="49" y="163"/>
                  </a:cubicBezTo>
                  <a:cubicBezTo>
                    <a:pt x="50" y="170"/>
                    <a:pt x="64" y="173"/>
                    <a:pt x="64" y="173"/>
                  </a:cubicBezTo>
                  <a:cubicBezTo>
                    <a:pt x="85" y="172"/>
                    <a:pt x="85" y="172"/>
                    <a:pt x="85" y="172"/>
                  </a:cubicBezTo>
                  <a:cubicBezTo>
                    <a:pt x="88" y="185"/>
                    <a:pt x="88" y="185"/>
                    <a:pt x="88" y="185"/>
                  </a:cubicBezTo>
                  <a:cubicBezTo>
                    <a:pt x="87" y="185"/>
                    <a:pt x="87" y="185"/>
                    <a:pt x="87" y="185"/>
                  </a:cubicBezTo>
                  <a:cubicBezTo>
                    <a:pt x="108" y="194"/>
                    <a:pt x="108" y="194"/>
                    <a:pt x="108" y="194"/>
                  </a:cubicBezTo>
                  <a:cubicBezTo>
                    <a:pt x="131" y="199"/>
                    <a:pt x="131" y="199"/>
                    <a:pt x="131" y="199"/>
                  </a:cubicBezTo>
                  <a:cubicBezTo>
                    <a:pt x="123" y="222"/>
                    <a:pt x="123" y="222"/>
                    <a:pt x="123" y="222"/>
                  </a:cubicBezTo>
                  <a:cubicBezTo>
                    <a:pt x="134" y="235"/>
                    <a:pt x="134" y="235"/>
                    <a:pt x="134" y="235"/>
                  </a:cubicBezTo>
                  <a:cubicBezTo>
                    <a:pt x="141" y="253"/>
                    <a:pt x="141" y="253"/>
                    <a:pt x="141" y="253"/>
                  </a:cubicBezTo>
                  <a:cubicBezTo>
                    <a:pt x="145" y="268"/>
                    <a:pt x="145" y="268"/>
                    <a:pt x="145" y="268"/>
                  </a:cubicBezTo>
                  <a:cubicBezTo>
                    <a:pt x="145" y="268"/>
                    <a:pt x="137" y="265"/>
                    <a:pt x="139" y="281"/>
                  </a:cubicBezTo>
                  <a:cubicBezTo>
                    <a:pt x="140" y="297"/>
                    <a:pt x="150" y="319"/>
                    <a:pt x="150" y="319"/>
                  </a:cubicBezTo>
                  <a:cubicBezTo>
                    <a:pt x="159" y="337"/>
                    <a:pt x="159" y="337"/>
                    <a:pt x="159" y="337"/>
                  </a:cubicBezTo>
                  <a:cubicBezTo>
                    <a:pt x="150" y="350"/>
                    <a:pt x="150" y="350"/>
                    <a:pt x="150" y="350"/>
                  </a:cubicBezTo>
                  <a:cubicBezTo>
                    <a:pt x="150" y="350"/>
                    <a:pt x="157" y="358"/>
                    <a:pt x="154" y="360"/>
                  </a:cubicBezTo>
                  <a:cubicBezTo>
                    <a:pt x="151" y="361"/>
                    <a:pt x="140" y="360"/>
                    <a:pt x="140" y="360"/>
                  </a:cubicBezTo>
                  <a:cubicBezTo>
                    <a:pt x="140" y="360"/>
                    <a:pt x="153" y="368"/>
                    <a:pt x="162" y="381"/>
                  </a:cubicBezTo>
                  <a:cubicBezTo>
                    <a:pt x="171" y="394"/>
                    <a:pt x="179" y="404"/>
                    <a:pt x="179" y="404"/>
                  </a:cubicBezTo>
                  <a:cubicBezTo>
                    <a:pt x="198" y="412"/>
                    <a:pt x="198" y="412"/>
                    <a:pt x="198" y="412"/>
                  </a:cubicBezTo>
                  <a:cubicBezTo>
                    <a:pt x="206" y="412"/>
                    <a:pt x="206" y="412"/>
                    <a:pt x="206" y="412"/>
                  </a:cubicBezTo>
                  <a:cubicBezTo>
                    <a:pt x="206" y="412"/>
                    <a:pt x="195" y="403"/>
                    <a:pt x="195" y="399"/>
                  </a:cubicBezTo>
                  <a:cubicBezTo>
                    <a:pt x="195" y="394"/>
                    <a:pt x="196" y="383"/>
                    <a:pt x="196" y="383"/>
                  </a:cubicBezTo>
                  <a:cubicBezTo>
                    <a:pt x="194" y="372"/>
                    <a:pt x="194" y="372"/>
                    <a:pt x="194" y="372"/>
                  </a:cubicBezTo>
                  <a:cubicBezTo>
                    <a:pt x="202" y="360"/>
                    <a:pt x="202" y="360"/>
                    <a:pt x="202" y="360"/>
                  </a:cubicBezTo>
                  <a:cubicBezTo>
                    <a:pt x="219" y="346"/>
                    <a:pt x="219" y="346"/>
                    <a:pt x="219" y="346"/>
                  </a:cubicBezTo>
                  <a:cubicBezTo>
                    <a:pt x="254" y="372"/>
                    <a:pt x="254" y="372"/>
                    <a:pt x="254" y="372"/>
                  </a:cubicBezTo>
                  <a:cubicBezTo>
                    <a:pt x="261" y="364"/>
                    <a:pt x="261" y="364"/>
                    <a:pt x="261" y="364"/>
                  </a:cubicBezTo>
                  <a:cubicBezTo>
                    <a:pt x="261" y="364"/>
                    <a:pt x="278" y="367"/>
                    <a:pt x="277" y="361"/>
                  </a:cubicBezTo>
                  <a:cubicBezTo>
                    <a:pt x="277" y="355"/>
                    <a:pt x="268" y="353"/>
                    <a:pt x="268" y="353"/>
                  </a:cubicBezTo>
                  <a:cubicBezTo>
                    <a:pt x="268" y="353"/>
                    <a:pt x="267" y="343"/>
                    <a:pt x="268" y="342"/>
                  </a:cubicBezTo>
                  <a:cubicBezTo>
                    <a:pt x="268" y="340"/>
                    <a:pt x="275" y="337"/>
                    <a:pt x="275" y="337"/>
                  </a:cubicBezTo>
                  <a:cubicBezTo>
                    <a:pt x="275" y="337"/>
                    <a:pt x="272" y="326"/>
                    <a:pt x="275" y="323"/>
                  </a:cubicBezTo>
                  <a:cubicBezTo>
                    <a:pt x="279" y="321"/>
                    <a:pt x="287" y="304"/>
                    <a:pt x="287" y="304"/>
                  </a:cubicBezTo>
                  <a:cubicBezTo>
                    <a:pt x="357" y="303"/>
                    <a:pt x="357" y="303"/>
                    <a:pt x="357" y="303"/>
                  </a:cubicBezTo>
                  <a:cubicBezTo>
                    <a:pt x="358" y="296"/>
                    <a:pt x="359" y="284"/>
                    <a:pt x="359" y="265"/>
                  </a:cubicBezTo>
                  <a:cubicBezTo>
                    <a:pt x="359" y="258"/>
                    <a:pt x="359" y="251"/>
                    <a:pt x="359" y="244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1" name="Freeform 753"/>
            <p:cNvSpPr>
              <a:spLocks noChangeAspect="1"/>
            </p:cNvSpPr>
            <p:nvPr/>
          </p:nvSpPr>
          <p:spPr bwMode="auto">
            <a:xfrm>
              <a:off x="4400678" y="1241425"/>
              <a:ext cx="624524" cy="704225"/>
            </a:xfrm>
            <a:custGeom>
              <a:avLst/>
              <a:gdLst/>
              <a:ahLst/>
              <a:cxnLst>
                <a:cxn ang="0">
                  <a:pos x="3" y="146"/>
                </a:cxn>
                <a:cxn ang="0">
                  <a:pos x="4" y="148"/>
                </a:cxn>
                <a:cxn ang="0">
                  <a:pos x="5" y="163"/>
                </a:cxn>
                <a:cxn ang="0">
                  <a:pos x="35" y="162"/>
                </a:cxn>
                <a:cxn ang="0">
                  <a:pos x="62" y="186"/>
                </a:cxn>
                <a:cxn ang="0">
                  <a:pos x="74" y="185"/>
                </a:cxn>
                <a:cxn ang="0">
                  <a:pos x="91" y="197"/>
                </a:cxn>
                <a:cxn ang="0">
                  <a:pos x="85" y="206"/>
                </a:cxn>
                <a:cxn ang="0">
                  <a:pos x="108" y="233"/>
                </a:cxn>
                <a:cxn ang="0">
                  <a:pos x="101" y="242"/>
                </a:cxn>
                <a:cxn ang="0">
                  <a:pos x="106" y="249"/>
                </a:cxn>
                <a:cxn ang="0">
                  <a:pos x="106" y="257"/>
                </a:cxn>
                <a:cxn ang="0">
                  <a:pos x="114" y="263"/>
                </a:cxn>
                <a:cxn ang="0">
                  <a:pos x="115" y="281"/>
                </a:cxn>
                <a:cxn ang="0">
                  <a:pos x="127" y="284"/>
                </a:cxn>
                <a:cxn ang="0">
                  <a:pos x="133" y="301"/>
                </a:cxn>
                <a:cxn ang="0">
                  <a:pos x="144" y="306"/>
                </a:cxn>
                <a:cxn ang="0">
                  <a:pos x="143" y="318"/>
                </a:cxn>
                <a:cxn ang="0">
                  <a:pos x="147" y="320"/>
                </a:cxn>
                <a:cxn ang="0">
                  <a:pos x="147" y="336"/>
                </a:cxn>
                <a:cxn ang="0">
                  <a:pos x="171" y="343"/>
                </a:cxn>
                <a:cxn ang="0">
                  <a:pos x="175" y="337"/>
                </a:cxn>
                <a:cxn ang="0">
                  <a:pos x="192" y="336"/>
                </a:cxn>
                <a:cxn ang="0">
                  <a:pos x="190" y="317"/>
                </a:cxn>
                <a:cxn ang="0">
                  <a:pos x="198" y="309"/>
                </a:cxn>
                <a:cxn ang="0">
                  <a:pos x="199" y="300"/>
                </a:cxn>
                <a:cxn ang="0">
                  <a:pos x="208" y="302"/>
                </a:cxn>
                <a:cxn ang="0">
                  <a:pos x="219" y="283"/>
                </a:cxn>
                <a:cxn ang="0">
                  <a:pos x="219" y="275"/>
                </a:cxn>
                <a:cxn ang="0">
                  <a:pos x="232" y="273"/>
                </a:cxn>
                <a:cxn ang="0">
                  <a:pos x="248" y="261"/>
                </a:cxn>
                <a:cxn ang="0">
                  <a:pos x="259" y="256"/>
                </a:cxn>
                <a:cxn ang="0">
                  <a:pos x="265" y="242"/>
                </a:cxn>
                <a:cxn ang="0">
                  <a:pos x="271" y="224"/>
                </a:cxn>
                <a:cxn ang="0">
                  <a:pos x="286" y="224"/>
                </a:cxn>
                <a:cxn ang="0">
                  <a:pos x="304" y="197"/>
                </a:cxn>
                <a:cxn ang="0">
                  <a:pos x="300" y="170"/>
                </a:cxn>
                <a:cxn ang="0">
                  <a:pos x="279" y="156"/>
                </a:cxn>
                <a:cxn ang="0">
                  <a:pos x="269" y="136"/>
                </a:cxn>
                <a:cxn ang="0">
                  <a:pos x="253" y="139"/>
                </a:cxn>
                <a:cxn ang="0">
                  <a:pos x="234" y="90"/>
                </a:cxn>
                <a:cxn ang="0">
                  <a:pos x="230" y="32"/>
                </a:cxn>
                <a:cxn ang="0">
                  <a:pos x="221" y="30"/>
                </a:cxn>
                <a:cxn ang="0">
                  <a:pos x="221" y="19"/>
                </a:cxn>
                <a:cxn ang="0">
                  <a:pos x="203" y="0"/>
                </a:cxn>
                <a:cxn ang="0">
                  <a:pos x="198" y="20"/>
                </a:cxn>
                <a:cxn ang="0">
                  <a:pos x="152" y="77"/>
                </a:cxn>
                <a:cxn ang="0">
                  <a:pos x="142" y="113"/>
                </a:cxn>
                <a:cxn ang="0">
                  <a:pos x="116" y="137"/>
                </a:cxn>
                <a:cxn ang="0">
                  <a:pos x="94" y="127"/>
                </a:cxn>
                <a:cxn ang="0">
                  <a:pos x="86" y="133"/>
                </a:cxn>
                <a:cxn ang="0">
                  <a:pos x="66" y="123"/>
                </a:cxn>
                <a:cxn ang="0">
                  <a:pos x="40" y="138"/>
                </a:cxn>
                <a:cxn ang="0">
                  <a:pos x="12" y="122"/>
                </a:cxn>
                <a:cxn ang="0">
                  <a:pos x="0" y="117"/>
                </a:cxn>
                <a:cxn ang="0">
                  <a:pos x="7" y="135"/>
                </a:cxn>
                <a:cxn ang="0">
                  <a:pos x="3" y="146"/>
                </a:cxn>
              </a:cxnLst>
              <a:rect l="0" t="0" r="r" b="b"/>
              <a:pathLst>
                <a:path w="304" h="343">
                  <a:moveTo>
                    <a:pt x="3" y="146"/>
                  </a:moveTo>
                  <a:cubicBezTo>
                    <a:pt x="4" y="148"/>
                    <a:pt x="4" y="148"/>
                    <a:pt x="4" y="148"/>
                  </a:cubicBezTo>
                  <a:cubicBezTo>
                    <a:pt x="5" y="163"/>
                    <a:pt x="5" y="163"/>
                    <a:pt x="5" y="163"/>
                  </a:cubicBezTo>
                  <a:cubicBezTo>
                    <a:pt x="35" y="162"/>
                    <a:pt x="35" y="162"/>
                    <a:pt x="35" y="162"/>
                  </a:cubicBezTo>
                  <a:cubicBezTo>
                    <a:pt x="62" y="186"/>
                    <a:pt x="62" y="186"/>
                    <a:pt x="62" y="186"/>
                  </a:cubicBezTo>
                  <a:cubicBezTo>
                    <a:pt x="74" y="185"/>
                    <a:pt x="74" y="185"/>
                    <a:pt x="74" y="185"/>
                  </a:cubicBezTo>
                  <a:cubicBezTo>
                    <a:pt x="91" y="197"/>
                    <a:pt x="91" y="197"/>
                    <a:pt x="91" y="197"/>
                  </a:cubicBezTo>
                  <a:cubicBezTo>
                    <a:pt x="85" y="206"/>
                    <a:pt x="85" y="206"/>
                    <a:pt x="85" y="206"/>
                  </a:cubicBezTo>
                  <a:cubicBezTo>
                    <a:pt x="108" y="233"/>
                    <a:pt x="108" y="233"/>
                    <a:pt x="108" y="233"/>
                  </a:cubicBezTo>
                  <a:cubicBezTo>
                    <a:pt x="101" y="242"/>
                    <a:pt x="101" y="242"/>
                    <a:pt x="101" y="242"/>
                  </a:cubicBezTo>
                  <a:cubicBezTo>
                    <a:pt x="106" y="249"/>
                    <a:pt x="106" y="249"/>
                    <a:pt x="106" y="249"/>
                  </a:cubicBezTo>
                  <a:cubicBezTo>
                    <a:pt x="106" y="257"/>
                    <a:pt x="106" y="257"/>
                    <a:pt x="106" y="257"/>
                  </a:cubicBezTo>
                  <a:cubicBezTo>
                    <a:pt x="114" y="263"/>
                    <a:pt x="114" y="263"/>
                    <a:pt x="114" y="263"/>
                  </a:cubicBezTo>
                  <a:cubicBezTo>
                    <a:pt x="115" y="281"/>
                    <a:pt x="115" y="281"/>
                    <a:pt x="115" y="281"/>
                  </a:cubicBezTo>
                  <a:cubicBezTo>
                    <a:pt x="115" y="281"/>
                    <a:pt x="121" y="276"/>
                    <a:pt x="127" y="284"/>
                  </a:cubicBezTo>
                  <a:cubicBezTo>
                    <a:pt x="132" y="292"/>
                    <a:pt x="127" y="297"/>
                    <a:pt x="133" y="301"/>
                  </a:cubicBezTo>
                  <a:cubicBezTo>
                    <a:pt x="139" y="305"/>
                    <a:pt x="144" y="306"/>
                    <a:pt x="144" y="306"/>
                  </a:cubicBezTo>
                  <a:cubicBezTo>
                    <a:pt x="143" y="318"/>
                    <a:pt x="143" y="318"/>
                    <a:pt x="143" y="318"/>
                  </a:cubicBezTo>
                  <a:cubicBezTo>
                    <a:pt x="147" y="320"/>
                    <a:pt x="147" y="320"/>
                    <a:pt x="147" y="320"/>
                  </a:cubicBezTo>
                  <a:cubicBezTo>
                    <a:pt x="147" y="336"/>
                    <a:pt x="147" y="336"/>
                    <a:pt x="147" y="336"/>
                  </a:cubicBezTo>
                  <a:cubicBezTo>
                    <a:pt x="171" y="343"/>
                    <a:pt x="171" y="343"/>
                    <a:pt x="171" y="343"/>
                  </a:cubicBezTo>
                  <a:cubicBezTo>
                    <a:pt x="171" y="343"/>
                    <a:pt x="173" y="337"/>
                    <a:pt x="175" y="337"/>
                  </a:cubicBezTo>
                  <a:cubicBezTo>
                    <a:pt x="177" y="337"/>
                    <a:pt x="192" y="336"/>
                    <a:pt x="192" y="336"/>
                  </a:cubicBezTo>
                  <a:cubicBezTo>
                    <a:pt x="190" y="317"/>
                    <a:pt x="190" y="317"/>
                    <a:pt x="190" y="317"/>
                  </a:cubicBezTo>
                  <a:cubicBezTo>
                    <a:pt x="190" y="317"/>
                    <a:pt x="198" y="316"/>
                    <a:pt x="198" y="309"/>
                  </a:cubicBezTo>
                  <a:cubicBezTo>
                    <a:pt x="199" y="302"/>
                    <a:pt x="199" y="300"/>
                    <a:pt x="199" y="300"/>
                  </a:cubicBezTo>
                  <a:cubicBezTo>
                    <a:pt x="208" y="302"/>
                    <a:pt x="208" y="302"/>
                    <a:pt x="208" y="302"/>
                  </a:cubicBezTo>
                  <a:cubicBezTo>
                    <a:pt x="219" y="283"/>
                    <a:pt x="219" y="283"/>
                    <a:pt x="219" y="283"/>
                  </a:cubicBezTo>
                  <a:cubicBezTo>
                    <a:pt x="219" y="275"/>
                    <a:pt x="219" y="275"/>
                    <a:pt x="219" y="275"/>
                  </a:cubicBezTo>
                  <a:cubicBezTo>
                    <a:pt x="232" y="273"/>
                    <a:pt x="232" y="273"/>
                    <a:pt x="232" y="273"/>
                  </a:cubicBezTo>
                  <a:cubicBezTo>
                    <a:pt x="232" y="273"/>
                    <a:pt x="239" y="262"/>
                    <a:pt x="248" y="261"/>
                  </a:cubicBezTo>
                  <a:cubicBezTo>
                    <a:pt x="256" y="260"/>
                    <a:pt x="259" y="256"/>
                    <a:pt x="259" y="256"/>
                  </a:cubicBezTo>
                  <a:cubicBezTo>
                    <a:pt x="265" y="242"/>
                    <a:pt x="265" y="242"/>
                    <a:pt x="265" y="242"/>
                  </a:cubicBezTo>
                  <a:cubicBezTo>
                    <a:pt x="265" y="242"/>
                    <a:pt x="257" y="224"/>
                    <a:pt x="271" y="224"/>
                  </a:cubicBezTo>
                  <a:cubicBezTo>
                    <a:pt x="276" y="224"/>
                    <a:pt x="281" y="224"/>
                    <a:pt x="286" y="224"/>
                  </a:cubicBezTo>
                  <a:cubicBezTo>
                    <a:pt x="304" y="197"/>
                    <a:pt x="304" y="197"/>
                    <a:pt x="304" y="197"/>
                  </a:cubicBezTo>
                  <a:cubicBezTo>
                    <a:pt x="304" y="197"/>
                    <a:pt x="302" y="179"/>
                    <a:pt x="300" y="170"/>
                  </a:cubicBezTo>
                  <a:cubicBezTo>
                    <a:pt x="298" y="161"/>
                    <a:pt x="285" y="159"/>
                    <a:pt x="279" y="156"/>
                  </a:cubicBezTo>
                  <a:cubicBezTo>
                    <a:pt x="273" y="154"/>
                    <a:pt x="276" y="143"/>
                    <a:pt x="269" y="136"/>
                  </a:cubicBezTo>
                  <a:cubicBezTo>
                    <a:pt x="263" y="129"/>
                    <a:pt x="259" y="140"/>
                    <a:pt x="253" y="139"/>
                  </a:cubicBezTo>
                  <a:cubicBezTo>
                    <a:pt x="248" y="138"/>
                    <a:pt x="235" y="96"/>
                    <a:pt x="234" y="90"/>
                  </a:cubicBezTo>
                  <a:cubicBezTo>
                    <a:pt x="234" y="84"/>
                    <a:pt x="230" y="32"/>
                    <a:pt x="230" y="32"/>
                  </a:cubicBezTo>
                  <a:cubicBezTo>
                    <a:pt x="221" y="30"/>
                    <a:pt x="221" y="30"/>
                    <a:pt x="221" y="30"/>
                  </a:cubicBezTo>
                  <a:cubicBezTo>
                    <a:pt x="221" y="19"/>
                    <a:pt x="221" y="19"/>
                    <a:pt x="221" y="19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203" y="0"/>
                    <a:pt x="198" y="18"/>
                    <a:pt x="198" y="20"/>
                  </a:cubicBezTo>
                  <a:cubicBezTo>
                    <a:pt x="198" y="22"/>
                    <a:pt x="152" y="77"/>
                    <a:pt x="152" y="77"/>
                  </a:cubicBezTo>
                  <a:cubicBezTo>
                    <a:pt x="152" y="77"/>
                    <a:pt x="150" y="100"/>
                    <a:pt x="142" y="113"/>
                  </a:cubicBezTo>
                  <a:cubicBezTo>
                    <a:pt x="134" y="126"/>
                    <a:pt x="122" y="132"/>
                    <a:pt x="116" y="137"/>
                  </a:cubicBezTo>
                  <a:cubicBezTo>
                    <a:pt x="109" y="143"/>
                    <a:pt x="94" y="127"/>
                    <a:pt x="94" y="127"/>
                  </a:cubicBezTo>
                  <a:cubicBezTo>
                    <a:pt x="86" y="133"/>
                    <a:pt x="86" y="133"/>
                    <a:pt x="86" y="133"/>
                  </a:cubicBezTo>
                  <a:cubicBezTo>
                    <a:pt x="66" y="123"/>
                    <a:pt x="66" y="123"/>
                    <a:pt x="66" y="123"/>
                  </a:cubicBezTo>
                  <a:cubicBezTo>
                    <a:pt x="66" y="123"/>
                    <a:pt x="57" y="137"/>
                    <a:pt x="40" y="138"/>
                  </a:cubicBezTo>
                  <a:cubicBezTo>
                    <a:pt x="23" y="139"/>
                    <a:pt x="12" y="122"/>
                    <a:pt x="12" y="122"/>
                  </a:cubicBezTo>
                  <a:cubicBezTo>
                    <a:pt x="12" y="122"/>
                    <a:pt x="6" y="119"/>
                    <a:pt x="0" y="117"/>
                  </a:cubicBezTo>
                  <a:cubicBezTo>
                    <a:pt x="7" y="135"/>
                    <a:pt x="7" y="135"/>
                    <a:pt x="7" y="135"/>
                  </a:cubicBezTo>
                  <a:lnTo>
                    <a:pt x="3" y="14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2" name="Freeform 754"/>
            <p:cNvSpPr>
              <a:spLocks noChangeAspect="1"/>
            </p:cNvSpPr>
            <p:nvPr/>
          </p:nvSpPr>
          <p:spPr bwMode="auto">
            <a:xfrm>
              <a:off x="3565601" y="2699836"/>
              <a:ext cx="1409639" cy="1322800"/>
            </a:xfrm>
            <a:custGeom>
              <a:avLst/>
              <a:gdLst/>
              <a:ahLst/>
              <a:cxnLst>
                <a:cxn ang="0">
                  <a:pos x="259" y="629"/>
                </a:cxn>
                <a:cxn ang="0">
                  <a:pos x="281" y="619"/>
                </a:cxn>
                <a:cxn ang="0">
                  <a:pos x="300" y="608"/>
                </a:cxn>
                <a:cxn ang="0">
                  <a:pos x="310" y="606"/>
                </a:cxn>
                <a:cxn ang="0">
                  <a:pos x="349" y="602"/>
                </a:cxn>
                <a:cxn ang="0">
                  <a:pos x="377" y="618"/>
                </a:cxn>
                <a:cxn ang="0">
                  <a:pos x="425" y="612"/>
                </a:cxn>
                <a:cxn ang="0">
                  <a:pos x="455" y="616"/>
                </a:cxn>
                <a:cxn ang="0">
                  <a:pos x="476" y="597"/>
                </a:cxn>
                <a:cxn ang="0">
                  <a:pos x="466" y="626"/>
                </a:cxn>
                <a:cxn ang="0">
                  <a:pos x="471" y="643"/>
                </a:cxn>
                <a:cxn ang="0">
                  <a:pos x="508" y="629"/>
                </a:cxn>
                <a:cxn ang="0">
                  <a:pos x="515" y="589"/>
                </a:cxn>
                <a:cxn ang="0">
                  <a:pos x="548" y="553"/>
                </a:cxn>
                <a:cxn ang="0">
                  <a:pos x="565" y="517"/>
                </a:cxn>
                <a:cxn ang="0">
                  <a:pos x="597" y="484"/>
                </a:cxn>
                <a:cxn ang="0">
                  <a:pos x="633" y="463"/>
                </a:cxn>
                <a:cxn ang="0">
                  <a:pos x="648" y="410"/>
                </a:cxn>
                <a:cxn ang="0">
                  <a:pos x="664" y="362"/>
                </a:cxn>
                <a:cxn ang="0">
                  <a:pos x="665" y="332"/>
                </a:cxn>
                <a:cxn ang="0">
                  <a:pos x="657" y="299"/>
                </a:cxn>
                <a:cxn ang="0">
                  <a:pos x="654" y="244"/>
                </a:cxn>
                <a:cxn ang="0">
                  <a:pos x="664" y="201"/>
                </a:cxn>
                <a:cxn ang="0">
                  <a:pos x="291" y="127"/>
                </a:cxn>
                <a:cxn ang="0">
                  <a:pos x="242" y="91"/>
                </a:cxn>
                <a:cxn ang="0">
                  <a:pos x="208" y="2"/>
                </a:cxn>
                <a:cxn ang="0">
                  <a:pos x="196" y="34"/>
                </a:cxn>
                <a:cxn ang="0">
                  <a:pos x="192" y="74"/>
                </a:cxn>
                <a:cxn ang="0">
                  <a:pos x="189" y="89"/>
                </a:cxn>
                <a:cxn ang="0">
                  <a:pos x="5" y="116"/>
                </a:cxn>
                <a:cxn ang="0">
                  <a:pos x="3" y="129"/>
                </a:cxn>
                <a:cxn ang="0">
                  <a:pos x="2" y="146"/>
                </a:cxn>
                <a:cxn ang="0">
                  <a:pos x="0" y="171"/>
                </a:cxn>
                <a:cxn ang="0">
                  <a:pos x="3" y="218"/>
                </a:cxn>
                <a:cxn ang="0">
                  <a:pos x="78" y="228"/>
                </a:cxn>
                <a:cxn ang="0">
                  <a:pos x="106" y="244"/>
                </a:cxn>
                <a:cxn ang="0">
                  <a:pos x="90" y="274"/>
                </a:cxn>
                <a:cxn ang="0">
                  <a:pos x="101" y="288"/>
                </a:cxn>
                <a:cxn ang="0">
                  <a:pos x="90" y="319"/>
                </a:cxn>
                <a:cxn ang="0">
                  <a:pos x="76" y="347"/>
                </a:cxn>
                <a:cxn ang="0">
                  <a:pos x="53" y="384"/>
                </a:cxn>
                <a:cxn ang="0">
                  <a:pos x="62" y="414"/>
                </a:cxn>
                <a:cxn ang="0">
                  <a:pos x="81" y="468"/>
                </a:cxn>
                <a:cxn ang="0">
                  <a:pos x="83" y="490"/>
                </a:cxn>
                <a:cxn ang="0">
                  <a:pos x="174" y="543"/>
                </a:cxn>
                <a:cxn ang="0">
                  <a:pos x="189" y="567"/>
                </a:cxn>
                <a:cxn ang="0">
                  <a:pos x="214" y="616"/>
                </a:cxn>
                <a:cxn ang="0">
                  <a:pos x="232" y="620"/>
                </a:cxn>
                <a:cxn ang="0">
                  <a:pos x="241" y="631"/>
                </a:cxn>
              </a:cxnLst>
              <a:rect l="0" t="0" r="r" b="b"/>
              <a:pathLst>
                <a:path w="686" h="645">
                  <a:moveTo>
                    <a:pt x="255" y="639"/>
                  </a:moveTo>
                  <a:cubicBezTo>
                    <a:pt x="259" y="629"/>
                    <a:pt x="259" y="629"/>
                    <a:pt x="259" y="629"/>
                  </a:cubicBezTo>
                  <a:cubicBezTo>
                    <a:pt x="259" y="629"/>
                    <a:pt x="273" y="634"/>
                    <a:pt x="273" y="632"/>
                  </a:cubicBezTo>
                  <a:cubicBezTo>
                    <a:pt x="274" y="630"/>
                    <a:pt x="280" y="624"/>
                    <a:pt x="281" y="619"/>
                  </a:cubicBezTo>
                  <a:cubicBezTo>
                    <a:pt x="282" y="613"/>
                    <a:pt x="292" y="599"/>
                    <a:pt x="292" y="599"/>
                  </a:cubicBezTo>
                  <a:cubicBezTo>
                    <a:pt x="300" y="608"/>
                    <a:pt x="300" y="608"/>
                    <a:pt x="300" y="608"/>
                  </a:cubicBezTo>
                  <a:cubicBezTo>
                    <a:pt x="306" y="599"/>
                    <a:pt x="306" y="599"/>
                    <a:pt x="306" y="599"/>
                  </a:cubicBezTo>
                  <a:cubicBezTo>
                    <a:pt x="310" y="606"/>
                    <a:pt x="310" y="606"/>
                    <a:pt x="310" y="606"/>
                  </a:cubicBezTo>
                  <a:cubicBezTo>
                    <a:pt x="310" y="606"/>
                    <a:pt x="318" y="595"/>
                    <a:pt x="331" y="596"/>
                  </a:cubicBezTo>
                  <a:cubicBezTo>
                    <a:pt x="343" y="596"/>
                    <a:pt x="339" y="600"/>
                    <a:pt x="349" y="602"/>
                  </a:cubicBezTo>
                  <a:cubicBezTo>
                    <a:pt x="358" y="603"/>
                    <a:pt x="365" y="605"/>
                    <a:pt x="365" y="605"/>
                  </a:cubicBezTo>
                  <a:cubicBezTo>
                    <a:pt x="365" y="605"/>
                    <a:pt x="374" y="618"/>
                    <a:pt x="377" y="618"/>
                  </a:cubicBezTo>
                  <a:cubicBezTo>
                    <a:pt x="379" y="618"/>
                    <a:pt x="408" y="620"/>
                    <a:pt x="408" y="620"/>
                  </a:cubicBezTo>
                  <a:cubicBezTo>
                    <a:pt x="425" y="612"/>
                    <a:pt x="425" y="612"/>
                    <a:pt x="425" y="612"/>
                  </a:cubicBezTo>
                  <a:cubicBezTo>
                    <a:pt x="441" y="625"/>
                    <a:pt x="441" y="625"/>
                    <a:pt x="441" y="625"/>
                  </a:cubicBezTo>
                  <a:cubicBezTo>
                    <a:pt x="441" y="625"/>
                    <a:pt x="452" y="621"/>
                    <a:pt x="455" y="616"/>
                  </a:cubicBezTo>
                  <a:cubicBezTo>
                    <a:pt x="458" y="611"/>
                    <a:pt x="466" y="611"/>
                    <a:pt x="466" y="611"/>
                  </a:cubicBezTo>
                  <a:cubicBezTo>
                    <a:pt x="476" y="597"/>
                    <a:pt x="476" y="597"/>
                    <a:pt x="476" y="597"/>
                  </a:cubicBezTo>
                  <a:cubicBezTo>
                    <a:pt x="475" y="622"/>
                    <a:pt x="475" y="622"/>
                    <a:pt x="475" y="622"/>
                  </a:cubicBezTo>
                  <a:cubicBezTo>
                    <a:pt x="466" y="626"/>
                    <a:pt x="466" y="626"/>
                    <a:pt x="466" y="626"/>
                  </a:cubicBezTo>
                  <a:cubicBezTo>
                    <a:pt x="461" y="636"/>
                    <a:pt x="461" y="636"/>
                    <a:pt x="461" y="636"/>
                  </a:cubicBezTo>
                  <a:cubicBezTo>
                    <a:pt x="471" y="643"/>
                    <a:pt x="471" y="643"/>
                    <a:pt x="471" y="643"/>
                  </a:cubicBezTo>
                  <a:cubicBezTo>
                    <a:pt x="514" y="645"/>
                    <a:pt x="514" y="645"/>
                    <a:pt x="514" y="645"/>
                  </a:cubicBezTo>
                  <a:cubicBezTo>
                    <a:pt x="514" y="645"/>
                    <a:pt x="514" y="632"/>
                    <a:pt x="508" y="629"/>
                  </a:cubicBezTo>
                  <a:cubicBezTo>
                    <a:pt x="503" y="627"/>
                    <a:pt x="503" y="599"/>
                    <a:pt x="503" y="599"/>
                  </a:cubicBezTo>
                  <a:cubicBezTo>
                    <a:pt x="515" y="589"/>
                    <a:pt x="515" y="589"/>
                    <a:pt x="515" y="589"/>
                  </a:cubicBezTo>
                  <a:cubicBezTo>
                    <a:pt x="516" y="577"/>
                    <a:pt x="516" y="577"/>
                    <a:pt x="516" y="577"/>
                  </a:cubicBezTo>
                  <a:cubicBezTo>
                    <a:pt x="548" y="553"/>
                    <a:pt x="548" y="553"/>
                    <a:pt x="548" y="553"/>
                  </a:cubicBezTo>
                  <a:cubicBezTo>
                    <a:pt x="540" y="541"/>
                    <a:pt x="540" y="541"/>
                    <a:pt x="540" y="541"/>
                  </a:cubicBezTo>
                  <a:cubicBezTo>
                    <a:pt x="540" y="541"/>
                    <a:pt x="563" y="517"/>
                    <a:pt x="565" y="517"/>
                  </a:cubicBezTo>
                  <a:cubicBezTo>
                    <a:pt x="567" y="517"/>
                    <a:pt x="585" y="515"/>
                    <a:pt x="590" y="508"/>
                  </a:cubicBezTo>
                  <a:cubicBezTo>
                    <a:pt x="596" y="501"/>
                    <a:pt x="595" y="486"/>
                    <a:pt x="597" y="484"/>
                  </a:cubicBezTo>
                  <a:cubicBezTo>
                    <a:pt x="599" y="481"/>
                    <a:pt x="619" y="461"/>
                    <a:pt x="619" y="462"/>
                  </a:cubicBezTo>
                  <a:cubicBezTo>
                    <a:pt x="619" y="464"/>
                    <a:pt x="626" y="470"/>
                    <a:pt x="633" y="463"/>
                  </a:cubicBezTo>
                  <a:cubicBezTo>
                    <a:pt x="640" y="456"/>
                    <a:pt x="641" y="417"/>
                    <a:pt x="641" y="415"/>
                  </a:cubicBezTo>
                  <a:cubicBezTo>
                    <a:pt x="641" y="413"/>
                    <a:pt x="648" y="411"/>
                    <a:pt x="648" y="410"/>
                  </a:cubicBezTo>
                  <a:cubicBezTo>
                    <a:pt x="648" y="408"/>
                    <a:pt x="649" y="386"/>
                    <a:pt x="649" y="386"/>
                  </a:cubicBezTo>
                  <a:cubicBezTo>
                    <a:pt x="649" y="386"/>
                    <a:pt x="663" y="380"/>
                    <a:pt x="664" y="362"/>
                  </a:cubicBezTo>
                  <a:cubicBezTo>
                    <a:pt x="665" y="353"/>
                    <a:pt x="666" y="340"/>
                    <a:pt x="668" y="329"/>
                  </a:cubicBezTo>
                  <a:cubicBezTo>
                    <a:pt x="665" y="332"/>
                    <a:pt x="665" y="332"/>
                    <a:pt x="665" y="332"/>
                  </a:cubicBezTo>
                  <a:cubicBezTo>
                    <a:pt x="662" y="303"/>
                    <a:pt x="662" y="303"/>
                    <a:pt x="662" y="303"/>
                  </a:cubicBezTo>
                  <a:cubicBezTo>
                    <a:pt x="657" y="299"/>
                    <a:pt x="657" y="299"/>
                    <a:pt x="657" y="299"/>
                  </a:cubicBezTo>
                  <a:cubicBezTo>
                    <a:pt x="656" y="269"/>
                    <a:pt x="656" y="269"/>
                    <a:pt x="656" y="269"/>
                  </a:cubicBezTo>
                  <a:cubicBezTo>
                    <a:pt x="654" y="244"/>
                    <a:pt x="654" y="244"/>
                    <a:pt x="654" y="244"/>
                  </a:cubicBezTo>
                  <a:cubicBezTo>
                    <a:pt x="663" y="232"/>
                    <a:pt x="663" y="232"/>
                    <a:pt x="663" y="232"/>
                  </a:cubicBezTo>
                  <a:cubicBezTo>
                    <a:pt x="663" y="232"/>
                    <a:pt x="661" y="212"/>
                    <a:pt x="664" y="201"/>
                  </a:cubicBezTo>
                  <a:cubicBezTo>
                    <a:pt x="668" y="190"/>
                    <a:pt x="686" y="152"/>
                    <a:pt x="686" y="152"/>
                  </a:cubicBezTo>
                  <a:cubicBezTo>
                    <a:pt x="291" y="127"/>
                    <a:pt x="291" y="127"/>
                    <a:pt x="291" y="127"/>
                  </a:cubicBezTo>
                  <a:cubicBezTo>
                    <a:pt x="255" y="91"/>
                    <a:pt x="255" y="91"/>
                    <a:pt x="255" y="91"/>
                  </a:cubicBezTo>
                  <a:cubicBezTo>
                    <a:pt x="255" y="91"/>
                    <a:pt x="251" y="96"/>
                    <a:pt x="242" y="91"/>
                  </a:cubicBezTo>
                  <a:cubicBezTo>
                    <a:pt x="232" y="86"/>
                    <a:pt x="236" y="54"/>
                    <a:pt x="236" y="54"/>
                  </a:cubicBezTo>
                  <a:cubicBezTo>
                    <a:pt x="236" y="54"/>
                    <a:pt x="216" y="5"/>
                    <a:pt x="208" y="2"/>
                  </a:cubicBezTo>
                  <a:cubicBezTo>
                    <a:pt x="200" y="0"/>
                    <a:pt x="208" y="23"/>
                    <a:pt x="208" y="23"/>
                  </a:cubicBezTo>
                  <a:cubicBezTo>
                    <a:pt x="196" y="34"/>
                    <a:pt x="196" y="34"/>
                    <a:pt x="196" y="34"/>
                  </a:cubicBezTo>
                  <a:cubicBezTo>
                    <a:pt x="196" y="34"/>
                    <a:pt x="200" y="44"/>
                    <a:pt x="200" y="54"/>
                  </a:cubicBezTo>
                  <a:cubicBezTo>
                    <a:pt x="199" y="65"/>
                    <a:pt x="196" y="66"/>
                    <a:pt x="192" y="74"/>
                  </a:cubicBezTo>
                  <a:cubicBezTo>
                    <a:pt x="189" y="82"/>
                    <a:pt x="200" y="84"/>
                    <a:pt x="200" y="84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1" y="121"/>
                    <a:pt x="1" y="121"/>
                    <a:pt x="1" y="121"/>
                  </a:cubicBezTo>
                  <a:cubicBezTo>
                    <a:pt x="3" y="129"/>
                    <a:pt x="3" y="129"/>
                    <a:pt x="3" y="129"/>
                  </a:cubicBezTo>
                  <a:cubicBezTo>
                    <a:pt x="9" y="137"/>
                    <a:pt x="9" y="137"/>
                    <a:pt x="9" y="137"/>
                  </a:cubicBezTo>
                  <a:cubicBezTo>
                    <a:pt x="2" y="146"/>
                    <a:pt x="2" y="146"/>
                    <a:pt x="2" y="146"/>
                  </a:cubicBezTo>
                  <a:cubicBezTo>
                    <a:pt x="10" y="156"/>
                    <a:pt x="10" y="156"/>
                    <a:pt x="10" y="156"/>
                  </a:cubicBezTo>
                  <a:cubicBezTo>
                    <a:pt x="10" y="156"/>
                    <a:pt x="0" y="165"/>
                    <a:pt x="0" y="171"/>
                  </a:cubicBezTo>
                  <a:cubicBezTo>
                    <a:pt x="0" y="178"/>
                    <a:pt x="8" y="189"/>
                    <a:pt x="9" y="193"/>
                  </a:cubicBezTo>
                  <a:cubicBezTo>
                    <a:pt x="10" y="196"/>
                    <a:pt x="3" y="218"/>
                    <a:pt x="3" y="218"/>
                  </a:cubicBezTo>
                  <a:cubicBezTo>
                    <a:pt x="68" y="221"/>
                    <a:pt x="68" y="221"/>
                    <a:pt x="68" y="221"/>
                  </a:cubicBezTo>
                  <a:cubicBezTo>
                    <a:pt x="78" y="228"/>
                    <a:pt x="78" y="228"/>
                    <a:pt x="78" y="228"/>
                  </a:cubicBezTo>
                  <a:cubicBezTo>
                    <a:pt x="93" y="225"/>
                    <a:pt x="93" y="225"/>
                    <a:pt x="93" y="225"/>
                  </a:cubicBezTo>
                  <a:cubicBezTo>
                    <a:pt x="106" y="244"/>
                    <a:pt x="106" y="244"/>
                    <a:pt x="106" y="244"/>
                  </a:cubicBezTo>
                  <a:cubicBezTo>
                    <a:pt x="88" y="256"/>
                    <a:pt x="88" y="256"/>
                    <a:pt x="88" y="256"/>
                  </a:cubicBezTo>
                  <a:cubicBezTo>
                    <a:pt x="90" y="274"/>
                    <a:pt x="90" y="274"/>
                    <a:pt x="90" y="274"/>
                  </a:cubicBezTo>
                  <a:cubicBezTo>
                    <a:pt x="101" y="277"/>
                    <a:pt x="101" y="277"/>
                    <a:pt x="101" y="277"/>
                  </a:cubicBezTo>
                  <a:cubicBezTo>
                    <a:pt x="101" y="288"/>
                    <a:pt x="101" y="288"/>
                    <a:pt x="101" y="288"/>
                  </a:cubicBezTo>
                  <a:cubicBezTo>
                    <a:pt x="113" y="304"/>
                    <a:pt x="113" y="304"/>
                    <a:pt x="113" y="304"/>
                  </a:cubicBezTo>
                  <a:cubicBezTo>
                    <a:pt x="90" y="319"/>
                    <a:pt x="90" y="319"/>
                    <a:pt x="90" y="319"/>
                  </a:cubicBezTo>
                  <a:cubicBezTo>
                    <a:pt x="90" y="337"/>
                    <a:pt x="90" y="337"/>
                    <a:pt x="90" y="337"/>
                  </a:cubicBezTo>
                  <a:cubicBezTo>
                    <a:pt x="76" y="347"/>
                    <a:pt x="76" y="347"/>
                    <a:pt x="76" y="347"/>
                  </a:cubicBezTo>
                  <a:cubicBezTo>
                    <a:pt x="76" y="347"/>
                    <a:pt x="73" y="369"/>
                    <a:pt x="73" y="370"/>
                  </a:cubicBezTo>
                  <a:cubicBezTo>
                    <a:pt x="73" y="371"/>
                    <a:pt x="62" y="378"/>
                    <a:pt x="53" y="384"/>
                  </a:cubicBezTo>
                  <a:cubicBezTo>
                    <a:pt x="61" y="389"/>
                    <a:pt x="70" y="396"/>
                    <a:pt x="72" y="399"/>
                  </a:cubicBezTo>
                  <a:cubicBezTo>
                    <a:pt x="76" y="404"/>
                    <a:pt x="62" y="414"/>
                    <a:pt x="62" y="414"/>
                  </a:cubicBezTo>
                  <a:cubicBezTo>
                    <a:pt x="80" y="444"/>
                    <a:pt x="80" y="444"/>
                    <a:pt x="80" y="444"/>
                  </a:cubicBezTo>
                  <a:cubicBezTo>
                    <a:pt x="81" y="468"/>
                    <a:pt x="81" y="468"/>
                    <a:pt x="81" y="468"/>
                  </a:cubicBezTo>
                  <a:cubicBezTo>
                    <a:pt x="81" y="468"/>
                    <a:pt x="62" y="470"/>
                    <a:pt x="61" y="470"/>
                  </a:cubicBezTo>
                  <a:cubicBezTo>
                    <a:pt x="60" y="470"/>
                    <a:pt x="83" y="490"/>
                    <a:pt x="83" y="490"/>
                  </a:cubicBezTo>
                  <a:cubicBezTo>
                    <a:pt x="87" y="541"/>
                    <a:pt x="87" y="541"/>
                    <a:pt x="87" y="541"/>
                  </a:cubicBezTo>
                  <a:cubicBezTo>
                    <a:pt x="87" y="541"/>
                    <a:pt x="164" y="543"/>
                    <a:pt x="174" y="543"/>
                  </a:cubicBezTo>
                  <a:cubicBezTo>
                    <a:pt x="184" y="543"/>
                    <a:pt x="201" y="540"/>
                    <a:pt x="201" y="540"/>
                  </a:cubicBezTo>
                  <a:cubicBezTo>
                    <a:pt x="201" y="540"/>
                    <a:pt x="189" y="566"/>
                    <a:pt x="189" y="567"/>
                  </a:cubicBezTo>
                  <a:cubicBezTo>
                    <a:pt x="189" y="568"/>
                    <a:pt x="188" y="581"/>
                    <a:pt x="191" y="590"/>
                  </a:cubicBezTo>
                  <a:cubicBezTo>
                    <a:pt x="195" y="599"/>
                    <a:pt x="214" y="616"/>
                    <a:pt x="214" y="616"/>
                  </a:cubicBezTo>
                  <a:cubicBezTo>
                    <a:pt x="222" y="610"/>
                    <a:pt x="222" y="610"/>
                    <a:pt x="222" y="610"/>
                  </a:cubicBezTo>
                  <a:cubicBezTo>
                    <a:pt x="232" y="620"/>
                    <a:pt x="232" y="620"/>
                    <a:pt x="232" y="620"/>
                  </a:cubicBezTo>
                  <a:cubicBezTo>
                    <a:pt x="232" y="620"/>
                    <a:pt x="230" y="621"/>
                    <a:pt x="232" y="630"/>
                  </a:cubicBezTo>
                  <a:cubicBezTo>
                    <a:pt x="241" y="631"/>
                    <a:pt x="241" y="631"/>
                    <a:pt x="241" y="631"/>
                  </a:cubicBezTo>
                  <a:lnTo>
                    <a:pt x="255" y="639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3" name="Freeform 755"/>
            <p:cNvSpPr>
              <a:spLocks noChangeAspect="1"/>
            </p:cNvSpPr>
            <p:nvPr/>
          </p:nvSpPr>
          <p:spPr bwMode="auto">
            <a:xfrm>
              <a:off x="3984329" y="3921523"/>
              <a:ext cx="912399" cy="857679"/>
            </a:xfrm>
            <a:custGeom>
              <a:avLst/>
              <a:gdLst/>
              <a:ahLst/>
              <a:cxnLst>
                <a:cxn ang="0">
                  <a:pos x="386" y="109"/>
                </a:cxn>
                <a:cxn ang="0">
                  <a:pos x="366" y="98"/>
                </a:cxn>
                <a:cxn ang="0">
                  <a:pos x="339" y="86"/>
                </a:cxn>
                <a:cxn ang="0">
                  <a:pos x="320" y="81"/>
                </a:cxn>
                <a:cxn ang="0">
                  <a:pos x="331" y="70"/>
                </a:cxn>
                <a:cxn ang="0">
                  <a:pos x="312" y="74"/>
                </a:cxn>
                <a:cxn ang="0">
                  <a:pos x="310" y="50"/>
                </a:cxn>
                <a:cxn ang="0">
                  <a:pos x="257" y="41"/>
                </a:cxn>
                <a:cxn ang="0">
                  <a:pos x="271" y="27"/>
                </a:cxn>
                <a:cxn ang="0">
                  <a:pos x="262" y="16"/>
                </a:cxn>
                <a:cxn ang="0">
                  <a:pos x="237" y="30"/>
                </a:cxn>
                <a:cxn ang="0">
                  <a:pos x="204" y="25"/>
                </a:cxn>
                <a:cxn ang="0">
                  <a:pos x="161" y="10"/>
                </a:cxn>
                <a:cxn ang="0">
                  <a:pos x="127" y="1"/>
                </a:cxn>
                <a:cxn ang="0">
                  <a:pos x="102" y="4"/>
                </a:cxn>
                <a:cxn ang="0">
                  <a:pos x="88" y="4"/>
                </a:cxn>
                <a:cxn ang="0">
                  <a:pos x="69" y="37"/>
                </a:cxn>
                <a:cxn ang="0">
                  <a:pos x="51" y="44"/>
                </a:cxn>
                <a:cxn ang="0">
                  <a:pos x="28" y="35"/>
                </a:cxn>
                <a:cxn ang="0">
                  <a:pos x="47" y="65"/>
                </a:cxn>
                <a:cxn ang="0">
                  <a:pos x="27" y="101"/>
                </a:cxn>
                <a:cxn ang="0">
                  <a:pos x="25" y="116"/>
                </a:cxn>
                <a:cxn ang="0">
                  <a:pos x="23" y="167"/>
                </a:cxn>
                <a:cxn ang="0">
                  <a:pos x="0" y="181"/>
                </a:cxn>
                <a:cxn ang="0">
                  <a:pos x="12" y="208"/>
                </a:cxn>
                <a:cxn ang="0">
                  <a:pos x="24" y="251"/>
                </a:cxn>
                <a:cxn ang="0">
                  <a:pos x="17" y="284"/>
                </a:cxn>
                <a:cxn ang="0">
                  <a:pos x="30" y="298"/>
                </a:cxn>
                <a:cxn ang="0">
                  <a:pos x="93" y="311"/>
                </a:cxn>
                <a:cxn ang="0">
                  <a:pos x="123" y="310"/>
                </a:cxn>
                <a:cxn ang="0">
                  <a:pos x="154" y="329"/>
                </a:cxn>
                <a:cxn ang="0">
                  <a:pos x="162" y="366"/>
                </a:cxn>
                <a:cxn ang="0">
                  <a:pos x="165" y="392"/>
                </a:cxn>
                <a:cxn ang="0">
                  <a:pos x="196" y="412"/>
                </a:cxn>
                <a:cxn ang="0">
                  <a:pos x="235" y="415"/>
                </a:cxn>
                <a:cxn ang="0">
                  <a:pos x="245" y="412"/>
                </a:cxn>
                <a:cxn ang="0">
                  <a:pos x="272" y="369"/>
                </a:cxn>
                <a:cxn ang="0">
                  <a:pos x="303" y="336"/>
                </a:cxn>
                <a:cxn ang="0">
                  <a:pos x="357" y="295"/>
                </a:cxn>
                <a:cxn ang="0">
                  <a:pos x="373" y="270"/>
                </a:cxn>
                <a:cxn ang="0">
                  <a:pos x="378" y="259"/>
                </a:cxn>
                <a:cxn ang="0">
                  <a:pos x="403" y="223"/>
                </a:cxn>
                <a:cxn ang="0">
                  <a:pos x="418" y="190"/>
                </a:cxn>
                <a:cxn ang="0">
                  <a:pos x="435" y="151"/>
                </a:cxn>
                <a:cxn ang="0">
                  <a:pos x="444" y="140"/>
                </a:cxn>
                <a:cxn ang="0">
                  <a:pos x="399" y="120"/>
                </a:cxn>
              </a:cxnLst>
              <a:rect l="0" t="0" r="r" b="b"/>
              <a:pathLst>
                <a:path w="444" h="418">
                  <a:moveTo>
                    <a:pt x="399" y="120"/>
                  </a:moveTo>
                  <a:cubicBezTo>
                    <a:pt x="385" y="118"/>
                    <a:pt x="386" y="109"/>
                    <a:pt x="386" y="109"/>
                  </a:cubicBezTo>
                  <a:cubicBezTo>
                    <a:pt x="386" y="109"/>
                    <a:pt x="375" y="109"/>
                    <a:pt x="371" y="109"/>
                  </a:cubicBezTo>
                  <a:cubicBezTo>
                    <a:pt x="368" y="109"/>
                    <a:pt x="366" y="98"/>
                    <a:pt x="366" y="98"/>
                  </a:cubicBezTo>
                  <a:cubicBezTo>
                    <a:pt x="353" y="98"/>
                    <a:pt x="353" y="98"/>
                    <a:pt x="353" y="98"/>
                  </a:cubicBezTo>
                  <a:cubicBezTo>
                    <a:pt x="339" y="86"/>
                    <a:pt x="339" y="86"/>
                    <a:pt x="339" y="86"/>
                  </a:cubicBezTo>
                  <a:cubicBezTo>
                    <a:pt x="339" y="86"/>
                    <a:pt x="333" y="94"/>
                    <a:pt x="331" y="94"/>
                  </a:cubicBezTo>
                  <a:cubicBezTo>
                    <a:pt x="330" y="94"/>
                    <a:pt x="325" y="89"/>
                    <a:pt x="320" y="81"/>
                  </a:cubicBezTo>
                  <a:cubicBezTo>
                    <a:pt x="315" y="73"/>
                    <a:pt x="330" y="75"/>
                    <a:pt x="330" y="75"/>
                  </a:cubicBezTo>
                  <a:cubicBezTo>
                    <a:pt x="331" y="70"/>
                    <a:pt x="331" y="70"/>
                    <a:pt x="331" y="70"/>
                  </a:cubicBezTo>
                  <a:cubicBezTo>
                    <a:pt x="316" y="69"/>
                    <a:pt x="316" y="69"/>
                    <a:pt x="316" y="69"/>
                  </a:cubicBezTo>
                  <a:cubicBezTo>
                    <a:pt x="316" y="69"/>
                    <a:pt x="315" y="74"/>
                    <a:pt x="312" y="74"/>
                  </a:cubicBezTo>
                  <a:cubicBezTo>
                    <a:pt x="310" y="74"/>
                    <a:pt x="308" y="57"/>
                    <a:pt x="308" y="57"/>
                  </a:cubicBezTo>
                  <a:cubicBezTo>
                    <a:pt x="310" y="50"/>
                    <a:pt x="310" y="50"/>
                    <a:pt x="310" y="50"/>
                  </a:cubicBezTo>
                  <a:cubicBezTo>
                    <a:pt x="267" y="48"/>
                    <a:pt x="267" y="48"/>
                    <a:pt x="267" y="48"/>
                  </a:cubicBezTo>
                  <a:cubicBezTo>
                    <a:pt x="257" y="41"/>
                    <a:pt x="257" y="41"/>
                    <a:pt x="257" y="41"/>
                  </a:cubicBezTo>
                  <a:cubicBezTo>
                    <a:pt x="262" y="31"/>
                    <a:pt x="262" y="31"/>
                    <a:pt x="262" y="31"/>
                  </a:cubicBezTo>
                  <a:cubicBezTo>
                    <a:pt x="271" y="27"/>
                    <a:pt x="271" y="27"/>
                    <a:pt x="271" y="27"/>
                  </a:cubicBezTo>
                  <a:cubicBezTo>
                    <a:pt x="272" y="2"/>
                    <a:pt x="272" y="2"/>
                    <a:pt x="272" y="2"/>
                  </a:cubicBezTo>
                  <a:cubicBezTo>
                    <a:pt x="262" y="16"/>
                    <a:pt x="262" y="16"/>
                    <a:pt x="262" y="16"/>
                  </a:cubicBezTo>
                  <a:cubicBezTo>
                    <a:pt x="262" y="16"/>
                    <a:pt x="254" y="16"/>
                    <a:pt x="251" y="21"/>
                  </a:cubicBezTo>
                  <a:cubicBezTo>
                    <a:pt x="248" y="26"/>
                    <a:pt x="237" y="30"/>
                    <a:pt x="237" y="30"/>
                  </a:cubicBezTo>
                  <a:cubicBezTo>
                    <a:pt x="221" y="17"/>
                    <a:pt x="221" y="17"/>
                    <a:pt x="221" y="17"/>
                  </a:cubicBezTo>
                  <a:cubicBezTo>
                    <a:pt x="204" y="25"/>
                    <a:pt x="204" y="25"/>
                    <a:pt x="204" y="25"/>
                  </a:cubicBezTo>
                  <a:cubicBezTo>
                    <a:pt x="204" y="25"/>
                    <a:pt x="175" y="23"/>
                    <a:pt x="173" y="23"/>
                  </a:cubicBezTo>
                  <a:cubicBezTo>
                    <a:pt x="170" y="23"/>
                    <a:pt x="161" y="10"/>
                    <a:pt x="161" y="10"/>
                  </a:cubicBezTo>
                  <a:cubicBezTo>
                    <a:pt x="161" y="10"/>
                    <a:pt x="154" y="8"/>
                    <a:pt x="145" y="7"/>
                  </a:cubicBezTo>
                  <a:cubicBezTo>
                    <a:pt x="135" y="5"/>
                    <a:pt x="139" y="1"/>
                    <a:pt x="127" y="1"/>
                  </a:cubicBezTo>
                  <a:cubicBezTo>
                    <a:pt x="114" y="0"/>
                    <a:pt x="106" y="11"/>
                    <a:pt x="106" y="11"/>
                  </a:cubicBezTo>
                  <a:cubicBezTo>
                    <a:pt x="102" y="4"/>
                    <a:pt x="102" y="4"/>
                    <a:pt x="102" y="4"/>
                  </a:cubicBezTo>
                  <a:cubicBezTo>
                    <a:pt x="96" y="13"/>
                    <a:pt x="96" y="13"/>
                    <a:pt x="96" y="13"/>
                  </a:cubicBezTo>
                  <a:cubicBezTo>
                    <a:pt x="88" y="4"/>
                    <a:pt x="88" y="4"/>
                    <a:pt x="88" y="4"/>
                  </a:cubicBezTo>
                  <a:cubicBezTo>
                    <a:pt x="88" y="4"/>
                    <a:pt x="78" y="18"/>
                    <a:pt x="77" y="24"/>
                  </a:cubicBezTo>
                  <a:cubicBezTo>
                    <a:pt x="76" y="29"/>
                    <a:pt x="70" y="35"/>
                    <a:pt x="69" y="37"/>
                  </a:cubicBezTo>
                  <a:cubicBezTo>
                    <a:pt x="69" y="39"/>
                    <a:pt x="55" y="34"/>
                    <a:pt x="55" y="3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8" y="36"/>
                    <a:pt x="29" y="38"/>
                    <a:pt x="30" y="41"/>
                  </a:cubicBezTo>
                  <a:cubicBezTo>
                    <a:pt x="35" y="55"/>
                    <a:pt x="47" y="65"/>
                    <a:pt x="47" y="65"/>
                  </a:cubicBezTo>
                  <a:cubicBezTo>
                    <a:pt x="47" y="65"/>
                    <a:pt x="39" y="67"/>
                    <a:pt x="39" y="68"/>
                  </a:cubicBezTo>
                  <a:cubicBezTo>
                    <a:pt x="39" y="68"/>
                    <a:pt x="27" y="94"/>
                    <a:pt x="27" y="101"/>
                  </a:cubicBezTo>
                  <a:cubicBezTo>
                    <a:pt x="27" y="107"/>
                    <a:pt x="36" y="110"/>
                    <a:pt x="36" y="110"/>
                  </a:cubicBezTo>
                  <a:cubicBezTo>
                    <a:pt x="36" y="110"/>
                    <a:pt x="27" y="113"/>
                    <a:pt x="25" y="116"/>
                  </a:cubicBezTo>
                  <a:cubicBezTo>
                    <a:pt x="22" y="119"/>
                    <a:pt x="5" y="155"/>
                    <a:pt x="5" y="155"/>
                  </a:cubicBezTo>
                  <a:cubicBezTo>
                    <a:pt x="23" y="167"/>
                    <a:pt x="23" y="167"/>
                    <a:pt x="23" y="167"/>
                  </a:cubicBezTo>
                  <a:cubicBezTo>
                    <a:pt x="9" y="174"/>
                    <a:pt x="9" y="174"/>
                    <a:pt x="9" y="174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0" y="181"/>
                    <a:pt x="9" y="193"/>
                    <a:pt x="10" y="194"/>
                  </a:cubicBezTo>
                  <a:cubicBezTo>
                    <a:pt x="10" y="195"/>
                    <a:pt x="12" y="206"/>
                    <a:pt x="12" y="208"/>
                  </a:cubicBezTo>
                  <a:cubicBezTo>
                    <a:pt x="12" y="210"/>
                    <a:pt x="17" y="212"/>
                    <a:pt x="23" y="221"/>
                  </a:cubicBezTo>
                  <a:cubicBezTo>
                    <a:pt x="29" y="230"/>
                    <a:pt x="24" y="251"/>
                    <a:pt x="24" y="251"/>
                  </a:cubicBezTo>
                  <a:cubicBezTo>
                    <a:pt x="24" y="251"/>
                    <a:pt x="19" y="262"/>
                    <a:pt x="17" y="264"/>
                  </a:cubicBezTo>
                  <a:cubicBezTo>
                    <a:pt x="16" y="266"/>
                    <a:pt x="19" y="275"/>
                    <a:pt x="17" y="284"/>
                  </a:cubicBezTo>
                  <a:cubicBezTo>
                    <a:pt x="16" y="293"/>
                    <a:pt x="16" y="297"/>
                    <a:pt x="21" y="300"/>
                  </a:cubicBezTo>
                  <a:cubicBezTo>
                    <a:pt x="26" y="304"/>
                    <a:pt x="30" y="298"/>
                    <a:pt x="30" y="298"/>
                  </a:cubicBezTo>
                  <a:cubicBezTo>
                    <a:pt x="48" y="304"/>
                    <a:pt x="48" y="304"/>
                    <a:pt x="48" y="304"/>
                  </a:cubicBezTo>
                  <a:cubicBezTo>
                    <a:pt x="93" y="311"/>
                    <a:pt x="93" y="311"/>
                    <a:pt x="93" y="311"/>
                  </a:cubicBezTo>
                  <a:cubicBezTo>
                    <a:pt x="105" y="295"/>
                    <a:pt x="105" y="295"/>
                    <a:pt x="105" y="295"/>
                  </a:cubicBezTo>
                  <a:cubicBezTo>
                    <a:pt x="123" y="310"/>
                    <a:pt x="123" y="310"/>
                    <a:pt x="123" y="310"/>
                  </a:cubicBezTo>
                  <a:cubicBezTo>
                    <a:pt x="123" y="310"/>
                    <a:pt x="130" y="310"/>
                    <a:pt x="143" y="310"/>
                  </a:cubicBezTo>
                  <a:cubicBezTo>
                    <a:pt x="155" y="311"/>
                    <a:pt x="154" y="329"/>
                    <a:pt x="154" y="329"/>
                  </a:cubicBezTo>
                  <a:cubicBezTo>
                    <a:pt x="154" y="329"/>
                    <a:pt x="157" y="357"/>
                    <a:pt x="158" y="358"/>
                  </a:cubicBezTo>
                  <a:cubicBezTo>
                    <a:pt x="158" y="360"/>
                    <a:pt x="162" y="366"/>
                    <a:pt x="162" y="366"/>
                  </a:cubicBezTo>
                  <a:cubicBezTo>
                    <a:pt x="162" y="366"/>
                    <a:pt x="160" y="374"/>
                    <a:pt x="160" y="381"/>
                  </a:cubicBezTo>
                  <a:cubicBezTo>
                    <a:pt x="160" y="388"/>
                    <a:pt x="165" y="392"/>
                    <a:pt x="165" y="392"/>
                  </a:cubicBezTo>
                  <a:cubicBezTo>
                    <a:pt x="165" y="392"/>
                    <a:pt x="165" y="402"/>
                    <a:pt x="167" y="410"/>
                  </a:cubicBezTo>
                  <a:cubicBezTo>
                    <a:pt x="169" y="418"/>
                    <a:pt x="195" y="412"/>
                    <a:pt x="196" y="412"/>
                  </a:cubicBezTo>
                  <a:cubicBezTo>
                    <a:pt x="196" y="412"/>
                    <a:pt x="203" y="406"/>
                    <a:pt x="216" y="402"/>
                  </a:cubicBezTo>
                  <a:cubicBezTo>
                    <a:pt x="230" y="398"/>
                    <a:pt x="235" y="415"/>
                    <a:pt x="235" y="415"/>
                  </a:cubicBezTo>
                  <a:cubicBezTo>
                    <a:pt x="236" y="418"/>
                    <a:pt x="236" y="418"/>
                    <a:pt x="236" y="418"/>
                  </a:cubicBezTo>
                  <a:cubicBezTo>
                    <a:pt x="240" y="415"/>
                    <a:pt x="245" y="412"/>
                    <a:pt x="245" y="412"/>
                  </a:cubicBezTo>
                  <a:cubicBezTo>
                    <a:pt x="254" y="379"/>
                    <a:pt x="254" y="379"/>
                    <a:pt x="254" y="379"/>
                  </a:cubicBezTo>
                  <a:cubicBezTo>
                    <a:pt x="254" y="379"/>
                    <a:pt x="270" y="373"/>
                    <a:pt x="272" y="369"/>
                  </a:cubicBezTo>
                  <a:cubicBezTo>
                    <a:pt x="273" y="366"/>
                    <a:pt x="276" y="347"/>
                    <a:pt x="276" y="347"/>
                  </a:cubicBezTo>
                  <a:cubicBezTo>
                    <a:pt x="303" y="336"/>
                    <a:pt x="303" y="336"/>
                    <a:pt x="303" y="336"/>
                  </a:cubicBezTo>
                  <a:cubicBezTo>
                    <a:pt x="310" y="326"/>
                    <a:pt x="310" y="326"/>
                    <a:pt x="310" y="326"/>
                  </a:cubicBezTo>
                  <a:cubicBezTo>
                    <a:pt x="310" y="326"/>
                    <a:pt x="357" y="300"/>
                    <a:pt x="357" y="295"/>
                  </a:cubicBezTo>
                  <a:cubicBezTo>
                    <a:pt x="357" y="290"/>
                    <a:pt x="356" y="285"/>
                    <a:pt x="357" y="283"/>
                  </a:cubicBezTo>
                  <a:cubicBezTo>
                    <a:pt x="358" y="282"/>
                    <a:pt x="373" y="270"/>
                    <a:pt x="373" y="270"/>
                  </a:cubicBezTo>
                  <a:cubicBezTo>
                    <a:pt x="368" y="261"/>
                    <a:pt x="368" y="261"/>
                    <a:pt x="368" y="261"/>
                  </a:cubicBezTo>
                  <a:cubicBezTo>
                    <a:pt x="378" y="259"/>
                    <a:pt x="378" y="259"/>
                    <a:pt x="378" y="259"/>
                  </a:cubicBezTo>
                  <a:cubicBezTo>
                    <a:pt x="378" y="259"/>
                    <a:pt x="383" y="239"/>
                    <a:pt x="384" y="238"/>
                  </a:cubicBezTo>
                  <a:cubicBezTo>
                    <a:pt x="385" y="237"/>
                    <a:pt x="403" y="223"/>
                    <a:pt x="403" y="223"/>
                  </a:cubicBezTo>
                  <a:cubicBezTo>
                    <a:pt x="396" y="212"/>
                    <a:pt x="396" y="212"/>
                    <a:pt x="396" y="212"/>
                  </a:cubicBezTo>
                  <a:cubicBezTo>
                    <a:pt x="418" y="190"/>
                    <a:pt x="418" y="190"/>
                    <a:pt x="418" y="190"/>
                  </a:cubicBezTo>
                  <a:cubicBezTo>
                    <a:pt x="433" y="189"/>
                    <a:pt x="433" y="189"/>
                    <a:pt x="433" y="189"/>
                  </a:cubicBezTo>
                  <a:cubicBezTo>
                    <a:pt x="435" y="151"/>
                    <a:pt x="435" y="151"/>
                    <a:pt x="435" y="151"/>
                  </a:cubicBezTo>
                  <a:cubicBezTo>
                    <a:pt x="435" y="151"/>
                    <a:pt x="443" y="147"/>
                    <a:pt x="443" y="146"/>
                  </a:cubicBezTo>
                  <a:cubicBezTo>
                    <a:pt x="443" y="145"/>
                    <a:pt x="443" y="143"/>
                    <a:pt x="444" y="140"/>
                  </a:cubicBezTo>
                  <a:cubicBezTo>
                    <a:pt x="432" y="127"/>
                    <a:pt x="432" y="127"/>
                    <a:pt x="432" y="127"/>
                  </a:cubicBezTo>
                  <a:cubicBezTo>
                    <a:pt x="432" y="127"/>
                    <a:pt x="414" y="122"/>
                    <a:pt x="399" y="120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4" name="Freeform 756"/>
            <p:cNvSpPr>
              <a:spLocks noChangeAspect="1" noEditPoints="1"/>
            </p:cNvSpPr>
            <p:nvPr/>
          </p:nvSpPr>
          <p:spPr bwMode="auto">
            <a:xfrm>
              <a:off x="4599337" y="3327928"/>
              <a:ext cx="915968" cy="881470"/>
            </a:xfrm>
            <a:custGeom>
              <a:avLst/>
              <a:gdLst/>
              <a:ahLst/>
              <a:cxnLst>
                <a:cxn ang="0">
                  <a:pos x="426" y="83"/>
                </a:cxn>
                <a:cxn ang="0">
                  <a:pos x="419" y="42"/>
                </a:cxn>
                <a:cxn ang="0">
                  <a:pos x="417" y="31"/>
                </a:cxn>
                <a:cxn ang="0">
                  <a:pos x="375" y="48"/>
                </a:cxn>
                <a:cxn ang="0">
                  <a:pos x="356" y="52"/>
                </a:cxn>
                <a:cxn ang="0">
                  <a:pos x="344" y="60"/>
                </a:cxn>
                <a:cxn ang="0">
                  <a:pos x="323" y="55"/>
                </a:cxn>
                <a:cxn ang="0">
                  <a:pos x="303" y="49"/>
                </a:cxn>
                <a:cxn ang="0">
                  <a:pos x="291" y="51"/>
                </a:cxn>
                <a:cxn ang="0">
                  <a:pos x="284" y="44"/>
                </a:cxn>
                <a:cxn ang="0">
                  <a:pos x="259" y="35"/>
                </a:cxn>
                <a:cxn ang="0">
                  <a:pos x="236" y="55"/>
                </a:cxn>
                <a:cxn ang="0">
                  <a:pos x="178" y="31"/>
                </a:cxn>
                <a:cxn ang="0">
                  <a:pos x="165" y="23"/>
                </a:cxn>
                <a:cxn ang="0">
                  <a:pos x="146" y="80"/>
                </a:cxn>
                <a:cxn ang="0">
                  <a:pos x="138" y="109"/>
                </a:cxn>
                <a:cxn ang="0">
                  <a:pos x="116" y="156"/>
                </a:cxn>
                <a:cxn ang="0">
                  <a:pos x="87" y="202"/>
                </a:cxn>
                <a:cxn ang="0">
                  <a:pos x="37" y="235"/>
                </a:cxn>
                <a:cxn ang="0">
                  <a:pos x="13" y="271"/>
                </a:cxn>
                <a:cxn ang="0">
                  <a:pos x="0" y="293"/>
                </a:cxn>
                <a:cxn ang="0">
                  <a:pos x="11" y="339"/>
                </a:cxn>
                <a:cxn ang="0">
                  <a:pos x="13" y="363"/>
                </a:cxn>
                <a:cxn ang="0">
                  <a:pos x="32" y="359"/>
                </a:cxn>
                <a:cxn ang="0">
                  <a:pos x="21" y="370"/>
                </a:cxn>
                <a:cxn ang="0">
                  <a:pos x="40" y="375"/>
                </a:cxn>
                <a:cxn ang="0">
                  <a:pos x="67" y="387"/>
                </a:cxn>
                <a:cxn ang="0">
                  <a:pos x="87" y="398"/>
                </a:cxn>
                <a:cxn ang="0">
                  <a:pos x="133" y="416"/>
                </a:cxn>
                <a:cxn ang="0">
                  <a:pos x="152" y="410"/>
                </a:cxn>
                <a:cxn ang="0">
                  <a:pos x="179" y="381"/>
                </a:cxn>
                <a:cxn ang="0">
                  <a:pos x="226" y="367"/>
                </a:cxn>
                <a:cxn ang="0">
                  <a:pos x="254" y="359"/>
                </a:cxn>
                <a:cxn ang="0">
                  <a:pos x="281" y="356"/>
                </a:cxn>
                <a:cxn ang="0">
                  <a:pos x="301" y="356"/>
                </a:cxn>
                <a:cxn ang="0">
                  <a:pos x="362" y="340"/>
                </a:cxn>
                <a:cxn ang="0">
                  <a:pos x="363" y="315"/>
                </a:cxn>
                <a:cxn ang="0">
                  <a:pos x="368" y="279"/>
                </a:cxn>
                <a:cxn ang="0">
                  <a:pos x="353" y="243"/>
                </a:cxn>
                <a:cxn ang="0">
                  <a:pos x="360" y="220"/>
                </a:cxn>
                <a:cxn ang="0">
                  <a:pos x="393" y="212"/>
                </a:cxn>
                <a:cxn ang="0">
                  <a:pos x="389" y="182"/>
                </a:cxn>
                <a:cxn ang="0">
                  <a:pos x="407" y="164"/>
                </a:cxn>
                <a:cxn ang="0">
                  <a:pos x="424" y="153"/>
                </a:cxn>
                <a:cxn ang="0">
                  <a:pos x="437" y="127"/>
                </a:cxn>
                <a:cxn ang="0">
                  <a:pos x="421" y="96"/>
                </a:cxn>
                <a:cxn ang="0">
                  <a:pos x="355" y="215"/>
                </a:cxn>
                <a:cxn ang="0">
                  <a:pos x="306" y="219"/>
                </a:cxn>
                <a:cxn ang="0">
                  <a:pos x="306" y="205"/>
                </a:cxn>
                <a:cxn ang="0">
                  <a:pos x="309" y="190"/>
                </a:cxn>
                <a:cxn ang="0">
                  <a:pos x="358" y="197"/>
                </a:cxn>
              </a:cxnLst>
              <a:rect l="0" t="0" r="r" b="b"/>
              <a:pathLst>
                <a:path w="446" h="429">
                  <a:moveTo>
                    <a:pt x="421" y="96"/>
                  </a:moveTo>
                  <a:cubicBezTo>
                    <a:pt x="421" y="96"/>
                    <a:pt x="423" y="93"/>
                    <a:pt x="426" y="83"/>
                  </a:cubicBezTo>
                  <a:cubicBezTo>
                    <a:pt x="429" y="73"/>
                    <a:pt x="437" y="57"/>
                    <a:pt x="437" y="57"/>
                  </a:cubicBezTo>
                  <a:cubicBezTo>
                    <a:pt x="419" y="42"/>
                    <a:pt x="419" y="42"/>
                    <a:pt x="419" y="42"/>
                  </a:cubicBezTo>
                  <a:cubicBezTo>
                    <a:pt x="431" y="34"/>
                    <a:pt x="431" y="34"/>
                    <a:pt x="431" y="34"/>
                  </a:cubicBezTo>
                  <a:cubicBezTo>
                    <a:pt x="431" y="34"/>
                    <a:pt x="421" y="32"/>
                    <a:pt x="417" y="31"/>
                  </a:cubicBezTo>
                  <a:cubicBezTo>
                    <a:pt x="388" y="36"/>
                    <a:pt x="388" y="36"/>
                    <a:pt x="388" y="36"/>
                  </a:cubicBezTo>
                  <a:cubicBezTo>
                    <a:pt x="375" y="48"/>
                    <a:pt x="375" y="48"/>
                    <a:pt x="375" y="48"/>
                  </a:cubicBezTo>
                  <a:cubicBezTo>
                    <a:pt x="363" y="46"/>
                    <a:pt x="363" y="46"/>
                    <a:pt x="363" y="46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40" y="43"/>
                    <a:pt x="340" y="43"/>
                    <a:pt x="340" y="43"/>
                  </a:cubicBezTo>
                  <a:cubicBezTo>
                    <a:pt x="344" y="60"/>
                    <a:pt x="344" y="60"/>
                    <a:pt x="344" y="60"/>
                  </a:cubicBezTo>
                  <a:cubicBezTo>
                    <a:pt x="338" y="67"/>
                    <a:pt x="338" y="67"/>
                    <a:pt x="338" y="67"/>
                  </a:cubicBezTo>
                  <a:cubicBezTo>
                    <a:pt x="323" y="55"/>
                    <a:pt x="323" y="55"/>
                    <a:pt x="323" y="55"/>
                  </a:cubicBezTo>
                  <a:cubicBezTo>
                    <a:pt x="311" y="56"/>
                    <a:pt x="311" y="56"/>
                    <a:pt x="311" y="56"/>
                  </a:cubicBezTo>
                  <a:cubicBezTo>
                    <a:pt x="303" y="49"/>
                    <a:pt x="303" y="49"/>
                    <a:pt x="303" y="49"/>
                  </a:cubicBezTo>
                  <a:cubicBezTo>
                    <a:pt x="292" y="58"/>
                    <a:pt x="292" y="58"/>
                    <a:pt x="292" y="58"/>
                  </a:cubicBezTo>
                  <a:cubicBezTo>
                    <a:pt x="291" y="51"/>
                    <a:pt x="291" y="51"/>
                    <a:pt x="291" y="51"/>
                  </a:cubicBezTo>
                  <a:cubicBezTo>
                    <a:pt x="280" y="54"/>
                    <a:pt x="280" y="54"/>
                    <a:pt x="280" y="54"/>
                  </a:cubicBezTo>
                  <a:cubicBezTo>
                    <a:pt x="284" y="44"/>
                    <a:pt x="284" y="44"/>
                    <a:pt x="284" y="44"/>
                  </a:cubicBezTo>
                  <a:cubicBezTo>
                    <a:pt x="269" y="28"/>
                    <a:pt x="269" y="28"/>
                    <a:pt x="269" y="28"/>
                  </a:cubicBezTo>
                  <a:cubicBezTo>
                    <a:pt x="259" y="35"/>
                    <a:pt x="259" y="35"/>
                    <a:pt x="259" y="35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36" y="55"/>
                    <a:pt x="236" y="55"/>
                    <a:pt x="236" y="55"/>
                  </a:cubicBezTo>
                  <a:cubicBezTo>
                    <a:pt x="203" y="36"/>
                    <a:pt x="203" y="36"/>
                    <a:pt x="203" y="36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65" y="23"/>
                    <a:pt x="165" y="23"/>
                    <a:pt x="165" y="23"/>
                  </a:cubicBezTo>
                  <a:cubicBezTo>
                    <a:pt x="163" y="34"/>
                    <a:pt x="162" y="47"/>
                    <a:pt x="161" y="56"/>
                  </a:cubicBezTo>
                  <a:cubicBezTo>
                    <a:pt x="160" y="74"/>
                    <a:pt x="146" y="80"/>
                    <a:pt x="146" y="80"/>
                  </a:cubicBezTo>
                  <a:cubicBezTo>
                    <a:pt x="146" y="80"/>
                    <a:pt x="145" y="102"/>
                    <a:pt x="145" y="104"/>
                  </a:cubicBezTo>
                  <a:cubicBezTo>
                    <a:pt x="145" y="105"/>
                    <a:pt x="138" y="107"/>
                    <a:pt x="138" y="109"/>
                  </a:cubicBezTo>
                  <a:cubicBezTo>
                    <a:pt x="138" y="111"/>
                    <a:pt x="137" y="150"/>
                    <a:pt x="130" y="157"/>
                  </a:cubicBezTo>
                  <a:cubicBezTo>
                    <a:pt x="123" y="164"/>
                    <a:pt x="116" y="158"/>
                    <a:pt x="116" y="156"/>
                  </a:cubicBezTo>
                  <a:cubicBezTo>
                    <a:pt x="116" y="155"/>
                    <a:pt x="96" y="175"/>
                    <a:pt x="94" y="178"/>
                  </a:cubicBezTo>
                  <a:cubicBezTo>
                    <a:pt x="92" y="180"/>
                    <a:pt x="93" y="195"/>
                    <a:pt x="87" y="202"/>
                  </a:cubicBezTo>
                  <a:cubicBezTo>
                    <a:pt x="82" y="209"/>
                    <a:pt x="64" y="211"/>
                    <a:pt x="62" y="211"/>
                  </a:cubicBezTo>
                  <a:cubicBezTo>
                    <a:pt x="60" y="211"/>
                    <a:pt x="37" y="235"/>
                    <a:pt x="37" y="235"/>
                  </a:cubicBezTo>
                  <a:cubicBezTo>
                    <a:pt x="45" y="247"/>
                    <a:pt x="45" y="247"/>
                    <a:pt x="45" y="247"/>
                  </a:cubicBezTo>
                  <a:cubicBezTo>
                    <a:pt x="13" y="271"/>
                    <a:pt x="13" y="271"/>
                    <a:pt x="13" y="271"/>
                  </a:cubicBezTo>
                  <a:cubicBezTo>
                    <a:pt x="12" y="283"/>
                    <a:pt x="12" y="283"/>
                    <a:pt x="12" y="283"/>
                  </a:cubicBezTo>
                  <a:cubicBezTo>
                    <a:pt x="0" y="293"/>
                    <a:pt x="0" y="293"/>
                    <a:pt x="0" y="293"/>
                  </a:cubicBezTo>
                  <a:cubicBezTo>
                    <a:pt x="0" y="293"/>
                    <a:pt x="0" y="321"/>
                    <a:pt x="5" y="323"/>
                  </a:cubicBezTo>
                  <a:cubicBezTo>
                    <a:pt x="11" y="326"/>
                    <a:pt x="11" y="339"/>
                    <a:pt x="11" y="339"/>
                  </a:cubicBezTo>
                  <a:cubicBezTo>
                    <a:pt x="9" y="346"/>
                    <a:pt x="9" y="346"/>
                    <a:pt x="9" y="346"/>
                  </a:cubicBezTo>
                  <a:cubicBezTo>
                    <a:pt x="9" y="346"/>
                    <a:pt x="11" y="363"/>
                    <a:pt x="13" y="363"/>
                  </a:cubicBezTo>
                  <a:cubicBezTo>
                    <a:pt x="16" y="363"/>
                    <a:pt x="17" y="358"/>
                    <a:pt x="17" y="358"/>
                  </a:cubicBezTo>
                  <a:cubicBezTo>
                    <a:pt x="32" y="359"/>
                    <a:pt x="32" y="359"/>
                    <a:pt x="32" y="359"/>
                  </a:cubicBezTo>
                  <a:cubicBezTo>
                    <a:pt x="31" y="364"/>
                    <a:pt x="31" y="364"/>
                    <a:pt x="31" y="364"/>
                  </a:cubicBezTo>
                  <a:cubicBezTo>
                    <a:pt x="31" y="364"/>
                    <a:pt x="16" y="362"/>
                    <a:pt x="21" y="370"/>
                  </a:cubicBezTo>
                  <a:cubicBezTo>
                    <a:pt x="26" y="378"/>
                    <a:pt x="31" y="383"/>
                    <a:pt x="32" y="383"/>
                  </a:cubicBezTo>
                  <a:cubicBezTo>
                    <a:pt x="34" y="383"/>
                    <a:pt x="40" y="375"/>
                    <a:pt x="40" y="375"/>
                  </a:cubicBezTo>
                  <a:cubicBezTo>
                    <a:pt x="54" y="387"/>
                    <a:pt x="54" y="387"/>
                    <a:pt x="54" y="387"/>
                  </a:cubicBezTo>
                  <a:cubicBezTo>
                    <a:pt x="67" y="387"/>
                    <a:pt x="67" y="387"/>
                    <a:pt x="67" y="387"/>
                  </a:cubicBezTo>
                  <a:cubicBezTo>
                    <a:pt x="67" y="387"/>
                    <a:pt x="69" y="398"/>
                    <a:pt x="72" y="398"/>
                  </a:cubicBezTo>
                  <a:cubicBezTo>
                    <a:pt x="76" y="398"/>
                    <a:pt x="87" y="398"/>
                    <a:pt x="87" y="398"/>
                  </a:cubicBezTo>
                  <a:cubicBezTo>
                    <a:pt x="87" y="398"/>
                    <a:pt x="86" y="407"/>
                    <a:pt x="100" y="409"/>
                  </a:cubicBezTo>
                  <a:cubicBezTo>
                    <a:pt x="115" y="411"/>
                    <a:pt x="133" y="416"/>
                    <a:pt x="133" y="416"/>
                  </a:cubicBezTo>
                  <a:cubicBezTo>
                    <a:pt x="145" y="429"/>
                    <a:pt x="145" y="429"/>
                    <a:pt x="145" y="429"/>
                  </a:cubicBezTo>
                  <a:cubicBezTo>
                    <a:pt x="147" y="422"/>
                    <a:pt x="150" y="410"/>
                    <a:pt x="152" y="410"/>
                  </a:cubicBezTo>
                  <a:cubicBezTo>
                    <a:pt x="155" y="410"/>
                    <a:pt x="165" y="410"/>
                    <a:pt x="165" y="410"/>
                  </a:cubicBezTo>
                  <a:cubicBezTo>
                    <a:pt x="165" y="410"/>
                    <a:pt x="154" y="385"/>
                    <a:pt x="179" y="381"/>
                  </a:cubicBezTo>
                  <a:cubicBezTo>
                    <a:pt x="203" y="378"/>
                    <a:pt x="209" y="378"/>
                    <a:pt x="211" y="377"/>
                  </a:cubicBezTo>
                  <a:cubicBezTo>
                    <a:pt x="213" y="375"/>
                    <a:pt x="226" y="367"/>
                    <a:pt x="226" y="367"/>
                  </a:cubicBezTo>
                  <a:cubicBezTo>
                    <a:pt x="233" y="378"/>
                    <a:pt x="233" y="378"/>
                    <a:pt x="233" y="378"/>
                  </a:cubicBezTo>
                  <a:cubicBezTo>
                    <a:pt x="254" y="359"/>
                    <a:pt x="254" y="359"/>
                    <a:pt x="254" y="359"/>
                  </a:cubicBezTo>
                  <a:cubicBezTo>
                    <a:pt x="273" y="362"/>
                    <a:pt x="273" y="362"/>
                    <a:pt x="273" y="362"/>
                  </a:cubicBezTo>
                  <a:cubicBezTo>
                    <a:pt x="281" y="356"/>
                    <a:pt x="281" y="356"/>
                    <a:pt x="281" y="356"/>
                  </a:cubicBezTo>
                  <a:cubicBezTo>
                    <a:pt x="289" y="362"/>
                    <a:pt x="289" y="362"/>
                    <a:pt x="289" y="362"/>
                  </a:cubicBezTo>
                  <a:cubicBezTo>
                    <a:pt x="301" y="356"/>
                    <a:pt x="301" y="356"/>
                    <a:pt x="301" y="356"/>
                  </a:cubicBezTo>
                  <a:cubicBezTo>
                    <a:pt x="301" y="356"/>
                    <a:pt x="323" y="369"/>
                    <a:pt x="323" y="368"/>
                  </a:cubicBezTo>
                  <a:cubicBezTo>
                    <a:pt x="324" y="367"/>
                    <a:pt x="362" y="340"/>
                    <a:pt x="362" y="340"/>
                  </a:cubicBezTo>
                  <a:cubicBezTo>
                    <a:pt x="352" y="330"/>
                    <a:pt x="352" y="330"/>
                    <a:pt x="352" y="330"/>
                  </a:cubicBezTo>
                  <a:cubicBezTo>
                    <a:pt x="352" y="330"/>
                    <a:pt x="371" y="320"/>
                    <a:pt x="363" y="315"/>
                  </a:cubicBezTo>
                  <a:cubicBezTo>
                    <a:pt x="355" y="310"/>
                    <a:pt x="346" y="307"/>
                    <a:pt x="347" y="305"/>
                  </a:cubicBezTo>
                  <a:cubicBezTo>
                    <a:pt x="348" y="303"/>
                    <a:pt x="366" y="283"/>
                    <a:pt x="368" y="279"/>
                  </a:cubicBezTo>
                  <a:cubicBezTo>
                    <a:pt x="370" y="274"/>
                    <a:pt x="367" y="263"/>
                    <a:pt x="366" y="262"/>
                  </a:cubicBezTo>
                  <a:cubicBezTo>
                    <a:pt x="364" y="261"/>
                    <a:pt x="349" y="249"/>
                    <a:pt x="353" y="243"/>
                  </a:cubicBezTo>
                  <a:cubicBezTo>
                    <a:pt x="356" y="238"/>
                    <a:pt x="362" y="235"/>
                    <a:pt x="362" y="234"/>
                  </a:cubicBezTo>
                  <a:cubicBezTo>
                    <a:pt x="362" y="234"/>
                    <a:pt x="360" y="220"/>
                    <a:pt x="360" y="220"/>
                  </a:cubicBezTo>
                  <a:cubicBezTo>
                    <a:pt x="372" y="213"/>
                    <a:pt x="372" y="213"/>
                    <a:pt x="372" y="213"/>
                  </a:cubicBezTo>
                  <a:cubicBezTo>
                    <a:pt x="393" y="212"/>
                    <a:pt x="393" y="212"/>
                    <a:pt x="393" y="212"/>
                  </a:cubicBezTo>
                  <a:cubicBezTo>
                    <a:pt x="379" y="188"/>
                    <a:pt x="379" y="188"/>
                    <a:pt x="379" y="188"/>
                  </a:cubicBezTo>
                  <a:cubicBezTo>
                    <a:pt x="389" y="182"/>
                    <a:pt x="389" y="182"/>
                    <a:pt x="389" y="182"/>
                  </a:cubicBezTo>
                  <a:cubicBezTo>
                    <a:pt x="389" y="182"/>
                    <a:pt x="380" y="161"/>
                    <a:pt x="384" y="158"/>
                  </a:cubicBezTo>
                  <a:cubicBezTo>
                    <a:pt x="387" y="156"/>
                    <a:pt x="407" y="166"/>
                    <a:pt x="407" y="164"/>
                  </a:cubicBezTo>
                  <a:cubicBezTo>
                    <a:pt x="407" y="163"/>
                    <a:pt x="396" y="136"/>
                    <a:pt x="409" y="142"/>
                  </a:cubicBezTo>
                  <a:cubicBezTo>
                    <a:pt x="422" y="148"/>
                    <a:pt x="424" y="153"/>
                    <a:pt x="424" y="153"/>
                  </a:cubicBezTo>
                  <a:cubicBezTo>
                    <a:pt x="436" y="150"/>
                    <a:pt x="436" y="150"/>
                    <a:pt x="436" y="150"/>
                  </a:cubicBezTo>
                  <a:cubicBezTo>
                    <a:pt x="437" y="127"/>
                    <a:pt x="437" y="127"/>
                    <a:pt x="437" y="127"/>
                  </a:cubicBezTo>
                  <a:cubicBezTo>
                    <a:pt x="446" y="121"/>
                    <a:pt x="446" y="121"/>
                    <a:pt x="446" y="121"/>
                  </a:cubicBezTo>
                  <a:lnTo>
                    <a:pt x="421" y="96"/>
                  </a:lnTo>
                  <a:close/>
                  <a:moveTo>
                    <a:pt x="356" y="206"/>
                  </a:moveTo>
                  <a:cubicBezTo>
                    <a:pt x="355" y="215"/>
                    <a:pt x="355" y="215"/>
                    <a:pt x="355" y="215"/>
                  </a:cubicBezTo>
                  <a:cubicBezTo>
                    <a:pt x="351" y="220"/>
                    <a:pt x="351" y="220"/>
                    <a:pt x="351" y="220"/>
                  </a:cubicBezTo>
                  <a:cubicBezTo>
                    <a:pt x="306" y="219"/>
                    <a:pt x="306" y="219"/>
                    <a:pt x="306" y="219"/>
                  </a:cubicBezTo>
                  <a:cubicBezTo>
                    <a:pt x="306" y="219"/>
                    <a:pt x="301" y="215"/>
                    <a:pt x="301" y="211"/>
                  </a:cubicBezTo>
                  <a:cubicBezTo>
                    <a:pt x="301" y="206"/>
                    <a:pt x="306" y="205"/>
                    <a:pt x="306" y="205"/>
                  </a:cubicBezTo>
                  <a:cubicBezTo>
                    <a:pt x="305" y="194"/>
                    <a:pt x="305" y="194"/>
                    <a:pt x="305" y="194"/>
                  </a:cubicBezTo>
                  <a:cubicBezTo>
                    <a:pt x="309" y="190"/>
                    <a:pt x="309" y="190"/>
                    <a:pt x="309" y="190"/>
                  </a:cubicBezTo>
                  <a:cubicBezTo>
                    <a:pt x="352" y="189"/>
                    <a:pt x="352" y="189"/>
                    <a:pt x="352" y="189"/>
                  </a:cubicBezTo>
                  <a:cubicBezTo>
                    <a:pt x="358" y="197"/>
                    <a:pt x="358" y="197"/>
                    <a:pt x="358" y="197"/>
                  </a:cubicBezTo>
                  <a:lnTo>
                    <a:pt x="356" y="20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5" name="Freeform 757"/>
            <p:cNvSpPr>
              <a:spLocks noChangeAspect="1"/>
            </p:cNvSpPr>
            <p:nvPr/>
          </p:nvSpPr>
          <p:spPr bwMode="auto">
            <a:xfrm>
              <a:off x="5216722" y="3715728"/>
              <a:ext cx="117768" cy="64237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4" y="5"/>
                </a:cxn>
                <a:cxn ang="0">
                  <a:pos x="5" y="16"/>
                </a:cxn>
                <a:cxn ang="0">
                  <a:pos x="0" y="22"/>
                </a:cxn>
                <a:cxn ang="0">
                  <a:pos x="5" y="30"/>
                </a:cxn>
                <a:cxn ang="0">
                  <a:pos x="50" y="31"/>
                </a:cxn>
                <a:cxn ang="0">
                  <a:pos x="54" y="26"/>
                </a:cxn>
                <a:cxn ang="0">
                  <a:pos x="55" y="17"/>
                </a:cxn>
                <a:cxn ang="0">
                  <a:pos x="57" y="8"/>
                </a:cxn>
                <a:cxn ang="0">
                  <a:pos x="51" y="0"/>
                </a:cxn>
                <a:cxn ang="0">
                  <a:pos x="8" y="1"/>
                </a:cxn>
              </a:cxnLst>
              <a:rect l="0" t="0" r="r" b="b"/>
              <a:pathLst>
                <a:path w="57" h="31">
                  <a:moveTo>
                    <a:pt x="8" y="1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0" y="17"/>
                    <a:pt x="0" y="22"/>
                  </a:cubicBezTo>
                  <a:cubicBezTo>
                    <a:pt x="0" y="26"/>
                    <a:pt x="5" y="30"/>
                    <a:pt x="5" y="30"/>
                  </a:cubicBezTo>
                  <a:cubicBezTo>
                    <a:pt x="50" y="31"/>
                    <a:pt x="50" y="31"/>
                    <a:pt x="50" y="31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1" y="0"/>
                    <a:pt x="51" y="0"/>
                    <a:pt x="51" y="0"/>
                  </a:cubicBezTo>
                  <a:lnTo>
                    <a:pt x="8" y="1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6" name="Freeform 758"/>
            <p:cNvSpPr>
              <a:spLocks noChangeAspect="1"/>
            </p:cNvSpPr>
            <p:nvPr/>
          </p:nvSpPr>
          <p:spPr bwMode="auto">
            <a:xfrm>
              <a:off x="4424470" y="4579355"/>
              <a:ext cx="829130" cy="505566"/>
            </a:xfrm>
            <a:custGeom>
              <a:avLst/>
              <a:gdLst/>
              <a:ahLst/>
              <a:cxnLst>
                <a:cxn ang="0">
                  <a:pos x="77" y="226"/>
                </a:cxn>
                <a:cxn ang="0">
                  <a:pos x="89" y="231"/>
                </a:cxn>
                <a:cxn ang="0">
                  <a:pos x="97" y="237"/>
                </a:cxn>
                <a:cxn ang="0">
                  <a:pos x="103" y="231"/>
                </a:cxn>
                <a:cxn ang="0">
                  <a:pos x="123" y="233"/>
                </a:cxn>
                <a:cxn ang="0">
                  <a:pos x="128" y="236"/>
                </a:cxn>
                <a:cxn ang="0">
                  <a:pos x="158" y="243"/>
                </a:cxn>
                <a:cxn ang="0">
                  <a:pos x="173" y="237"/>
                </a:cxn>
                <a:cxn ang="0">
                  <a:pos x="195" y="243"/>
                </a:cxn>
                <a:cxn ang="0">
                  <a:pos x="204" y="238"/>
                </a:cxn>
                <a:cxn ang="0">
                  <a:pos x="213" y="227"/>
                </a:cxn>
                <a:cxn ang="0">
                  <a:pos x="236" y="225"/>
                </a:cxn>
                <a:cxn ang="0">
                  <a:pos x="248" y="212"/>
                </a:cxn>
                <a:cxn ang="0">
                  <a:pos x="262" y="220"/>
                </a:cxn>
                <a:cxn ang="0">
                  <a:pos x="289" y="214"/>
                </a:cxn>
                <a:cxn ang="0">
                  <a:pos x="302" y="225"/>
                </a:cxn>
                <a:cxn ang="0">
                  <a:pos x="314" y="224"/>
                </a:cxn>
                <a:cxn ang="0">
                  <a:pos x="329" y="212"/>
                </a:cxn>
                <a:cxn ang="0">
                  <a:pos x="363" y="212"/>
                </a:cxn>
                <a:cxn ang="0">
                  <a:pos x="362" y="212"/>
                </a:cxn>
                <a:cxn ang="0">
                  <a:pos x="371" y="201"/>
                </a:cxn>
                <a:cxn ang="0">
                  <a:pos x="404" y="167"/>
                </a:cxn>
                <a:cxn ang="0">
                  <a:pos x="388" y="152"/>
                </a:cxn>
                <a:cxn ang="0">
                  <a:pos x="367" y="156"/>
                </a:cxn>
                <a:cxn ang="0">
                  <a:pos x="370" y="134"/>
                </a:cxn>
                <a:cxn ang="0">
                  <a:pos x="322" y="132"/>
                </a:cxn>
                <a:cxn ang="0">
                  <a:pos x="329" y="110"/>
                </a:cxn>
                <a:cxn ang="0">
                  <a:pos x="307" y="84"/>
                </a:cxn>
                <a:cxn ang="0">
                  <a:pos x="302" y="45"/>
                </a:cxn>
                <a:cxn ang="0">
                  <a:pos x="288" y="29"/>
                </a:cxn>
                <a:cxn ang="0">
                  <a:pos x="248" y="26"/>
                </a:cxn>
                <a:cxn ang="0">
                  <a:pos x="236" y="29"/>
                </a:cxn>
                <a:cxn ang="0">
                  <a:pos x="198" y="8"/>
                </a:cxn>
                <a:cxn ang="0">
                  <a:pos x="180" y="12"/>
                </a:cxn>
                <a:cxn ang="0">
                  <a:pos x="155" y="0"/>
                </a:cxn>
                <a:cxn ang="0">
                  <a:pos x="149" y="13"/>
                </a:cxn>
                <a:cxn ang="0">
                  <a:pos x="127" y="5"/>
                </a:cxn>
                <a:cxn ang="0">
                  <a:pos x="116" y="10"/>
                </a:cxn>
                <a:cxn ang="0">
                  <a:pos x="110" y="3"/>
                </a:cxn>
                <a:cxn ang="0">
                  <a:pos x="96" y="5"/>
                </a:cxn>
                <a:cxn ang="0">
                  <a:pos x="89" y="15"/>
                </a:cxn>
                <a:cxn ang="0">
                  <a:pos x="62" y="26"/>
                </a:cxn>
                <a:cxn ang="0">
                  <a:pos x="58" y="48"/>
                </a:cxn>
                <a:cxn ang="0">
                  <a:pos x="40" y="58"/>
                </a:cxn>
                <a:cxn ang="0">
                  <a:pos x="31" y="91"/>
                </a:cxn>
                <a:cxn ang="0">
                  <a:pos x="22" y="97"/>
                </a:cxn>
                <a:cxn ang="0">
                  <a:pos x="23" y="103"/>
                </a:cxn>
                <a:cxn ang="0">
                  <a:pos x="29" y="109"/>
                </a:cxn>
                <a:cxn ang="0">
                  <a:pos x="23" y="117"/>
                </a:cxn>
                <a:cxn ang="0">
                  <a:pos x="21" y="134"/>
                </a:cxn>
                <a:cxn ang="0">
                  <a:pos x="12" y="156"/>
                </a:cxn>
                <a:cxn ang="0">
                  <a:pos x="16" y="163"/>
                </a:cxn>
                <a:cxn ang="0">
                  <a:pos x="3" y="177"/>
                </a:cxn>
                <a:cxn ang="0">
                  <a:pos x="14" y="191"/>
                </a:cxn>
                <a:cxn ang="0">
                  <a:pos x="33" y="183"/>
                </a:cxn>
                <a:cxn ang="0">
                  <a:pos x="48" y="192"/>
                </a:cxn>
                <a:cxn ang="0">
                  <a:pos x="53" y="211"/>
                </a:cxn>
                <a:cxn ang="0">
                  <a:pos x="62" y="222"/>
                </a:cxn>
                <a:cxn ang="0">
                  <a:pos x="64" y="228"/>
                </a:cxn>
                <a:cxn ang="0">
                  <a:pos x="71" y="231"/>
                </a:cxn>
                <a:cxn ang="0">
                  <a:pos x="77" y="226"/>
                </a:cxn>
              </a:cxnLst>
              <a:rect l="0" t="0" r="r" b="b"/>
              <a:pathLst>
                <a:path w="404" h="245">
                  <a:moveTo>
                    <a:pt x="77" y="226"/>
                  </a:moveTo>
                  <a:cubicBezTo>
                    <a:pt x="77" y="226"/>
                    <a:pt x="86" y="228"/>
                    <a:pt x="89" y="231"/>
                  </a:cubicBezTo>
                  <a:cubicBezTo>
                    <a:pt x="91" y="233"/>
                    <a:pt x="96" y="237"/>
                    <a:pt x="97" y="237"/>
                  </a:cubicBezTo>
                  <a:cubicBezTo>
                    <a:pt x="98" y="236"/>
                    <a:pt x="103" y="231"/>
                    <a:pt x="103" y="231"/>
                  </a:cubicBezTo>
                  <a:cubicBezTo>
                    <a:pt x="104" y="231"/>
                    <a:pt x="123" y="233"/>
                    <a:pt x="123" y="233"/>
                  </a:cubicBezTo>
                  <a:cubicBezTo>
                    <a:pt x="123" y="233"/>
                    <a:pt x="126" y="236"/>
                    <a:pt x="128" y="236"/>
                  </a:cubicBezTo>
                  <a:cubicBezTo>
                    <a:pt x="129" y="236"/>
                    <a:pt x="153" y="243"/>
                    <a:pt x="158" y="243"/>
                  </a:cubicBezTo>
                  <a:cubicBezTo>
                    <a:pt x="163" y="242"/>
                    <a:pt x="173" y="237"/>
                    <a:pt x="173" y="237"/>
                  </a:cubicBezTo>
                  <a:cubicBezTo>
                    <a:pt x="173" y="237"/>
                    <a:pt x="193" y="245"/>
                    <a:pt x="195" y="243"/>
                  </a:cubicBezTo>
                  <a:cubicBezTo>
                    <a:pt x="197" y="242"/>
                    <a:pt x="204" y="238"/>
                    <a:pt x="204" y="238"/>
                  </a:cubicBezTo>
                  <a:cubicBezTo>
                    <a:pt x="204" y="237"/>
                    <a:pt x="211" y="227"/>
                    <a:pt x="213" y="227"/>
                  </a:cubicBezTo>
                  <a:cubicBezTo>
                    <a:pt x="215" y="226"/>
                    <a:pt x="235" y="225"/>
                    <a:pt x="236" y="225"/>
                  </a:cubicBezTo>
                  <a:cubicBezTo>
                    <a:pt x="237" y="225"/>
                    <a:pt x="240" y="209"/>
                    <a:pt x="248" y="212"/>
                  </a:cubicBezTo>
                  <a:cubicBezTo>
                    <a:pt x="256" y="214"/>
                    <a:pt x="261" y="220"/>
                    <a:pt x="262" y="220"/>
                  </a:cubicBezTo>
                  <a:cubicBezTo>
                    <a:pt x="263" y="219"/>
                    <a:pt x="280" y="207"/>
                    <a:pt x="289" y="214"/>
                  </a:cubicBezTo>
                  <a:cubicBezTo>
                    <a:pt x="299" y="220"/>
                    <a:pt x="302" y="225"/>
                    <a:pt x="302" y="225"/>
                  </a:cubicBezTo>
                  <a:cubicBezTo>
                    <a:pt x="302" y="225"/>
                    <a:pt x="314" y="225"/>
                    <a:pt x="314" y="224"/>
                  </a:cubicBezTo>
                  <a:cubicBezTo>
                    <a:pt x="314" y="223"/>
                    <a:pt x="328" y="212"/>
                    <a:pt x="329" y="212"/>
                  </a:cubicBezTo>
                  <a:cubicBezTo>
                    <a:pt x="330" y="212"/>
                    <a:pt x="350" y="212"/>
                    <a:pt x="363" y="212"/>
                  </a:cubicBezTo>
                  <a:cubicBezTo>
                    <a:pt x="363" y="212"/>
                    <a:pt x="362" y="212"/>
                    <a:pt x="362" y="212"/>
                  </a:cubicBezTo>
                  <a:cubicBezTo>
                    <a:pt x="362" y="204"/>
                    <a:pt x="371" y="201"/>
                    <a:pt x="371" y="201"/>
                  </a:cubicBezTo>
                  <a:cubicBezTo>
                    <a:pt x="404" y="167"/>
                    <a:pt x="404" y="167"/>
                    <a:pt x="404" y="167"/>
                  </a:cubicBezTo>
                  <a:cubicBezTo>
                    <a:pt x="388" y="152"/>
                    <a:pt x="388" y="152"/>
                    <a:pt x="388" y="152"/>
                  </a:cubicBezTo>
                  <a:cubicBezTo>
                    <a:pt x="367" y="156"/>
                    <a:pt x="367" y="156"/>
                    <a:pt x="367" y="156"/>
                  </a:cubicBezTo>
                  <a:cubicBezTo>
                    <a:pt x="370" y="134"/>
                    <a:pt x="370" y="134"/>
                    <a:pt x="370" y="134"/>
                  </a:cubicBezTo>
                  <a:cubicBezTo>
                    <a:pt x="322" y="132"/>
                    <a:pt x="322" y="132"/>
                    <a:pt x="322" y="132"/>
                  </a:cubicBezTo>
                  <a:cubicBezTo>
                    <a:pt x="329" y="110"/>
                    <a:pt x="329" y="110"/>
                    <a:pt x="329" y="110"/>
                  </a:cubicBezTo>
                  <a:cubicBezTo>
                    <a:pt x="307" y="84"/>
                    <a:pt x="307" y="84"/>
                    <a:pt x="307" y="84"/>
                  </a:cubicBezTo>
                  <a:cubicBezTo>
                    <a:pt x="307" y="84"/>
                    <a:pt x="310" y="57"/>
                    <a:pt x="302" y="45"/>
                  </a:cubicBezTo>
                  <a:cubicBezTo>
                    <a:pt x="295" y="33"/>
                    <a:pt x="288" y="29"/>
                    <a:pt x="288" y="29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36" y="29"/>
                    <a:pt x="198" y="9"/>
                    <a:pt x="198" y="8"/>
                  </a:cubicBezTo>
                  <a:cubicBezTo>
                    <a:pt x="197" y="8"/>
                    <a:pt x="180" y="12"/>
                    <a:pt x="180" y="12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55" y="0"/>
                    <a:pt x="150" y="12"/>
                    <a:pt x="149" y="13"/>
                  </a:cubicBezTo>
                  <a:cubicBezTo>
                    <a:pt x="149" y="14"/>
                    <a:pt x="127" y="5"/>
                    <a:pt x="127" y="5"/>
                  </a:cubicBezTo>
                  <a:cubicBezTo>
                    <a:pt x="127" y="5"/>
                    <a:pt x="117" y="10"/>
                    <a:pt x="116" y="10"/>
                  </a:cubicBezTo>
                  <a:cubicBezTo>
                    <a:pt x="115" y="10"/>
                    <a:pt x="110" y="3"/>
                    <a:pt x="110" y="3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89" y="15"/>
                    <a:pt x="89" y="15"/>
                    <a:pt x="89" y="15"/>
                  </a:cubicBezTo>
                  <a:cubicBezTo>
                    <a:pt x="62" y="26"/>
                    <a:pt x="62" y="26"/>
                    <a:pt x="62" y="26"/>
                  </a:cubicBezTo>
                  <a:cubicBezTo>
                    <a:pt x="62" y="26"/>
                    <a:pt x="59" y="45"/>
                    <a:pt x="58" y="48"/>
                  </a:cubicBezTo>
                  <a:cubicBezTo>
                    <a:pt x="56" y="52"/>
                    <a:pt x="40" y="58"/>
                    <a:pt x="40" y="58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31" y="91"/>
                    <a:pt x="26" y="94"/>
                    <a:pt x="22" y="97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9" y="109"/>
                    <a:pt x="29" y="109"/>
                    <a:pt x="29" y="109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3" y="117"/>
                    <a:pt x="26" y="128"/>
                    <a:pt x="21" y="134"/>
                  </a:cubicBezTo>
                  <a:cubicBezTo>
                    <a:pt x="17" y="140"/>
                    <a:pt x="12" y="156"/>
                    <a:pt x="12" y="156"/>
                  </a:cubicBezTo>
                  <a:cubicBezTo>
                    <a:pt x="16" y="163"/>
                    <a:pt x="16" y="163"/>
                    <a:pt x="16" y="163"/>
                  </a:cubicBezTo>
                  <a:cubicBezTo>
                    <a:pt x="16" y="163"/>
                    <a:pt x="6" y="172"/>
                    <a:pt x="3" y="177"/>
                  </a:cubicBezTo>
                  <a:cubicBezTo>
                    <a:pt x="0" y="183"/>
                    <a:pt x="14" y="191"/>
                    <a:pt x="14" y="191"/>
                  </a:cubicBezTo>
                  <a:cubicBezTo>
                    <a:pt x="33" y="183"/>
                    <a:pt x="33" y="183"/>
                    <a:pt x="33" y="183"/>
                  </a:cubicBezTo>
                  <a:cubicBezTo>
                    <a:pt x="33" y="183"/>
                    <a:pt x="44" y="189"/>
                    <a:pt x="48" y="192"/>
                  </a:cubicBezTo>
                  <a:cubicBezTo>
                    <a:pt x="52" y="194"/>
                    <a:pt x="53" y="206"/>
                    <a:pt x="53" y="211"/>
                  </a:cubicBezTo>
                  <a:cubicBezTo>
                    <a:pt x="53" y="217"/>
                    <a:pt x="55" y="217"/>
                    <a:pt x="62" y="222"/>
                  </a:cubicBezTo>
                  <a:cubicBezTo>
                    <a:pt x="65" y="224"/>
                    <a:pt x="65" y="226"/>
                    <a:pt x="64" y="228"/>
                  </a:cubicBezTo>
                  <a:cubicBezTo>
                    <a:pt x="71" y="231"/>
                    <a:pt x="71" y="231"/>
                    <a:pt x="71" y="231"/>
                  </a:cubicBezTo>
                  <a:lnTo>
                    <a:pt x="77" y="22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7" name="Freeform 759"/>
            <p:cNvSpPr>
              <a:spLocks noChangeAspect="1"/>
            </p:cNvSpPr>
            <p:nvPr/>
          </p:nvSpPr>
          <p:spPr bwMode="auto">
            <a:xfrm>
              <a:off x="4537479" y="5005220"/>
              <a:ext cx="669727" cy="422297"/>
            </a:xfrm>
            <a:custGeom>
              <a:avLst/>
              <a:gdLst/>
              <a:ahLst/>
              <a:cxnLst>
                <a:cxn ang="0">
                  <a:pos x="6" y="30"/>
                </a:cxn>
                <a:cxn ang="0">
                  <a:pos x="1" y="40"/>
                </a:cxn>
                <a:cxn ang="0">
                  <a:pos x="4" y="55"/>
                </a:cxn>
                <a:cxn ang="0">
                  <a:pos x="0" y="70"/>
                </a:cxn>
                <a:cxn ang="0">
                  <a:pos x="13" y="78"/>
                </a:cxn>
                <a:cxn ang="0">
                  <a:pos x="23" y="70"/>
                </a:cxn>
                <a:cxn ang="0">
                  <a:pos x="31" y="78"/>
                </a:cxn>
                <a:cxn ang="0">
                  <a:pos x="43" y="70"/>
                </a:cxn>
                <a:cxn ang="0">
                  <a:pos x="50" y="79"/>
                </a:cxn>
                <a:cxn ang="0">
                  <a:pos x="66" y="78"/>
                </a:cxn>
                <a:cxn ang="0">
                  <a:pos x="119" y="95"/>
                </a:cxn>
                <a:cxn ang="0">
                  <a:pos x="138" y="93"/>
                </a:cxn>
                <a:cxn ang="0">
                  <a:pos x="156" y="112"/>
                </a:cxn>
                <a:cxn ang="0">
                  <a:pos x="196" y="153"/>
                </a:cxn>
                <a:cxn ang="0">
                  <a:pos x="244" y="153"/>
                </a:cxn>
                <a:cxn ang="0">
                  <a:pos x="243" y="162"/>
                </a:cxn>
                <a:cxn ang="0">
                  <a:pos x="229" y="178"/>
                </a:cxn>
                <a:cxn ang="0">
                  <a:pos x="227" y="193"/>
                </a:cxn>
                <a:cxn ang="0">
                  <a:pos x="218" y="199"/>
                </a:cxn>
                <a:cxn ang="0">
                  <a:pos x="222" y="204"/>
                </a:cxn>
                <a:cxn ang="0">
                  <a:pos x="231" y="198"/>
                </a:cxn>
                <a:cxn ang="0">
                  <a:pos x="243" y="205"/>
                </a:cxn>
                <a:cxn ang="0">
                  <a:pos x="278" y="170"/>
                </a:cxn>
                <a:cxn ang="0">
                  <a:pos x="299" y="160"/>
                </a:cxn>
                <a:cxn ang="0">
                  <a:pos x="310" y="128"/>
                </a:cxn>
                <a:cxn ang="0">
                  <a:pos x="324" y="94"/>
                </a:cxn>
                <a:cxn ang="0">
                  <a:pos x="307" y="83"/>
                </a:cxn>
                <a:cxn ang="0">
                  <a:pos x="318" y="74"/>
                </a:cxn>
                <a:cxn ang="0">
                  <a:pos x="306" y="47"/>
                </a:cxn>
                <a:cxn ang="0">
                  <a:pos x="318" y="18"/>
                </a:cxn>
                <a:cxn ang="0">
                  <a:pos x="308" y="5"/>
                </a:cxn>
                <a:cxn ang="0">
                  <a:pos x="274" y="5"/>
                </a:cxn>
                <a:cxn ang="0">
                  <a:pos x="259" y="17"/>
                </a:cxn>
                <a:cxn ang="0">
                  <a:pos x="247" y="18"/>
                </a:cxn>
                <a:cxn ang="0">
                  <a:pos x="234" y="7"/>
                </a:cxn>
                <a:cxn ang="0">
                  <a:pos x="207" y="13"/>
                </a:cxn>
                <a:cxn ang="0">
                  <a:pos x="193" y="5"/>
                </a:cxn>
                <a:cxn ang="0">
                  <a:pos x="181" y="18"/>
                </a:cxn>
                <a:cxn ang="0">
                  <a:pos x="158" y="20"/>
                </a:cxn>
                <a:cxn ang="0">
                  <a:pos x="149" y="31"/>
                </a:cxn>
                <a:cxn ang="0">
                  <a:pos x="140" y="36"/>
                </a:cxn>
                <a:cxn ang="0">
                  <a:pos x="118" y="30"/>
                </a:cxn>
                <a:cxn ang="0">
                  <a:pos x="103" y="36"/>
                </a:cxn>
                <a:cxn ang="0">
                  <a:pos x="73" y="29"/>
                </a:cxn>
                <a:cxn ang="0">
                  <a:pos x="68" y="26"/>
                </a:cxn>
                <a:cxn ang="0">
                  <a:pos x="48" y="24"/>
                </a:cxn>
                <a:cxn ang="0">
                  <a:pos x="42" y="30"/>
                </a:cxn>
                <a:cxn ang="0">
                  <a:pos x="34" y="24"/>
                </a:cxn>
                <a:cxn ang="0">
                  <a:pos x="22" y="19"/>
                </a:cxn>
                <a:cxn ang="0">
                  <a:pos x="16" y="24"/>
                </a:cxn>
                <a:cxn ang="0">
                  <a:pos x="9" y="21"/>
                </a:cxn>
                <a:cxn ang="0">
                  <a:pos x="6" y="30"/>
                </a:cxn>
              </a:cxnLst>
              <a:rect l="0" t="0" r="r" b="b"/>
              <a:pathLst>
                <a:path w="326" h="205">
                  <a:moveTo>
                    <a:pt x="6" y="30"/>
                  </a:moveTo>
                  <a:cubicBezTo>
                    <a:pt x="7" y="35"/>
                    <a:pt x="1" y="40"/>
                    <a:pt x="1" y="40"/>
                  </a:cubicBezTo>
                  <a:cubicBezTo>
                    <a:pt x="1" y="40"/>
                    <a:pt x="4" y="53"/>
                    <a:pt x="4" y="55"/>
                  </a:cubicBezTo>
                  <a:cubicBezTo>
                    <a:pt x="5" y="56"/>
                    <a:pt x="3" y="64"/>
                    <a:pt x="0" y="70"/>
                  </a:cubicBezTo>
                  <a:cubicBezTo>
                    <a:pt x="4" y="74"/>
                    <a:pt x="10" y="78"/>
                    <a:pt x="13" y="78"/>
                  </a:cubicBezTo>
                  <a:cubicBezTo>
                    <a:pt x="17" y="78"/>
                    <a:pt x="23" y="70"/>
                    <a:pt x="23" y="70"/>
                  </a:cubicBezTo>
                  <a:cubicBezTo>
                    <a:pt x="31" y="78"/>
                    <a:pt x="31" y="78"/>
                    <a:pt x="31" y="78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50" y="79"/>
                    <a:pt x="50" y="79"/>
                  </a:cubicBezTo>
                  <a:cubicBezTo>
                    <a:pt x="51" y="79"/>
                    <a:pt x="66" y="78"/>
                    <a:pt x="66" y="78"/>
                  </a:cubicBezTo>
                  <a:cubicBezTo>
                    <a:pt x="119" y="95"/>
                    <a:pt x="119" y="95"/>
                    <a:pt x="119" y="95"/>
                  </a:cubicBezTo>
                  <a:cubicBezTo>
                    <a:pt x="119" y="95"/>
                    <a:pt x="130" y="84"/>
                    <a:pt x="138" y="93"/>
                  </a:cubicBezTo>
                  <a:cubicBezTo>
                    <a:pt x="147" y="101"/>
                    <a:pt x="156" y="112"/>
                    <a:pt x="156" y="112"/>
                  </a:cubicBezTo>
                  <a:cubicBezTo>
                    <a:pt x="196" y="153"/>
                    <a:pt x="196" y="153"/>
                    <a:pt x="196" y="153"/>
                  </a:cubicBezTo>
                  <a:cubicBezTo>
                    <a:pt x="196" y="153"/>
                    <a:pt x="245" y="153"/>
                    <a:pt x="244" y="153"/>
                  </a:cubicBezTo>
                  <a:cubicBezTo>
                    <a:pt x="244" y="154"/>
                    <a:pt x="248" y="160"/>
                    <a:pt x="243" y="162"/>
                  </a:cubicBezTo>
                  <a:cubicBezTo>
                    <a:pt x="238" y="164"/>
                    <a:pt x="229" y="178"/>
                    <a:pt x="229" y="178"/>
                  </a:cubicBezTo>
                  <a:cubicBezTo>
                    <a:pt x="227" y="193"/>
                    <a:pt x="227" y="193"/>
                    <a:pt x="227" y="193"/>
                  </a:cubicBezTo>
                  <a:cubicBezTo>
                    <a:pt x="218" y="199"/>
                    <a:pt x="218" y="199"/>
                    <a:pt x="218" y="199"/>
                  </a:cubicBezTo>
                  <a:cubicBezTo>
                    <a:pt x="222" y="204"/>
                    <a:pt x="222" y="204"/>
                    <a:pt x="222" y="204"/>
                  </a:cubicBezTo>
                  <a:cubicBezTo>
                    <a:pt x="231" y="198"/>
                    <a:pt x="231" y="198"/>
                    <a:pt x="231" y="198"/>
                  </a:cubicBezTo>
                  <a:cubicBezTo>
                    <a:pt x="243" y="205"/>
                    <a:pt x="243" y="205"/>
                    <a:pt x="243" y="205"/>
                  </a:cubicBezTo>
                  <a:cubicBezTo>
                    <a:pt x="255" y="190"/>
                    <a:pt x="269" y="178"/>
                    <a:pt x="278" y="170"/>
                  </a:cubicBezTo>
                  <a:cubicBezTo>
                    <a:pt x="289" y="161"/>
                    <a:pt x="292" y="164"/>
                    <a:pt x="299" y="160"/>
                  </a:cubicBezTo>
                  <a:cubicBezTo>
                    <a:pt x="306" y="156"/>
                    <a:pt x="310" y="128"/>
                    <a:pt x="310" y="128"/>
                  </a:cubicBezTo>
                  <a:cubicBezTo>
                    <a:pt x="310" y="128"/>
                    <a:pt x="323" y="94"/>
                    <a:pt x="324" y="94"/>
                  </a:cubicBezTo>
                  <a:cubicBezTo>
                    <a:pt x="326" y="94"/>
                    <a:pt x="307" y="83"/>
                    <a:pt x="307" y="83"/>
                  </a:cubicBezTo>
                  <a:cubicBezTo>
                    <a:pt x="307" y="83"/>
                    <a:pt x="317" y="74"/>
                    <a:pt x="318" y="74"/>
                  </a:cubicBezTo>
                  <a:cubicBezTo>
                    <a:pt x="319" y="74"/>
                    <a:pt x="311" y="58"/>
                    <a:pt x="306" y="47"/>
                  </a:cubicBezTo>
                  <a:cubicBezTo>
                    <a:pt x="302" y="36"/>
                    <a:pt x="315" y="24"/>
                    <a:pt x="318" y="18"/>
                  </a:cubicBezTo>
                  <a:cubicBezTo>
                    <a:pt x="321" y="12"/>
                    <a:pt x="308" y="14"/>
                    <a:pt x="308" y="5"/>
                  </a:cubicBezTo>
                  <a:cubicBezTo>
                    <a:pt x="295" y="5"/>
                    <a:pt x="275" y="5"/>
                    <a:pt x="274" y="5"/>
                  </a:cubicBezTo>
                  <a:cubicBezTo>
                    <a:pt x="273" y="5"/>
                    <a:pt x="259" y="16"/>
                    <a:pt x="259" y="17"/>
                  </a:cubicBezTo>
                  <a:cubicBezTo>
                    <a:pt x="259" y="18"/>
                    <a:pt x="247" y="18"/>
                    <a:pt x="247" y="18"/>
                  </a:cubicBezTo>
                  <a:cubicBezTo>
                    <a:pt x="247" y="18"/>
                    <a:pt x="244" y="13"/>
                    <a:pt x="234" y="7"/>
                  </a:cubicBezTo>
                  <a:cubicBezTo>
                    <a:pt x="225" y="0"/>
                    <a:pt x="208" y="12"/>
                    <a:pt x="207" y="13"/>
                  </a:cubicBezTo>
                  <a:cubicBezTo>
                    <a:pt x="206" y="13"/>
                    <a:pt x="201" y="7"/>
                    <a:pt x="193" y="5"/>
                  </a:cubicBezTo>
                  <a:cubicBezTo>
                    <a:pt x="185" y="2"/>
                    <a:pt x="182" y="18"/>
                    <a:pt x="181" y="18"/>
                  </a:cubicBezTo>
                  <a:cubicBezTo>
                    <a:pt x="180" y="18"/>
                    <a:pt x="160" y="19"/>
                    <a:pt x="158" y="20"/>
                  </a:cubicBezTo>
                  <a:cubicBezTo>
                    <a:pt x="156" y="20"/>
                    <a:pt x="149" y="30"/>
                    <a:pt x="149" y="31"/>
                  </a:cubicBezTo>
                  <a:cubicBezTo>
                    <a:pt x="149" y="31"/>
                    <a:pt x="142" y="35"/>
                    <a:pt x="140" y="36"/>
                  </a:cubicBezTo>
                  <a:cubicBezTo>
                    <a:pt x="138" y="38"/>
                    <a:pt x="118" y="30"/>
                    <a:pt x="118" y="30"/>
                  </a:cubicBezTo>
                  <a:cubicBezTo>
                    <a:pt x="118" y="30"/>
                    <a:pt x="108" y="35"/>
                    <a:pt x="103" y="36"/>
                  </a:cubicBezTo>
                  <a:cubicBezTo>
                    <a:pt x="98" y="36"/>
                    <a:pt x="74" y="29"/>
                    <a:pt x="73" y="29"/>
                  </a:cubicBezTo>
                  <a:cubicBezTo>
                    <a:pt x="71" y="29"/>
                    <a:pt x="68" y="26"/>
                    <a:pt x="68" y="26"/>
                  </a:cubicBezTo>
                  <a:cubicBezTo>
                    <a:pt x="68" y="26"/>
                    <a:pt x="49" y="24"/>
                    <a:pt x="48" y="24"/>
                  </a:cubicBezTo>
                  <a:cubicBezTo>
                    <a:pt x="48" y="24"/>
                    <a:pt x="43" y="29"/>
                    <a:pt x="42" y="30"/>
                  </a:cubicBezTo>
                  <a:cubicBezTo>
                    <a:pt x="41" y="30"/>
                    <a:pt x="36" y="26"/>
                    <a:pt x="34" y="24"/>
                  </a:cubicBezTo>
                  <a:cubicBezTo>
                    <a:pt x="31" y="21"/>
                    <a:pt x="22" y="19"/>
                    <a:pt x="22" y="19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4"/>
                    <a:pt x="5" y="27"/>
                    <a:pt x="6" y="30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8" name="Freeform 760"/>
            <p:cNvSpPr>
              <a:spLocks noChangeAspect="1"/>
            </p:cNvSpPr>
            <p:nvPr/>
          </p:nvSpPr>
          <p:spPr bwMode="auto">
            <a:xfrm>
              <a:off x="4621938" y="4242706"/>
              <a:ext cx="1107489" cy="681623"/>
            </a:xfrm>
            <a:custGeom>
              <a:avLst/>
              <a:gdLst/>
              <a:ahLst/>
              <a:cxnLst>
                <a:cxn ang="0">
                  <a:pos x="529" y="184"/>
                </a:cxn>
                <a:cxn ang="0">
                  <a:pos x="534" y="174"/>
                </a:cxn>
                <a:cxn ang="0">
                  <a:pos x="511" y="172"/>
                </a:cxn>
                <a:cxn ang="0">
                  <a:pos x="501" y="160"/>
                </a:cxn>
                <a:cxn ang="0">
                  <a:pos x="471" y="173"/>
                </a:cxn>
                <a:cxn ang="0">
                  <a:pos x="453" y="173"/>
                </a:cxn>
                <a:cxn ang="0">
                  <a:pos x="440" y="184"/>
                </a:cxn>
                <a:cxn ang="0">
                  <a:pos x="424" y="190"/>
                </a:cxn>
                <a:cxn ang="0">
                  <a:pos x="400" y="178"/>
                </a:cxn>
                <a:cxn ang="0">
                  <a:pos x="388" y="161"/>
                </a:cxn>
                <a:cxn ang="0">
                  <a:pos x="392" y="141"/>
                </a:cxn>
                <a:cxn ang="0">
                  <a:pos x="391" y="132"/>
                </a:cxn>
                <a:cxn ang="0">
                  <a:pos x="395" y="113"/>
                </a:cxn>
                <a:cxn ang="0">
                  <a:pos x="367" y="102"/>
                </a:cxn>
                <a:cxn ang="0">
                  <a:pos x="358" y="79"/>
                </a:cxn>
                <a:cxn ang="0">
                  <a:pos x="361" y="55"/>
                </a:cxn>
                <a:cxn ang="0">
                  <a:pos x="353" y="27"/>
                </a:cxn>
                <a:cxn ang="0">
                  <a:pos x="336" y="14"/>
                </a:cxn>
                <a:cxn ang="0">
                  <a:pos x="321" y="12"/>
                </a:cxn>
                <a:cxn ang="0">
                  <a:pos x="307" y="18"/>
                </a:cxn>
                <a:cxn ang="0">
                  <a:pos x="293" y="17"/>
                </a:cxn>
                <a:cxn ang="0">
                  <a:pos x="270" y="25"/>
                </a:cxn>
                <a:cxn ang="0">
                  <a:pos x="256" y="26"/>
                </a:cxn>
                <a:cxn ang="0">
                  <a:pos x="249" y="29"/>
                </a:cxn>
                <a:cxn ang="0">
                  <a:pos x="236" y="33"/>
                </a:cxn>
                <a:cxn ang="0">
                  <a:pos x="221" y="14"/>
                </a:cxn>
                <a:cxn ang="0">
                  <a:pos x="203" y="8"/>
                </a:cxn>
                <a:cxn ang="0">
                  <a:pos x="175" y="12"/>
                </a:cxn>
                <a:cxn ang="0">
                  <a:pos x="164" y="8"/>
                </a:cxn>
                <a:cxn ang="0">
                  <a:pos x="148" y="10"/>
                </a:cxn>
                <a:cxn ang="0">
                  <a:pos x="124" y="19"/>
                </a:cxn>
                <a:cxn ang="0">
                  <a:pos x="108" y="34"/>
                </a:cxn>
                <a:cxn ang="0">
                  <a:pos x="93" y="67"/>
                </a:cxn>
                <a:cxn ang="0">
                  <a:pos x="68" y="103"/>
                </a:cxn>
                <a:cxn ang="0">
                  <a:pos x="63" y="114"/>
                </a:cxn>
                <a:cxn ang="0">
                  <a:pos x="47" y="139"/>
                </a:cxn>
                <a:cxn ang="0">
                  <a:pos x="0" y="170"/>
                </a:cxn>
                <a:cxn ang="0">
                  <a:pos x="20" y="175"/>
                </a:cxn>
                <a:cxn ang="0">
                  <a:pos x="53" y="178"/>
                </a:cxn>
                <a:cxn ang="0">
                  <a:pos x="84" y="177"/>
                </a:cxn>
                <a:cxn ang="0">
                  <a:pos x="140" y="194"/>
                </a:cxn>
                <a:cxn ang="0">
                  <a:pos x="192" y="194"/>
                </a:cxn>
                <a:cxn ang="0">
                  <a:pos x="211" y="249"/>
                </a:cxn>
                <a:cxn ang="0">
                  <a:pos x="226" y="297"/>
                </a:cxn>
                <a:cxn ang="0">
                  <a:pos x="271" y="321"/>
                </a:cxn>
                <a:cxn ang="0">
                  <a:pos x="308" y="332"/>
                </a:cxn>
                <a:cxn ang="0">
                  <a:pos x="327" y="305"/>
                </a:cxn>
                <a:cxn ang="0">
                  <a:pos x="375" y="269"/>
                </a:cxn>
                <a:cxn ang="0">
                  <a:pos x="401" y="254"/>
                </a:cxn>
                <a:cxn ang="0">
                  <a:pos x="426" y="241"/>
                </a:cxn>
                <a:cxn ang="0">
                  <a:pos x="466" y="253"/>
                </a:cxn>
                <a:cxn ang="0">
                  <a:pos x="463" y="230"/>
                </a:cxn>
                <a:cxn ang="0">
                  <a:pos x="496" y="212"/>
                </a:cxn>
                <a:cxn ang="0">
                  <a:pos x="498" y="195"/>
                </a:cxn>
              </a:cxnLst>
              <a:rect l="0" t="0" r="r" b="b"/>
              <a:pathLst>
                <a:path w="539" h="332">
                  <a:moveTo>
                    <a:pt x="512" y="186"/>
                  </a:moveTo>
                  <a:cubicBezTo>
                    <a:pt x="521" y="184"/>
                    <a:pt x="526" y="184"/>
                    <a:pt x="529" y="184"/>
                  </a:cubicBezTo>
                  <a:cubicBezTo>
                    <a:pt x="532" y="184"/>
                    <a:pt x="539" y="178"/>
                    <a:pt x="539" y="178"/>
                  </a:cubicBezTo>
                  <a:cubicBezTo>
                    <a:pt x="534" y="174"/>
                    <a:pt x="534" y="174"/>
                    <a:pt x="534" y="174"/>
                  </a:cubicBezTo>
                  <a:cubicBezTo>
                    <a:pt x="527" y="169"/>
                    <a:pt x="527" y="169"/>
                    <a:pt x="527" y="169"/>
                  </a:cubicBezTo>
                  <a:cubicBezTo>
                    <a:pt x="527" y="169"/>
                    <a:pt x="519" y="172"/>
                    <a:pt x="511" y="172"/>
                  </a:cubicBezTo>
                  <a:cubicBezTo>
                    <a:pt x="503" y="172"/>
                    <a:pt x="508" y="171"/>
                    <a:pt x="506" y="164"/>
                  </a:cubicBezTo>
                  <a:cubicBezTo>
                    <a:pt x="504" y="157"/>
                    <a:pt x="501" y="160"/>
                    <a:pt x="501" y="160"/>
                  </a:cubicBezTo>
                  <a:cubicBezTo>
                    <a:pt x="484" y="162"/>
                    <a:pt x="484" y="162"/>
                    <a:pt x="484" y="162"/>
                  </a:cubicBezTo>
                  <a:cubicBezTo>
                    <a:pt x="484" y="162"/>
                    <a:pt x="477" y="170"/>
                    <a:pt x="471" y="173"/>
                  </a:cubicBezTo>
                  <a:cubicBezTo>
                    <a:pt x="464" y="175"/>
                    <a:pt x="455" y="169"/>
                    <a:pt x="455" y="169"/>
                  </a:cubicBezTo>
                  <a:cubicBezTo>
                    <a:pt x="453" y="173"/>
                    <a:pt x="453" y="173"/>
                    <a:pt x="453" y="173"/>
                  </a:cubicBezTo>
                  <a:cubicBezTo>
                    <a:pt x="446" y="170"/>
                    <a:pt x="446" y="170"/>
                    <a:pt x="446" y="170"/>
                  </a:cubicBezTo>
                  <a:cubicBezTo>
                    <a:pt x="440" y="184"/>
                    <a:pt x="440" y="184"/>
                    <a:pt x="440" y="184"/>
                  </a:cubicBezTo>
                  <a:cubicBezTo>
                    <a:pt x="429" y="184"/>
                    <a:pt x="429" y="184"/>
                    <a:pt x="429" y="184"/>
                  </a:cubicBezTo>
                  <a:cubicBezTo>
                    <a:pt x="424" y="190"/>
                    <a:pt x="424" y="190"/>
                    <a:pt x="424" y="190"/>
                  </a:cubicBezTo>
                  <a:cubicBezTo>
                    <a:pt x="410" y="189"/>
                    <a:pt x="410" y="189"/>
                    <a:pt x="410" y="189"/>
                  </a:cubicBezTo>
                  <a:cubicBezTo>
                    <a:pt x="400" y="178"/>
                    <a:pt x="400" y="178"/>
                    <a:pt x="400" y="178"/>
                  </a:cubicBezTo>
                  <a:cubicBezTo>
                    <a:pt x="400" y="166"/>
                    <a:pt x="400" y="166"/>
                    <a:pt x="400" y="166"/>
                  </a:cubicBezTo>
                  <a:cubicBezTo>
                    <a:pt x="400" y="166"/>
                    <a:pt x="393" y="162"/>
                    <a:pt x="388" y="161"/>
                  </a:cubicBezTo>
                  <a:cubicBezTo>
                    <a:pt x="382" y="159"/>
                    <a:pt x="380" y="152"/>
                    <a:pt x="384" y="152"/>
                  </a:cubicBezTo>
                  <a:cubicBezTo>
                    <a:pt x="388" y="152"/>
                    <a:pt x="392" y="141"/>
                    <a:pt x="392" y="141"/>
                  </a:cubicBezTo>
                  <a:cubicBezTo>
                    <a:pt x="383" y="136"/>
                    <a:pt x="383" y="136"/>
                    <a:pt x="383" y="136"/>
                  </a:cubicBezTo>
                  <a:cubicBezTo>
                    <a:pt x="391" y="132"/>
                    <a:pt x="391" y="132"/>
                    <a:pt x="391" y="132"/>
                  </a:cubicBezTo>
                  <a:cubicBezTo>
                    <a:pt x="386" y="127"/>
                    <a:pt x="386" y="127"/>
                    <a:pt x="386" y="127"/>
                  </a:cubicBezTo>
                  <a:cubicBezTo>
                    <a:pt x="386" y="127"/>
                    <a:pt x="393" y="115"/>
                    <a:pt x="395" y="113"/>
                  </a:cubicBezTo>
                  <a:cubicBezTo>
                    <a:pt x="397" y="111"/>
                    <a:pt x="397" y="99"/>
                    <a:pt x="384" y="97"/>
                  </a:cubicBezTo>
                  <a:cubicBezTo>
                    <a:pt x="371" y="94"/>
                    <a:pt x="367" y="102"/>
                    <a:pt x="367" y="102"/>
                  </a:cubicBezTo>
                  <a:cubicBezTo>
                    <a:pt x="367" y="102"/>
                    <a:pt x="367" y="94"/>
                    <a:pt x="365" y="90"/>
                  </a:cubicBezTo>
                  <a:cubicBezTo>
                    <a:pt x="363" y="86"/>
                    <a:pt x="358" y="86"/>
                    <a:pt x="358" y="79"/>
                  </a:cubicBezTo>
                  <a:cubicBezTo>
                    <a:pt x="357" y="72"/>
                    <a:pt x="353" y="73"/>
                    <a:pt x="352" y="66"/>
                  </a:cubicBezTo>
                  <a:cubicBezTo>
                    <a:pt x="351" y="58"/>
                    <a:pt x="360" y="56"/>
                    <a:pt x="361" y="55"/>
                  </a:cubicBezTo>
                  <a:cubicBezTo>
                    <a:pt x="362" y="53"/>
                    <a:pt x="347" y="39"/>
                    <a:pt x="347" y="39"/>
                  </a:cubicBezTo>
                  <a:cubicBezTo>
                    <a:pt x="353" y="27"/>
                    <a:pt x="353" y="27"/>
                    <a:pt x="353" y="27"/>
                  </a:cubicBezTo>
                  <a:cubicBezTo>
                    <a:pt x="353" y="27"/>
                    <a:pt x="346" y="21"/>
                    <a:pt x="343" y="20"/>
                  </a:cubicBezTo>
                  <a:cubicBezTo>
                    <a:pt x="339" y="18"/>
                    <a:pt x="336" y="14"/>
                    <a:pt x="336" y="14"/>
                  </a:cubicBezTo>
                  <a:cubicBezTo>
                    <a:pt x="330" y="18"/>
                    <a:pt x="330" y="18"/>
                    <a:pt x="330" y="18"/>
                  </a:cubicBezTo>
                  <a:cubicBezTo>
                    <a:pt x="330" y="18"/>
                    <a:pt x="328" y="13"/>
                    <a:pt x="321" y="12"/>
                  </a:cubicBezTo>
                  <a:cubicBezTo>
                    <a:pt x="315" y="12"/>
                    <a:pt x="314" y="20"/>
                    <a:pt x="314" y="20"/>
                  </a:cubicBezTo>
                  <a:cubicBezTo>
                    <a:pt x="307" y="18"/>
                    <a:pt x="307" y="18"/>
                    <a:pt x="307" y="18"/>
                  </a:cubicBezTo>
                  <a:cubicBezTo>
                    <a:pt x="307" y="18"/>
                    <a:pt x="307" y="22"/>
                    <a:pt x="304" y="22"/>
                  </a:cubicBezTo>
                  <a:cubicBezTo>
                    <a:pt x="300" y="23"/>
                    <a:pt x="293" y="17"/>
                    <a:pt x="293" y="17"/>
                  </a:cubicBezTo>
                  <a:cubicBezTo>
                    <a:pt x="293" y="22"/>
                    <a:pt x="293" y="22"/>
                    <a:pt x="293" y="22"/>
                  </a:cubicBezTo>
                  <a:cubicBezTo>
                    <a:pt x="293" y="22"/>
                    <a:pt x="273" y="21"/>
                    <a:pt x="270" y="25"/>
                  </a:cubicBezTo>
                  <a:cubicBezTo>
                    <a:pt x="267" y="28"/>
                    <a:pt x="261" y="20"/>
                    <a:pt x="261" y="20"/>
                  </a:cubicBezTo>
                  <a:cubicBezTo>
                    <a:pt x="256" y="26"/>
                    <a:pt x="256" y="26"/>
                    <a:pt x="256" y="26"/>
                  </a:cubicBezTo>
                  <a:cubicBezTo>
                    <a:pt x="256" y="26"/>
                    <a:pt x="256" y="42"/>
                    <a:pt x="251" y="42"/>
                  </a:cubicBezTo>
                  <a:cubicBezTo>
                    <a:pt x="247" y="42"/>
                    <a:pt x="249" y="34"/>
                    <a:pt x="249" y="29"/>
                  </a:cubicBezTo>
                  <a:cubicBezTo>
                    <a:pt x="249" y="24"/>
                    <a:pt x="244" y="23"/>
                    <a:pt x="244" y="23"/>
                  </a:cubicBezTo>
                  <a:cubicBezTo>
                    <a:pt x="244" y="23"/>
                    <a:pt x="242" y="33"/>
                    <a:pt x="236" y="33"/>
                  </a:cubicBezTo>
                  <a:cubicBezTo>
                    <a:pt x="229" y="33"/>
                    <a:pt x="226" y="23"/>
                    <a:pt x="226" y="23"/>
                  </a:cubicBezTo>
                  <a:cubicBezTo>
                    <a:pt x="226" y="23"/>
                    <a:pt x="222" y="14"/>
                    <a:pt x="221" y="14"/>
                  </a:cubicBezTo>
                  <a:cubicBezTo>
                    <a:pt x="220" y="14"/>
                    <a:pt x="217" y="9"/>
                    <a:pt x="217" y="9"/>
                  </a:cubicBezTo>
                  <a:cubicBezTo>
                    <a:pt x="203" y="8"/>
                    <a:pt x="203" y="8"/>
                    <a:pt x="203" y="8"/>
                  </a:cubicBezTo>
                  <a:cubicBezTo>
                    <a:pt x="196" y="12"/>
                    <a:pt x="196" y="12"/>
                    <a:pt x="196" y="12"/>
                  </a:cubicBezTo>
                  <a:cubicBezTo>
                    <a:pt x="196" y="12"/>
                    <a:pt x="176" y="12"/>
                    <a:pt x="175" y="12"/>
                  </a:cubicBezTo>
                  <a:cubicBezTo>
                    <a:pt x="174" y="12"/>
                    <a:pt x="173" y="5"/>
                    <a:pt x="173" y="5"/>
                  </a:cubicBezTo>
                  <a:cubicBezTo>
                    <a:pt x="164" y="8"/>
                    <a:pt x="164" y="8"/>
                    <a:pt x="164" y="8"/>
                  </a:cubicBezTo>
                  <a:cubicBezTo>
                    <a:pt x="164" y="8"/>
                    <a:pt x="159" y="1"/>
                    <a:pt x="158" y="0"/>
                  </a:cubicBezTo>
                  <a:cubicBezTo>
                    <a:pt x="157" y="0"/>
                    <a:pt x="148" y="10"/>
                    <a:pt x="148" y="10"/>
                  </a:cubicBezTo>
                  <a:cubicBezTo>
                    <a:pt x="139" y="8"/>
                    <a:pt x="139" y="8"/>
                    <a:pt x="139" y="8"/>
                  </a:cubicBezTo>
                  <a:cubicBezTo>
                    <a:pt x="139" y="8"/>
                    <a:pt x="130" y="15"/>
                    <a:pt x="124" y="19"/>
                  </a:cubicBezTo>
                  <a:cubicBezTo>
                    <a:pt x="123" y="33"/>
                    <a:pt x="123" y="33"/>
                    <a:pt x="123" y="33"/>
                  </a:cubicBezTo>
                  <a:cubicBezTo>
                    <a:pt x="108" y="34"/>
                    <a:pt x="108" y="34"/>
                    <a:pt x="108" y="34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93" y="67"/>
                    <a:pt x="93" y="67"/>
                    <a:pt x="93" y="67"/>
                  </a:cubicBezTo>
                  <a:cubicBezTo>
                    <a:pt x="93" y="67"/>
                    <a:pt x="75" y="81"/>
                    <a:pt x="74" y="82"/>
                  </a:cubicBezTo>
                  <a:cubicBezTo>
                    <a:pt x="73" y="83"/>
                    <a:pt x="68" y="103"/>
                    <a:pt x="68" y="103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48" y="126"/>
                    <a:pt x="47" y="127"/>
                  </a:cubicBezTo>
                  <a:cubicBezTo>
                    <a:pt x="46" y="129"/>
                    <a:pt x="47" y="134"/>
                    <a:pt x="47" y="139"/>
                  </a:cubicBezTo>
                  <a:cubicBezTo>
                    <a:pt x="47" y="144"/>
                    <a:pt x="0" y="170"/>
                    <a:pt x="0" y="17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9" y="175"/>
                    <a:pt x="20" y="175"/>
                  </a:cubicBezTo>
                  <a:cubicBezTo>
                    <a:pt x="21" y="175"/>
                    <a:pt x="31" y="170"/>
                    <a:pt x="31" y="170"/>
                  </a:cubicBezTo>
                  <a:cubicBezTo>
                    <a:pt x="31" y="170"/>
                    <a:pt x="53" y="179"/>
                    <a:pt x="53" y="178"/>
                  </a:cubicBezTo>
                  <a:cubicBezTo>
                    <a:pt x="54" y="177"/>
                    <a:pt x="59" y="165"/>
                    <a:pt x="59" y="165"/>
                  </a:cubicBezTo>
                  <a:cubicBezTo>
                    <a:pt x="84" y="177"/>
                    <a:pt x="84" y="177"/>
                    <a:pt x="84" y="177"/>
                  </a:cubicBezTo>
                  <a:cubicBezTo>
                    <a:pt x="84" y="177"/>
                    <a:pt x="101" y="173"/>
                    <a:pt x="102" y="173"/>
                  </a:cubicBezTo>
                  <a:cubicBezTo>
                    <a:pt x="102" y="174"/>
                    <a:pt x="140" y="194"/>
                    <a:pt x="140" y="194"/>
                  </a:cubicBezTo>
                  <a:cubicBezTo>
                    <a:pt x="152" y="191"/>
                    <a:pt x="152" y="191"/>
                    <a:pt x="152" y="191"/>
                  </a:cubicBezTo>
                  <a:cubicBezTo>
                    <a:pt x="192" y="194"/>
                    <a:pt x="192" y="194"/>
                    <a:pt x="192" y="194"/>
                  </a:cubicBezTo>
                  <a:cubicBezTo>
                    <a:pt x="192" y="194"/>
                    <a:pt x="199" y="198"/>
                    <a:pt x="206" y="210"/>
                  </a:cubicBezTo>
                  <a:cubicBezTo>
                    <a:pt x="214" y="222"/>
                    <a:pt x="211" y="249"/>
                    <a:pt x="211" y="249"/>
                  </a:cubicBezTo>
                  <a:cubicBezTo>
                    <a:pt x="233" y="275"/>
                    <a:pt x="233" y="275"/>
                    <a:pt x="233" y="275"/>
                  </a:cubicBezTo>
                  <a:cubicBezTo>
                    <a:pt x="226" y="297"/>
                    <a:pt x="226" y="297"/>
                    <a:pt x="226" y="297"/>
                  </a:cubicBezTo>
                  <a:cubicBezTo>
                    <a:pt x="274" y="299"/>
                    <a:pt x="274" y="299"/>
                    <a:pt x="274" y="299"/>
                  </a:cubicBezTo>
                  <a:cubicBezTo>
                    <a:pt x="271" y="321"/>
                    <a:pt x="271" y="321"/>
                    <a:pt x="271" y="321"/>
                  </a:cubicBezTo>
                  <a:cubicBezTo>
                    <a:pt x="292" y="317"/>
                    <a:pt x="292" y="317"/>
                    <a:pt x="292" y="317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2" y="328"/>
                    <a:pt x="312" y="328"/>
                    <a:pt x="312" y="328"/>
                  </a:cubicBezTo>
                  <a:cubicBezTo>
                    <a:pt x="312" y="328"/>
                    <a:pt x="320" y="310"/>
                    <a:pt x="327" y="305"/>
                  </a:cubicBezTo>
                  <a:cubicBezTo>
                    <a:pt x="335" y="301"/>
                    <a:pt x="346" y="294"/>
                    <a:pt x="360" y="285"/>
                  </a:cubicBezTo>
                  <a:cubicBezTo>
                    <a:pt x="375" y="276"/>
                    <a:pt x="368" y="274"/>
                    <a:pt x="375" y="269"/>
                  </a:cubicBezTo>
                  <a:cubicBezTo>
                    <a:pt x="382" y="264"/>
                    <a:pt x="380" y="265"/>
                    <a:pt x="387" y="264"/>
                  </a:cubicBezTo>
                  <a:cubicBezTo>
                    <a:pt x="394" y="262"/>
                    <a:pt x="401" y="254"/>
                    <a:pt x="401" y="254"/>
                  </a:cubicBezTo>
                  <a:cubicBezTo>
                    <a:pt x="412" y="256"/>
                    <a:pt x="412" y="256"/>
                    <a:pt x="412" y="256"/>
                  </a:cubicBezTo>
                  <a:cubicBezTo>
                    <a:pt x="426" y="241"/>
                    <a:pt x="426" y="241"/>
                    <a:pt x="426" y="241"/>
                  </a:cubicBezTo>
                  <a:cubicBezTo>
                    <a:pt x="451" y="242"/>
                    <a:pt x="451" y="242"/>
                    <a:pt x="451" y="242"/>
                  </a:cubicBezTo>
                  <a:cubicBezTo>
                    <a:pt x="466" y="253"/>
                    <a:pt x="466" y="253"/>
                    <a:pt x="466" y="253"/>
                  </a:cubicBezTo>
                  <a:cubicBezTo>
                    <a:pt x="477" y="245"/>
                    <a:pt x="477" y="245"/>
                    <a:pt x="477" y="245"/>
                  </a:cubicBezTo>
                  <a:cubicBezTo>
                    <a:pt x="463" y="230"/>
                    <a:pt x="463" y="230"/>
                    <a:pt x="463" y="230"/>
                  </a:cubicBezTo>
                  <a:cubicBezTo>
                    <a:pt x="473" y="229"/>
                    <a:pt x="473" y="229"/>
                    <a:pt x="473" y="229"/>
                  </a:cubicBezTo>
                  <a:cubicBezTo>
                    <a:pt x="496" y="212"/>
                    <a:pt x="496" y="212"/>
                    <a:pt x="496" y="212"/>
                  </a:cubicBezTo>
                  <a:cubicBezTo>
                    <a:pt x="498" y="213"/>
                    <a:pt x="498" y="213"/>
                    <a:pt x="498" y="213"/>
                  </a:cubicBezTo>
                  <a:cubicBezTo>
                    <a:pt x="498" y="207"/>
                    <a:pt x="498" y="196"/>
                    <a:pt x="498" y="195"/>
                  </a:cubicBezTo>
                  <a:cubicBezTo>
                    <a:pt x="498" y="194"/>
                    <a:pt x="504" y="189"/>
                    <a:pt x="512" y="186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89" name="Freeform 761"/>
            <p:cNvSpPr>
              <a:spLocks noChangeAspect="1"/>
            </p:cNvSpPr>
            <p:nvPr/>
          </p:nvSpPr>
          <p:spPr bwMode="auto">
            <a:xfrm>
              <a:off x="5644967" y="4365232"/>
              <a:ext cx="480586" cy="317614"/>
            </a:xfrm>
            <a:custGeom>
              <a:avLst/>
              <a:gdLst/>
              <a:ahLst/>
              <a:cxnLst>
                <a:cxn ang="0">
                  <a:pos x="189" y="26"/>
                </a:cxn>
                <a:cxn ang="0">
                  <a:pos x="187" y="5"/>
                </a:cxn>
                <a:cxn ang="0">
                  <a:pos x="182" y="0"/>
                </a:cxn>
                <a:cxn ang="0">
                  <a:pos x="174" y="10"/>
                </a:cxn>
                <a:cxn ang="0">
                  <a:pos x="164" y="10"/>
                </a:cxn>
                <a:cxn ang="0">
                  <a:pos x="165" y="20"/>
                </a:cxn>
                <a:cxn ang="0">
                  <a:pos x="158" y="30"/>
                </a:cxn>
                <a:cxn ang="0">
                  <a:pos x="158" y="44"/>
                </a:cxn>
                <a:cxn ang="0">
                  <a:pos x="150" y="50"/>
                </a:cxn>
                <a:cxn ang="0">
                  <a:pos x="152" y="56"/>
                </a:cxn>
                <a:cxn ang="0">
                  <a:pos x="144" y="60"/>
                </a:cxn>
                <a:cxn ang="0">
                  <a:pos x="107" y="81"/>
                </a:cxn>
                <a:cxn ang="0">
                  <a:pos x="64" y="77"/>
                </a:cxn>
                <a:cxn ang="0">
                  <a:pos x="37" y="91"/>
                </a:cxn>
                <a:cxn ang="0">
                  <a:pos x="20" y="86"/>
                </a:cxn>
                <a:cxn ang="0">
                  <a:pos x="1" y="101"/>
                </a:cxn>
                <a:cxn ang="0">
                  <a:pos x="3" y="100"/>
                </a:cxn>
                <a:cxn ang="0">
                  <a:pos x="8" y="104"/>
                </a:cxn>
                <a:cxn ang="0">
                  <a:pos x="13" y="112"/>
                </a:cxn>
                <a:cxn ang="0">
                  <a:pos x="29" y="109"/>
                </a:cxn>
                <a:cxn ang="0">
                  <a:pos x="36" y="114"/>
                </a:cxn>
                <a:cxn ang="0">
                  <a:pos x="41" y="118"/>
                </a:cxn>
                <a:cxn ang="0">
                  <a:pos x="31" y="124"/>
                </a:cxn>
                <a:cxn ang="0">
                  <a:pos x="14" y="126"/>
                </a:cxn>
                <a:cxn ang="0">
                  <a:pos x="0" y="135"/>
                </a:cxn>
                <a:cxn ang="0">
                  <a:pos x="0" y="153"/>
                </a:cxn>
                <a:cxn ang="0">
                  <a:pos x="6" y="155"/>
                </a:cxn>
                <a:cxn ang="0">
                  <a:pos x="8" y="137"/>
                </a:cxn>
                <a:cxn ang="0">
                  <a:pos x="24" y="138"/>
                </a:cxn>
                <a:cxn ang="0">
                  <a:pos x="32" y="130"/>
                </a:cxn>
                <a:cxn ang="0">
                  <a:pos x="44" y="139"/>
                </a:cxn>
                <a:cxn ang="0">
                  <a:pos x="61" y="132"/>
                </a:cxn>
                <a:cxn ang="0">
                  <a:pos x="70" y="137"/>
                </a:cxn>
                <a:cxn ang="0">
                  <a:pos x="97" y="137"/>
                </a:cxn>
                <a:cxn ang="0">
                  <a:pos x="95" y="126"/>
                </a:cxn>
                <a:cxn ang="0">
                  <a:pos x="104" y="119"/>
                </a:cxn>
                <a:cxn ang="0">
                  <a:pos x="106" y="132"/>
                </a:cxn>
                <a:cxn ang="0">
                  <a:pos x="144" y="129"/>
                </a:cxn>
                <a:cxn ang="0">
                  <a:pos x="165" y="133"/>
                </a:cxn>
                <a:cxn ang="0">
                  <a:pos x="178" y="122"/>
                </a:cxn>
                <a:cxn ang="0">
                  <a:pos x="172" y="109"/>
                </a:cxn>
                <a:cxn ang="0">
                  <a:pos x="192" y="89"/>
                </a:cxn>
                <a:cxn ang="0">
                  <a:pos x="217" y="83"/>
                </a:cxn>
                <a:cxn ang="0">
                  <a:pos x="234" y="72"/>
                </a:cxn>
                <a:cxn ang="0">
                  <a:pos x="228" y="44"/>
                </a:cxn>
                <a:cxn ang="0">
                  <a:pos x="234" y="29"/>
                </a:cxn>
                <a:cxn ang="0">
                  <a:pos x="207" y="29"/>
                </a:cxn>
                <a:cxn ang="0">
                  <a:pos x="189" y="26"/>
                </a:cxn>
              </a:cxnLst>
              <a:rect l="0" t="0" r="r" b="b"/>
              <a:pathLst>
                <a:path w="234" h="155">
                  <a:moveTo>
                    <a:pt x="189" y="26"/>
                  </a:moveTo>
                  <a:cubicBezTo>
                    <a:pt x="189" y="26"/>
                    <a:pt x="187" y="9"/>
                    <a:pt x="187" y="5"/>
                  </a:cubicBezTo>
                  <a:cubicBezTo>
                    <a:pt x="187" y="0"/>
                    <a:pt x="182" y="0"/>
                    <a:pt x="182" y="0"/>
                  </a:cubicBezTo>
                  <a:cubicBezTo>
                    <a:pt x="174" y="10"/>
                    <a:pt x="174" y="10"/>
                    <a:pt x="174" y="10"/>
                  </a:cubicBezTo>
                  <a:cubicBezTo>
                    <a:pt x="164" y="10"/>
                    <a:pt x="164" y="10"/>
                    <a:pt x="164" y="10"/>
                  </a:cubicBezTo>
                  <a:cubicBezTo>
                    <a:pt x="165" y="20"/>
                    <a:pt x="165" y="20"/>
                    <a:pt x="165" y="20"/>
                  </a:cubicBezTo>
                  <a:cubicBezTo>
                    <a:pt x="165" y="20"/>
                    <a:pt x="158" y="28"/>
                    <a:pt x="158" y="30"/>
                  </a:cubicBezTo>
                  <a:cubicBezTo>
                    <a:pt x="158" y="31"/>
                    <a:pt x="158" y="44"/>
                    <a:pt x="158" y="44"/>
                  </a:cubicBezTo>
                  <a:cubicBezTo>
                    <a:pt x="150" y="50"/>
                    <a:pt x="150" y="50"/>
                    <a:pt x="150" y="50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52" y="56"/>
                    <a:pt x="152" y="59"/>
                    <a:pt x="144" y="60"/>
                  </a:cubicBezTo>
                  <a:cubicBezTo>
                    <a:pt x="136" y="61"/>
                    <a:pt x="107" y="81"/>
                    <a:pt x="107" y="81"/>
                  </a:cubicBezTo>
                  <a:cubicBezTo>
                    <a:pt x="107" y="81"/>
                    <a:pt x="65" y="77"/>
                    <a:pt x="64" y="77"/>
                  </a:cubicBezTo>
                  <a:cubicBezTo>
                    <a:pt x="62" y="77"/>
                    <a:pt x="38" y="90"/>
                    <a:pt x="37" y="91"/>
                  </a:cubicBezTo>
                  <a:cubicBezTo>
                    <a:pt x="36" y="91"/>
                    <a:pt x="20" y="86"/>
                    <a:pt x="20" y="86"/>
                  </a:cubicBezTo>
                  <a:cubicBezTo>
                    <a:pt x="1" y="101"/>
                    <a:pt x="1" y="101"/>
                    <a:pt x="1" y="101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6" y="97"/>
                    <a:pt x="8" y="104"/>
                  </a:cubicBezTo>
                  <a:cubicBezTo>
                    <a:pt x="10" y="111"/>
                    <a:pt x="5" y="112"/>
                    <a:pt x="13" y="112"/>
                  </a:cubicBezTo>
                  <a:cubicBezTo>
                    <a:pt x="21" y="112"/>
                    <a:pt x="29" y="109"/>
                    <a:pt x="29" y="109"/>
                  </a:cubicBezTo>
                  <a:cubicBezTo>
                    <a:pt x="36" y="114"/>
                    <a:pt x="36" y="114"/>
                    <a:pt x="36" y="114"/>
                  </a:cubicBezTo>
                  <a:cubicBezTo>
                    <a:pt x="41" y="118"/>
                    <a:pt x="41" y="118"/>
                    <a:pt x="41" y="118"/>
                  </a:cubicBezTo>
                  <a:cubicBezTo>
                    <a:pt x="41" y="118"/>
                    <a:pt x="34" y="124"/>
                    <a:pt x="31" y="124"/>
                  </a:cubicBezTo>
                  <a:cubicBezTo>
                    <a:pt x="28" y="124"/>
                    <a:pt x="23" y="124"/>
                    <a:pt x="14" y="126"/>
                  </a:cubicBezTo>
                  <a:cubicBezTo>
                    <a:pt x="6" y="129"/>
                    <a:pt x="0" y="134"/>
                    <a:pt x="0" y="135"/>
                  </a:cubicBezTo>
                  <a:cubicBezTo>
                    <a:pt x="0" y="136"/>
                    <a:pt x="0" y="147"/>
                    <a:pt x="0" y="153"/>
                  </a:cubicBezTo>
                  <a:cubicBezTo>
                    <a:pt x="6" y="155"/>
                    <a:pt x="6" y="155"/>
                    <a:pt x="6" y="155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32" y="130"/>
                    <a:pt x="32" y="130"/>
                    <a:pt x="32" y="130"/>
                  </a:cubicBezTo>
                  <a:cubicBezTo>
                    <a:pt x="32" y="130"/>
                    <a:pt x="44" y="139"/>
                    <a:pt x="44" y="139"/>
                  </a:cubicBezTo>
                  <a:cubicBezTo>
                    <a:pt x="45" y="140"/>
                    <a:pt x="50" y="132"/>
                    <a:pt x="61" y="132"/>
                  </a:cubicBezTo>
                  <a:cubicBezTo>
                    <a:pt x="72" y="132"/>
                    <a:pt x="70" y="137"/>
                    <a:pt x="70" y="137"/>
                  </a:cubicBezTo>
                  <a:cubicBezTo>
                    <a:pt x="97" y="137"/>
                    <a:pt x="97" y="137"/>
                    <a:pt x="97" y="137"/>
                  </a:cubicBezTo>
                  <a:cubicBezTo>
                    <a:pt x="95" y="126"/>
                    <a:pt x="95" y="126"/>
                    <a:pt x="95" y="126"/>
                  </a:cubicBezTo>
                  <a:cubicBezTo>
                    <a:pt x="104" y="119"/>
                    <a:pt x="104" y="119"/>
                    <a:pt x="104" y="119"/>
                  </a:cubicBezTo>
                  <a:cubicBezTo>
                    <a:pt x="106" y="132"/>
                    <a:pt x="106" y="132"/>
                    <a:pt x="106" y="132"/>
                  </a:cubicBezTo>
                  <a:cubicBezTo>
                    <a:pt x="106" y="132"/>
                    <a:pt x="131" y="130"/>
                    <a:pt x="144" y="129"/>
                  </a:cubicBezTo>
                  <a:cubicBezTo>
                    <a:pt x="157" y="129"/>
                    <a:pt x="165" y="133"/>
                    <a:pt x="165" y="133"/>
                  </a:cubicBezTo>
                  <a:cubicBezTo>
                    <a:pt x="178" y="122"/>
                    <a:pt x="178" y="122"/>
                    <a:pt x="178" y="122"/>
                  </a:cubicBezTo>
                  <a:cubicBezTo>
                    <a:pt x="172" y="109"/>
                    <a:pt x="172" y="109"/>
                    <a:pt x="172" y="109"/>
                  </a:cubicBezTo>
                  <a:cubicBezTo>
                    <a:pt x="172" y="109"/>
                    <a:pt x="190" y="89"/>
                    <a:pt x="192" y="89"/>
                  </a:cubicBezTo>
                  <a:cubicBezTo>
                    <a:pt x="194" y="89"/>
                    <a:pt x="207" y="87"/>
                    <a:pt x="217" y="83"/>
                  </a:cubicBezTo>
                  <a:cubicBezTo>
                    <a:pt x="228" y="79"/>
                    <a:pt x="234" y="72"/>
                    <a:pt x="234" y="72"/>
                  </a:cubicBezTo>
                  <a:cubicBezTo>
                    <a:pt x="228" y="44"/>
                    <a:pt x="228" y="44"/>
                    <a:pt x="228" y="44"/>
                  </a:cubicBezTo>
                  <a:cubicBezTo>
                    <a:pt x="234" y="29"/>
                    <a:pt x="234" y="29"/>
                    <a:pt x="234" y="29"/>
                  </a:cubicBezTo>
                  <a:cubicBezTo>
                    <a:pt x="207" y="29"/>
                    <a:pt x="207" y="29"/>
                    <a:pt x="207" y="29"/>
                  </a:cubicBezTo>
                  <a:lnTo>
                    <a:pt x="189" y="2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0" name="Freeform 762"/>
            <p:cNvSpPr>
              <a:spLocks noChangeAspect="1"/>
            </p:cNvSpPr>
            <p:nvPr/>
          </p:nvSpPr>
          <p:spPr bwMode="auto">
            <a:xfrm>
              <a:off x="4876506" y="3542051"/>
              <a:ext cx="1384658" cy="1089645"/>
            </a:xfrm>
            <a:custGeom>
              <a:avLst/>
              <a:gdLst/>
              <a:ahLst/>
              <a:cxnLst>
                <a:cxn ang="0">
                  <a:pos x="561" y="367"/>
                </a:cxn>
                <a:cxn ang="0">
                  <a:pos x="593" y="349"/>
                </a:cxn>
                <a:cxn ang="0">
                  <a:pos x="611" y="304"/>
                </a:cxn>
                <a:cxn ang="0">
                  <a:pos x="605" y="273"/>
                </a:cxn>
                <a:cxn ang="0">
                  <a:pos x="607" y="241"/>
                </a:cxn>
                <a:cxn ang="0">
                  <a:pos x="629" y="236"/>
                </a:cxn>
                <a:cxn ang="0">
                  <a:pos x="657" y="224"/>
                </a:cxn>
                <a:cxn ang="0">
                  <a:pos x="653" y="170"/>
                </a:cxn>
                <a:cxn ang="0">
                  <a:pos x="657" y="149"/>
                </a:cxn>
                <a:cxn ang="0">
                  <a:pos x="603" y="98"/>
                </a:cxn>
                <a:cxn ang="0">
                  <a:pos x="552" y="59"/>
                </a:cxn>
                <a:cxn ang="0">
                  <a:pos x="476" y="34"/>
                </a:cxn>
                <a:cxn ang="0">
                  <a:pos x="434" y="12"/>
                </a:cxn>
                <a:cxn ang="0">
                  <a:pos x="326" y="52"/>
                </a:cxn>
                <a:cxn ang="0">
                  <a:pos x="309" y="55"/>
                </a:cxn>
                <a:cxn ang="0">
                  <a:pos x="289" y="49"/>
                </a:cxn>
                <a:cxn ang="0">
                  <a:pos x="249" y="54"/>
                </a:cxn>
                <a:cxn ang="0">
                  <a:pos x="258" y="108"/>
                </a:cxn>
                <a:cxn ang="0">
                  <a:pos x="227" y="130"/>
                </a:cxn>
                <a:cxn ang="0">
                  <a:pos x="233" y="175"/>
                </a:cxn>
                <a:cxn ang="0">
                  <a:pos x="217" y="226"/>
                </a:cxn>
                <a:cxn ang="0">
                  <a:pos x="166" y="252"/>
                </a:cxn>
                <a:cxn ang="0">
                  <a:pos x="138" y="258"/>
                </a:cxn>
                <a:cxn ang="0">
                  <a:pos x="91" y="263"/>
                </a:cxn>
                <a:cxn ang="0">
                  <a:pos x="30" y="306"/>
                </a:cxn>
                <a:cxn ang="0">
                  <a:pos x="1" y="336"/>
                </a:cxn>
                <a:cxn ang="0">
                  <a:pos x="24" y="351"/>
                </a:cxn>
                <a:cxn ang="0">
                  <a:pos x="49" y="346"/>
                </a:cxn>
                <a:cxn ang="0">
                  <a:pos x="79" y="349"/>
                </a:cxn>
                <a:cxn ang="0">
                  <a:pos x="102" y="364"/>
                </a:cxn>
                <a:cxn ang="0">
                  <a:pos x="125" y="370"/>
                </a:cxn>
                <a:cxn ang="0">
                  <a:pos x="137" y="361"/>
                </a:cxn>
                <a:cxn ang="0">
                  <a:pos x="169" y="358"/>
                </a:cxn>
                <a:cxn ang="0">
                  <a:pos x="190" y="361"/>
                </a:cxn>
                <a:cxn ang="0">
                  <a:pos x="212" y="355"/>
                </a:cxn>
                <a:cxn ang="0">
                  <a:pos x="223" y="380"/>
                </a:cxn>
                <a:cxn ang="0">
                  <a:pos x="234" y="420"/>
                </a:cxn>
                <a:cxn ang="0">
                  <a:pos x="260" y="438"/>
                </a:cxn>
                <a:cxn ang="0">
                  <a:pos x="267" y="473"/>
                </a:cxn>
                <a:cxn ang="0">
                  <a:pos x="260" y="493"/>
                </a:cxn>
                <a:cxn ang="0">
                  <a:pos x="276" y="519"/>
                </a:cxn>
                <a:cxn ang="0">
                  <a:pos x="305" y="525"/>
                </a:cxn>
                <a:cxn ang="0">
                  <a:pos x="329" y="514"/>
                </a:cxn>
                <a:cxn ang="0">
                  <a:pos x="360" y="503"/>
                </a:cxn>
                <a:cxn ang="0">
                  <a:pos x="411" y="492"/>
                </a:cxn>
                <a:cxn ang="0">
                  <a:pos x="518" y="461"/>
                </a:cxn>
                <a:cxn ang="0">
                  <a:pos x="532" y="445"/>
                </a:cxn>
                <a:cxn ang="0">
                  <a:pos x="538" y="411"/>
                </a:cxn>
                <a:cxn ang="0">
                  <a:pos x="555" y="393"/>
                </a:cxn>
              </a:cxnLst>
              <a:rect l="0" t="0" r="r" b="b"/>
              <a:pathLst>
                <a:path w="675" h="531">
                  <a:moveTo>
                    <a:pt x="560" y="385"/>
                  </a:moveTo>
                  <a:cubicBezTo>
                    <a:pt x="553" y="377"/>
                    <a:pt x="553" y="377"/>
                    <a:pt x="553" y="377"/>
                  </a:cubicBezTo>
                  <a:cubicBezTo>
                    <a:pt x="561" y="367"/>
                    <a:pt x="561" y="367"/>
                    <a:pt x="561" y="367"/>
                  </a:cubicBezTo>
                  <a:cubicBezTo>
                    <a:pt x="586" y="366"/>
                    <a:pt x="586" y="366"/>
                    <a:pt x="586" y="366"/>
                  </a:cubicBezTo>
                  <a:cubicBezTo>
                    <a:pt x="587" y="353"/>
                    <a:pt x="587" y="353"/>
                    <a:pt x="587" y="353"/>
                  </a:cubicBezTo>
                  <a:cubicBezTo>
                    <a:pt x="593" y="349"/>
                    <a:pt x="593" y="349"/>
                    <a:pt x="593" y="349"/>
                  </a:cubicBezTo>
                  <a:cubicBezTo>
                    <a:pt x="597" y="334"/>
                    <a:pt x="597" y="334"/>
                    <a:pt x="597" y="334"/>
                  </a:cubicBezTo>
                  <a:cubicBezTo>
                    <a:pt x="597" y="334"/>
                    <a:pt x="612" y="328"/>
                    <a:pt x="612" y="322"/>
                  </a:cubicBezTo>
                  <a:cubicBezTo>
                    <a:pt x="612" y="316"/>
                    <a:pt x="620" y="309"/>
                    <a:pt x="611" y="304"/>
                  </a:cubicBezTo>
                  <a:cubicBezTo>
                    <a:pt x="602" y="299"/>
                    <a:pt x="591" y="285"/>
                    <a:pt x="591" y="285"/>
                  </a:cubicBezTo>
                  <a:cubicBezTo>
                    <a:pt x="612" y="283"/>
                    <a:pt x="612" y="283"/>
                    <a:pt x="612" y="283"/>
                  </a:cubicBezTo>
                  <a:cubicBezTo>
                    <a:pt x="612" y="283"/>
                    <a:pt x="605" y="275"/>
                    <a:pt x="605" y="273"/>
                  </a:cubicBezTo>
                  <a:cubicBezTo>
                    <a:pt x="605" y="272"/>
                    <a:pt x="608" y="265"/>
                    <a:pt x="608" y="265"/>
                  </a:cubicBezTo>
                  <a:cubicBezTo>
                    <a:pt x="598" y="258"/>
                    <a:pt x="598" y="258"/>
                    <a:pt x="598" y="258"/>
                  </a:cubicBezTo>
                  <a:cubicBezTo>
                    <a:pt x="598" y="258"/>
                    <a:pt x="599" y="241"/>
                    <a:pt x="607" y="241"/>
                  </a:cubicBezTo>
                  <a:cubicBezTo>
                    <a:pt x="615" y="241"/>
                    <a:pt x="617" y="241"/>
                    <a:pt x="617" y="241"/>
                  </a:cubicBezTo>
                  <a:cubicBezTo>
                    <a:pt x="617" y="241"/>
                    <a:pt x="616" y="236"/>
                    <a:pt x="617" y="236"/>
                  </a:cubicBezTo>
                  <a:cubicBezTo>
                    <a:pt x="619" y="236"/>
                    <a:pt x="629" y="236"/>
                    <a:pt x="629" y="236"/>
                  </a:cubicBezTo>
                  <a:cubicBezTo>
                    <a:pt x="629" y="230"/>
                    <a:pt x="629" y="230"/>
                    <a:pt x="629" y="230"/>
                  </a:cubicBezTo>
                  <a:cubicBezTo>
                    <a:pt x="654" y="229"/>
                    <a:pt x="654" y="229"/>
                    <a:pt x="654" y="229"/>
                  </a:cubicBezTo>
                  <a:cubicBezTo>
                    <a:pt x="657" y="224"/>
                    <a:pt x="657" y="224"/>
                    <a:pt x="657" y="224"/>
                  </a:cubicBezTo>
                  <a:cubicBezTo>
                    <a:pt x="629" y="197"/>
                    <a:pt x="629" y="197"/>
                    <a:pt x="629" y="197"/>
                  </a:cubicBezTo>
                  <a:cubicBezTo>
                    <a:pt x="635" y="171"/>
                    <a:pt x="635" y="171"/>
                    <a:pt x="635" y="171"/>
                  </a:cubicBezTo>
                  <a:cubicBezTo>
                    <a:pt x="653" y="170"/>
                    <a:pt x="653" y="170"/>
                    <a:pt x="653" y="170"/>
                  </a:cubicBezTo>
                  <a:cubicBezTo>
                    <a:pt x="645" y="160"/>
                    <a:pt x="645" y="160"/>
                    <a:pt x="645" y="160"/>
                  </a:cubicBezTo>
                  <a:cubicBezTo>
                    <a:pt x="650" y="149"/>
                    <a:pt x="650" y="149"/>
                    <a:pt x="650" y="149"/>
                  </a:cubicBezTo>
                  <a:cubicBezTo>
                    <a:pt x="657" y="149"/>
                    <a:pt x="657" y="149"/>
                    <a:pt x="657" y="149"/>
                  </a:cubicBezTo>
                  <a:cubicBezTo>
                    <a:pt x="657" y="149"/>
                    <a:pt x="670" y="132"/>
                    <a:pt x="672" y="123"/>
                  </a:cubicBezTo>
                  <a:cubicBezTo>
                    <a:pt x="675" y="114"/>
                    <a:pt x="622" y="94"/>
                    <a:pt x="614" y="92"/>
                  </a:cubicBezTo>
                  <a:cubicBezTo>
                    <a:pt x="606" y="89"/>
                    <a:pt x="603" y="98"/>
                    <a:pt x="603" y="98"/>
                  </a:cubicBezTo>
                  <a:cubicBezTo>
                    <a:pt x="586" y="98"/>
                    <a:pt x="586" y="98"/>
                    <a:pt x="586" y="98"/>
                  </a:cubicBezTo>
                  <a:cubicBezTo>
                    <a:pt x="586" y="85"/>
                    <a:pt x="586" y="85"/>
                    <a:pt x="586" y="85"/>
                  </a:cubicBezTo>
                  <a:cubicBezTo>
                    <a:pt x="552" y="59"/>
                    <a:pt x="552" y="59"/>
                    <a:pt x="552" y="59"/>
                  </a:cubicBezTo>
                  <a:cubicBezTo>
                    <a:pt x="552" y="59"/>
                    <a:pt x="548" y="65"/>
                    <a:pt x="547" y="66"/>
                  </a:cubicBezTo>
                  <a:cubicBezTo>
                    <a:pt x="546" y="68"/>
                    <a:pt x="521" y="62"/>
                    <a:pt x="521" y="62"/>
                  </a:cubicBezTo>
                  <a:cubicBezTo>
                    <a:pt x="521" y="62"/>
                    <a:pt x="487" y="36"/>
                    <a:pt x="476" y="34"/>
                  </a:cubicBezTo>
                  <a:cubicBezTo>
                    <a:pt x="465" y="32"/>
                    <a:pt x="457" y="41"/>
                    <a:pt x="457" y="41"/>
                  </a:cubicBezTo>
                  <a:cubicBezTo>
                    <a:pt x="429" y="28"/>
                    <a:pt x="429" y="28"/>
                    <a:pt x="429" y="28"/>
                  </a:cubicBezTo>
                  <a:cubicBezTo>
                    <a:pt x="429" y="28"/>
                    <a:pt x="434" y="25"/>
                    <a:pt x="434" y="12"/>
                  </a:cubicBezTo>
                  <a:cubicBezTo>
                    <a:pt x="433" y="0"/>
                    <a:pt x="393" y="13"/>
                    <a:pt x="393" y="13"/>
                  </a:cubicBezTo>
                  <a:cubicBezTo>
                    <a:pt x="393" y="13"/>
                    <a:pt x="369" y="28"/>
                    <a:pt x="364" y="34"/>
                  </a:cubicBezTo>
                  <a:cubicBezTo>
                    <a:pt x="358" y="40"/>
                    <a:pt x="332" y="51"/>
                    <a:pt x="326" y="52"/>
                  </a:cubicBezTo>
                  <a:cubicBezTo>
                    <a:pt x="320" y="52"/>
                    <a:pt x="300" y="71"/>
                    <a:pt x="300" y="71"/>
                  </a:cubicBezTo>
                  <a:cubicBezTo>
                    <a:pt x="300" y="71"/>
                    <a:pt x="297" y="64"/>
                    <a:pt x="297" y="63"/>
                  </a:cubicBezTo>
                  <a:cubicBezTo>
                    <a:pt x="297" y="62"/>
                    <a:pt x="309" y="55"/>
                    <a:pt x="309" y="55"/>
                  </a:cubicBezTo>
                  <a:cubicBezTo>
                    <a:pt x="301" y="49"/>
                    <a:pt x="301" y="49"/>
                    <a:pt x="301" y="49"/>
                  </a:cubicBezTo>
                  <a:cubicBezTo>
                    <a:pt x="301" y="46"/>
                    <a:pt x="301" y="46"/>
                    <a:pt x="301" y="46"/>
                  </a:cubicBezTo>
                  <a:cubicBezTo>
                    <a:pt x="289" y="49"/>
                    <a:pt x="289" y="49"/>
                    <a:pt x="289" y="49"/>
                  </a:cubicBezTo>
                  <a:cubicBezTo>
                    <a:pt x="289" y="49"/>
                    <a:pt x="287" y="44"/>
                    <a:pt x="274" y="38"/>
                  </a:cubicBezTo>
                  <a:cubicBezTo>
                    <a:pt x="261" y="32"/>
                    <a:pt x="272" y="59"/>
                    <a:pt x="272" y="60"/>
                  </a:cubicBezTo>
                  <a:cubicBezTo>
                    <a:pt x="272" y="62"/>
                    <a:pt x="252" y="52"/>
                    <a:pt x="249" y="54"/>
                  </a:cubicBezTo>
                  <a:cubicBezTo>
                    <a:pt x="245" y="57"/>
                    <a:pt x="254" y="78"/>
                    <a:pt x="254" y="78"/>
                  </a:cubicBezTo>
                  <a:cubicBezTo>
                    <a:pt x="244" y="84"/>
                    <a:pt x="244" y="84"/>
                    <a:pt x="244" y="84"/>
                  </a:cubicBezTo>
                  <a:cubicBezTo>
                    <a:pt x="258" y="108"/>
                    <a:pt x="258" y="108"/>
                    <a:pt x="258" y="108"/>
                  </a:cubicBezTo>
                  <a:cubicBezTo>
                    <a:pt x="237" y="109"/>
                    <a:pt x="237" y="109"/>
                    <a:pt x="237" y="109"/>
                  </a:cubicBezTo>
                  <a:cubicBezTo>
                    <a:pt x="225" y="116"/>
                    <a:pt x="225" y="116"/>
                    <a:pt x="225" y="116"/>
                  </a:cubicBezTo>
                  <a:cubicBezTo>
                    <a:pt x="225" y="116"/>
                    <a:pt x="227" y="130"/>
                    <a:pt x="227" y="130"/>
                  </a:cubicBezTo>
                  <a:cubicBezTo>
                    <a:pt x="227" y="131"/>
                    <a:pt x="221" y="134"/>
                    <a:pt x="218" y="139"/>
                  </a:cubicBezTo>
                  <a:cubicBezTo>
                    <a:pt x="214" y="145"/>
                    <a:pt x="229" y="157"/>
                    <a:pt x="231" y="158"/>
                  </a:cubicBezTo>
                  <a:cubicBezTo>
                    <a:pt x="232" y="159"/>
                    <a:pt x="235" y="170"/>
                    <a:pt x="233" y="175"/>
                  </a:cubicBezTo>
                  <a:cubicBezTo>
                    <a:pt x="231" y="179"/>
                    <a:pt x="213" y="199"/>
                    <a:pt x="212" y="201"/>
                  </a:cubicBezTo>
                  <a:cubicBezTo>
                    <a:pt x="211" y="203"/>
                    <a:pt x="220" y="206"/>
                    <a:pt x="228" y="211"/>
                  </a:cubicBezTo>
                  <a:cubicBezTo>
                    <a:pt x="236" y="216"/>
                    <a:pt x="217" y="226"/>
                    <a:pt x="217" y="226"/>
                  </a:cubicBezTo>
                  <a:cubicBezTo>
                    <a:pt x="227" y="236"/>
                    <a:pt x="227" y="236"/>
                    <a:pt x="227" y="236"/>
                  </a:cubicBezTo>
                  <a:cubicBezTo>
                    <a:pt x="227" y="236"/>
                    <a:pt x="189" y="263"/>
                    <a:pt x="188" y="264"/>
                  </a:cubicBezTo>
                  <a:cubicBezTo>
                    <a:pt x="188" y="265"/>
                    <a:pt x="166" y="252"/>
                    <a:pt x="166" y="252"/>
                  </a:cubicBezTo>
                  <a:cubicBezTo>
                    <a:pt x="154" y="258"/>
                    <a:pt x="154" y="258"/>
                    <a:pt x="154" y="258"/>
                  </a:cubicBezTo>
                  <a:cubicBezTo>
                    <a:pt x="146" y="252"/>
                    <a:pt x="146" y="252"/>
                    <a:pt x="146" y="252"/>
                  </a:cubicBezTo>
                  <a:cubicBezTo>
                    <a:pt x="138" y="258"/>
                    <a:pt x="138" y="258"/>
                    <a:pt x="138" y="258"/>
                  </a:cubicBezTo>
                  <a:cubicBezTo>
                    <a:pt x="119" y="255"/>
                    <a:pt x="119" y="255"/>
                    <a:pt x="119" y="255"/>
                  </a:cubicBezTo>
                  <a:cubicBezTo>
                    <a:pt x="98" y="274"/>
                    <a:pt x="98" y="274"/>
                    <a:pt x="98" y="274"/>
                  </a:cubicBezTo>
                  <a:cubicBezTo>
                    <a:pt x="91" y="263"/>
                    <a:pt x="91" y="263"/>
                    <a:pt x="91" y="263"/>
                  </a:cubicBezTo>
                  <a:cubicBezTo>
                    <a:pt x="91" y="263"/>
                    <a:pt x="78" y="271"/>
                    <a:pt x="76" y="273"/>
                  </a:cubicBezTo>
                  <a:cubicBezTo>
                    <a:pt x="74" y="274"/>
                    <a:pt x="68" y="274"/>
                    <a:pt x="44" y="277"/>
                  </a:cubicBezTo>
                  <a:cubicBezTo>
                    <a:pt x="19" y="281"/>
                    <a:pt x="30" y="306"/>
                    <a:pt x="30" y="306"/>
                  </a:cubicBezTo>
                  <a:cubicBezTo>
                    <a:pt x="30" y="306"/>
                    <a:pt x="20" y="306"/>
                    <a:pt x="17" y="306"/>
                  </a:cubicBezTo>
                  <a:cubicBezTo>
                    <a:pt x="14" y="306"/>
                    <a:pt x="9" y="330"/>
                    <a:pt x="9" y="331"/>
                  </a:cubicBezTo>
                  <a:cubicBezTo>
                    <a:pt x="9" y="332"/>
                    <a:pt x="1" y="336"/>
                    <a:pt x="1" y="336"/>
                  </a:cubicBezTo>
                  <a:cubicBezTo>
                    <a:pt x="0" y="360"/>
                    <a:pt x="0" y="360"/>
                    <a:pt x="0" y="360"/>
                  </a:cubicBezTo>
                  <a:cubicBezTo>
                    <a:pt x="6" y="356"/>
                    <a:pt x="15" y="349"/>
                    <a:pt x="15" y="349"/>
                  </a:cubicBezTo>
                  <a:cubicBezTo>
                    <a:pt x="24" y="351"/>
                    <a:pt x="24" y="351"/>
                    <a:pt x="24" y="351"/>
                  </a:cubicBezTo>
                  <a:cubicBezTo>
                    <a:pt x="24" y="351"/>
                    <a:pt x="33" y="341"/>
                    <a:pt x="34" y="341"/>
                  </a:cubicBezTo>
                  <a:cubicBezTo>
                    <a:pt x="35" y="342"/>
                    <a:pt x="40" y="349"/>
                    <a:pt x="40" y="349"/>
                  </a:cubicBezTo>
                  <a:cubicBezTo>
                    <a:pt x="49" y="346"/>
                    <a:pt x="49" y="346"/>
                    <a:pt x="49" y="346"/>
                  </a:cubicBezTo>
                  <a:cubicBezTo>
                    <a:pt x="49" y="346"/>
                    <a:pt x="50" y="353"/>
                    <a:pt x="51" y="353"/>
                  </a:cubicBezTo>
                  <a:cubicBezTo>
                    <a:pt x="52" y="353"/>
                    <a:pt x="72" y="353"/>
                    <a:pt x="72" y="353"/>
                  </a:cubicBezTo>
                  <a:cubicBezTo>
                    <a:pt x="79" y="349"/>
                    <a:pt x="79" y="349"/>
                    <a:pt x="79" y="349"/>
                  </a:cubicBezTo>
                  <a:cubicBezTo>
                    <a:pt x="93" y="350"/>
                    <a:pt x="93" y="350"/>
                    <a:pt x="93" y="350"/>
                  </a:cubicBezTo>
                  <a:cubicBezTo>
                    <a:pt x="93" y="350"/>
                    <a:pt x="96" y="355"/>
                    <a:pt x="97" y="355"/>
                  </a:cubicBezTo>
                  <a:cubicBezTo>
                    <a:pt x="98" y="355"/>
                    <a:pt x="102" y="364"/>
                    <a:pt x="102" y="364"/>
                  </a:cubicBezTo>
                  <a:cubicBezTo>
                    <a:pt x="102" y="364"/>
                    <a:pt x="105" y="374"/>
                    <a:pt x="112" y="374"/>
                  </a:cubicBezTo>
                  <a:cubicBezTo>
                    <a:pt x="118" y="374"/>
                    <a:pt x="120" y="364"/>
                    <a:pt x="120" y="364"/>
                  </a:cubicBezTo>
                  <a:cubicBezTo>
                    <a:pt x="120" y="364"/>
                    <a:pt x="125" y="365"/>
                    <a:pt x="125" y="370"/>
                  </a:cubicBezTo>
                  <a:cubicBezTo>
                    <a:pt x="125" y="375"/>
                    <a:pt x="123" y="383"/>
                    <a:pt x="127" y="383"/>
                  </a:cubicBezTo>
                  <a:cubicBezTo>
                    <a:pt x="132" y="383"/>
                    <a:pt x="132" y="367"/>
                    <a:pt x="132" y="367"/>
                  </a:cubicBezTo>
                  <a:cubicBezTo>
                    <a:pt x="137" y="361"/>
                    <a:pt x="137" y="361"/>
                    <a:pt x="137" y="361"/>
                  </a:cubicBezTo>
                  <a:cubicBezTo>
                    <a:pt x="137" y="361"/>
                    <a:pt x="143" y="369"/>
                    <a:pt x="146" y="366"/>
                  </a:cubicBezTo>
                  <a:cubicBezTo>
                    <a:pt x="149" y="362"/>
                    <a:pt x="169" y="363"/>
                    <a:pt x="169" y="363"/>
                  </a:cubicBezTo>
                  <a:cubicBezTo>
                    <a:pt x="169" y="358"/>
                    <a:pt x="169" y="358"/>
                    <a:pt x="169" y="358"/>
                  </a:cubicBezTo>
                  <a:cubicBezTo>
                    <a:pt x="169" y="358"/>
                    <a:pt x="176" y="364"/>
                    <a:pt x="180" y="363"/>
                  </a:cubicBezTo>
                  <a:cubicBezTo>
                    <a:pt x="183" y="363"/>
                    <a:pt x="183" y="359"/>
                    <a:pt x="183" y="359"/>
                  </a:cubicBezTo>
                  <a:cubicBezTo>
                    <a:pt x="190" y="361"/>
                    <a:pt x="190" y="361"/>
                    <a:pt x="190" y="361"/>
                  </a:cubicBezTo>
                  <a:cubicBezTo>
                    <a:pt x="190" y="361"/>
                    <a:pt x="191" y="353"/>
                    <a:pt x="197" y="353"/>
                  </a:cubicBezTo>
                  <a:cubicBezTo>
                    <a:pt x="204" y="354"/>
                    <a:pt x="206" y="359"/>
                    <a:pt x="206" y="359"/>
                  </a:cubicBezTo>
                  <a:cubicBezTo>
                    <a:pt x="212" y="355"/>
                    <a:pt x="212" y="355"/>
                    <a:pt x="212" y="355"/>
                  </a:cubicBezTo>
                  <a:cubicBezTo>
                    <a:pt x="212" y="355"/>
                    <a:pt x="215" y="359"/>
                    <a:pt x="219" y="361"/>
                  </a:cubicBezTo>
                  <a:cubicBezTo>
                    <a:pt x="222" y="362"/>
                    <a:pt x="229" y="368"/>
                    <a:pt x="229" y="368"/>
                  </a:cubicBezTo>
                  <a:cubicBezTo>
                    <a:pt x="223" y="380"/>
                    <a:pt x="223" y="380"/>
                    <a:pt x="223" y="380"/>
                  </a:cubicBezTo>
                  <a:cubicBezTo>
                    <a:pt x="223" y="380"/>
                    <a:pt x="238" y="394"/>
                    <a:pt x="237" y="396"/>
                  </a:cubicBezTo>
                  <a:cubicBezTo>
                    <a:pt x="236" y="397"/>
                    <a:pt x="227" y="399"/>
                    <a:pt x="228" y="407"/>
                  </a:cubicBezTo>
                  <a:cubicBezTo>
                    <a:pt x="229" y="414"/>
                    <a:pt x="233" y="413"/>
                    <a:pt x="234" y="420"/>
                  </a:cubicBezTo>
                  <a:cubicBezTo>
                    <a:pt x="234" y="427"/>
                    <a:pt x="239" y="427"/>
                    <a:pt x="241" y="431"/>
                  </a:cubicBezTo>
                  <a:cubicBezTo>
                    <a:pt x="243" y="435"/>
                    <a:pt x="243" y="443"/>
                    <a:pt x="243" y="443"/>
                  </a:cubicBezTo>
                  <a:cubicBezTo>
                    <a:pt x="243" y="443"/>
                    <a:pt x="247" y="435"/>
                    <a:pt x="260" y="438"/>
                  </a:cubicBezTo>
                  <a:cubicBezTo>
                    <a:pt x="273" y="440"/>
                    <a:pt x="273" y="452"/>
                    <a:pt x="271" y="454"/>
                  </a:cubicBezTo>
                  <a:cubicBezTo>
                    <a:pt x="269" y="456"/>
                    <a:pt x="262" y="468"/>
                    <a:pt x="262" y="468"/>
                  </a:cubicBezTo>
                  <a:cubicBezTo>
                    <a:pt x="267" y="473"/>
                    <a:pt x="267" y="473"/>
                    <a:pt x="267" y="473"/>
                  </a:cubicBezTo>
                  <a:cubicBezTo>
                    <a:pt x="259" y="477"/>
                    <a:pt x="259" y="477"/>
                    <a:pt x="259" y="477"/>
                  </a:cubicBezTo>
                  <a:cubicBezTo>
                    <a:pt x="268" y="482"/>
                    <a:pt x="268" y="482"/>
                    <a:pt x="268" y="482"/>
                  </a:cubicBezTo>
                  <a:cubicBezTo>
                    <a:pt x="268" y="482"/>
                    <a:pt x="264" y="493"/>
                    <a:pt x="260" y="493"/>
                  </a:cubicBezTo>
                  <a:cubicBezTo>
                    <a:pt x="256" y="493"/>
                    <a:pt x="258" y="500"/>
                    <a:pt x="264" y="502"/>
                  </a:cubicBezTo>
                  <a:cubicBezTo>
                    <a:pt x="269" y="503"/>
                    <a:pt x="276" y="507"/>
                    <a:pt x="276" y="507"/>
                  </a:cubicBezTo>
                  <a:cubicBezTo>
                    <a:pt x="276" y="519"/>
                    <a:pt x="276" y="519"/>
                    <a:pt x="276" y="519"/>
                  </a:cubicBezTo>
                  <a:cubicBezTo>
                    <a:pt x="286" y="530"/>
                    <a:pt x="286" y="530"/>
                    <a:pt x="286" y="530"/>
                  </a:cubicBezTo>
                  <a:cubicBezTo>
                    <a:pt x="300" y="531"/>
                    <a:pt x="300" y="531"/>
                    <a:pt x="300" y="531"/>
                  </a:cubicBezTo>
                  <a:cubicBezTo>
                    <a:pt x="305" y="525"/>
                    <a:pt x="305" y="525"/>
                    <a:pt x="305" y="525"/>
                  </a:cubicBezTo>
                  <a:cubicBezTo>
                    <a:pt x="316" y="525"/>
                    <a:pt x="316" y="525"/>
                    <a:pt x="316" y="525"/>
                  </a:cubicBezTo>
                  <a:cubicBezTo>
                    <a:pt x="322" y="511"/>
                    <a:pt x="322" y="511"/>
                    <a:pt x="322" y="511"/>
                  </a:cubicBezTo>
                  <a:cubicBezTo>
                    <a:pt x="329" y="514"/>
                    <a:pt x="329" y="514"/>
                    <a:pt x="329" y="514"/>
                  </a:cubicBezTo>
                  <a:cubicBezTo>
                    <a:pt x="331" y="510"/>
                    <a:pt x="331" y="510"/>
                    <a:pt x="331" y="510"/>
                  </a:cubicBezTo>
                  <a:cubicBezTo>
                    <a:pt x="331" y="510"/>
                    <a:pt x="340" y="516"/>
                    <a:pt x="347" y="514"/>
                  </a:cubicBezTo>
                  <a:cubicBezTo>
                    <a:pt x="353" y="511"/>
                    <a:pt x="360" y="503"/>
                    <a:pt x="360" y="503"/>
                  </a:cubicBezTo>
                  <a:cubicBezTo>
                    <a:pt x="375" y="502"/>
                    <a:pt x="375" y="502"/>
                    <a:pt x="375" y="502"/>
                  </a:cubicBezTo>
                  <a:cubicBezTo>
                    <a:pt x="394" y="487"/>
                    <a:pt x="394" y="487"/>
                    <a:pt x="394" y="487"/>
                  </a:cubicBezTo>
                  <a:cubicBezTo>
                    <a:pt x="394" y="487"/>
                    <a:pt x="410" y="492"/>
                    <a:pt x="411" y="492"/>
                  </a:cubicBezTo>
                  <a:cubicBezTo>
                    <a:pt x="412" y="491"/>
                    <a:pt x="436" y="478"/>
                    <a:pt x="438" y="478"/>
                  </a:cubicBezTo>
                  <a:cubicBezTo>
                    <a:pt x="439" y="478"/>
                    <a:pt x="481" y="482"/>
                    <a:pt x="481" y="482"/>
                  </a:cubicBezTo>
                  <a:cubicBezTo>
                    <a:pt x="481" y="482"/>
                    <a:pt x="510" y="462"/>
                    <a:pt x="518" y="461"/>
                  </a:cubicBezTo>
                  <a:cubicBezTo>
                    <a:pt x="526" y="460"/>
                    <a:pt x="526" y="457"/>
                    <a:pt x="526" y="457"/>
                  </a:cubicBezTo>
                  <a:cubicBezTo>
                    <a:pt x="524" y="451"/>
                    <a:pt x="524" y="451"/>
                    <a:pt x="524" y="451"/>
                  </a:cubicBezTo>
                  <a:cubicBezTo>
                    <a:pt x="532" y="445"/>
                    <a:pt x="532" y="445"/>
                    <a:pt x="532" y="445"/>
                  </a:cubicBezTo>
                  <a:cubicBezTo>
                    <a:pt x="532" y="445"/>
                    <a:pt x="532" y="432"/>
                    <a:pt x="532" y="431"/>
                  </a:cubicBezTo>
                  <a:cubicBezTo>
                    <a:pt x="532" y="429"/>
                    <a:pt x="539" y="421"/>
                    <a:pt x="539" y="421"/>
                  </a:cubicBezTo>
                  <a:cubicBezTo>
                    <a:pt x="538" y="411"/>
                    <a:pt x="538" y="411"/>
                    <a:pt x="538" y="411"/>
                  </a:cubicBezTo>
                  <a:cubicBezTo>
                    <a:pt x="548" y="411"/>
                    <a:pt x="548" y="411"/>
                    <a:pt x="548" y="411"/>
                  </a:cubicBezTo>
                  <a:cubicBezTo>
                    <a:pt x="556" y="401"/>
                    <a:pt x="556" y="401"/>
                    <a:pt x="556" y="401"/>
                  </a:cubicBezTo>
                  <a:cubicBezTo>
                    <a:pt x="556" y="397"/>
                    <a:pt x="555" y="393"/>
                    <a:pt x="555" y="393"/>
                  </a:cubicBezTo>
                  <a:lnTo>
                    <a:pt x="560" y="385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1" name="Freeform 763"/>
            <p:cNvSpPr>
              <a:spLocks noChangeAspect="1"/>
            </p:cNvSpPr>
            <p:nvPr/>
          </p:nvSpPr>
          <p:spPr bwMode="auto">
            <a:xfrm>
              <a:off x="6011354" y="4011930"/>
              <a:ext cx="265274" cy="412781"/>
            </a:xfrm>
            <a:custGeom>
              <a:avLst/>
              <a:gdLst/>
              <a:ahLst/>
              <a:cxnLst>
                <a:cxn ang="0">
                  <a:pos x="8" y="177"/>
                </a:cxn>
                <a:cxn ang="0">
                  <a:pos x="10" y="198"/>
                </a:cxn>
                <a:cxn ang="0">
                  <a:pos x="28" y="201"/>
                </a:cxn>
                <a:cxn ang="0">
                  <a:pos x="55" y="201"/>
                </a:cxn>
                <a:cxn ang="0">
                  <a:pos x="65" y="177"/>
                </a:cxn>
                <a:cxn ang="0">
                  <a:pos x="77" y="178"/>
                </a:cxn>
                <a:cxn ang="0">
                  <a:pos x="78" y="165"/>
                </a:cxn>
                <a:cxn ang="0">
                  <a:pos x="87" y="165"/>
                </a:cxn>
                <a:cxn ang="0">
                  <a:pos x="102" y="140"/>
                </a:cxn>
                <a:cxn ang="0">
                  <a:pos x="102" y="124"/>
                </a:cxn>
                <a:cxn ang="0">
                  <a:pos x="115" y="107"/>
                </a:cxn>
                <a:cxn ang="0">
                  <a:pos x="123" y="109"/>
                </a:cxn>
                <a:cxn ang="0">
                  <a:pos x="129" y="92"/>
                </a:cxn>
                <a:cxn ang="0">
                  <a:pos x="129" y="22"/>
                </a:cxn>
                <a:cxn ang="0">
                  <a:pos x="99" y="4"/>
                </a:cxn>
                <a:cxn ang="0">
                  <a:pos x="101" y="0"/>
                </a:cxn>
                <a:cxn ang="0">
                  <a:pos x="76" y="1"/>
                </a:cxn>
                <a:cxn ang="0">
                  <a:pos x="76" y="7"/>
                </a:cxn>
                <a:cxn ang="0">
                  <a:pos x="64" y="7"/>
                </a:cxn>
                <a:cxn ang="0">
                  <a:pos x="64" y="12"/>
                </a:cxn>
                <a:cxn ang="0">
                  <a:pos x="54" y="12"/>
                </a:cxn>
                <a:cxn ang="0">
                  <a:pos x="45" y="29"/>
                </a:cxn>
                <a:cxn ang="0">
                  <a:pos x="55" y="36"/>
                </a:cxn>
                <a:cxn ang="0">
                  <a:pos x="52" y="44"/>
                </a:cxn>
                <a:cxn ang="0">
                  <a:pos x="59" y="54"/>
                </a:cxn>
                <a:cxn ang="0">
                  <a:pos x="38" y="56"/>
                </a:cxn>
                <a:cxn ang="0">
                  <a:pos x="58" y="75"/>
                </a:cxn>
                <a:cxn ang="0">
                  <a:pos x="59" y="93"/>
                </a:cxn>
                <a:cxn ang="0">
                  <a:pos x="44" y="105"/>
                </a:cxn>
                <a:cxn ang="0">
                  <a:pos x="40" y="120"/>
                </a:cxn>
                <a:cxn ang="0">
                  <a:pos x="34" y="124"/>
                </a:cxn>
                <a:cxn ang="0">
                  <a:pos x="33" y="137"/>
                </a:cxn>
                <a:cxn ang="0">
                  <a:pos x="8" y="138"/>
                </a:cxn>
                <a:cxn ang="0">
                  <a:pos x="0" y="148"/>
                </a:cxn>
                <a:cxn ang="0">
                  <a:pos x="7" y="156"/>
                </a:cxn>
                <a:cxn ang="0">
                  <a:pos x="2" y="164"/>
                </a:cxn>
                <a:cxn ang="0">
                  <a:pos x="3" y="172"/>
                </a:cxn>
                <a:cxn ang="0">
                  <a:pos x="3" y="172"/>
                </a:cxn>
                <a:cxn ang="0">
                  <a:pos x="8" y="177"/>
                </a:cxn>
              </a:cxnLst>
              <a:rect l="0" t="0" r="r" b="b"/>
              <a:pathLst>
                <a:path w="129" h="201">
                  <a:moveTo>
                    <a:pt x="8" y="177"/>
                  </a:moveTo>
                  <a:cubicBezTo>
                    <a:pt x="8" y="181"/>
                    <a:pt x="10" y="198"/>
                    <a:pt x="10" y="198"/>
                  </a:cubicBezTo>
                  <a:cubicBezTo>
                    <a:pt x="28" y="201"/>
                    <a:pt x="28" y="201"/>
                    <a:pt x="28" y="201"/>
                  </a:cubicBezTo>
                  <a:cubicBezTo>
                    <a:pt x="55" y="201"/>
                    <a:pt x="55" y="201"/>
                    <a:pt x="55" y="201"/>
                  </a:cubicBezTo>
                  <a:cubicBezTo>
                    <a:pt x="65" y="177"/>
                    <a:pt x="65" y="177"/>
                    <a:pt x="65" y="177"/>
                  </a:cubicBezTo>
                  <a:cubicBezTo>
                    <a:pt x="77" y="178"/>
                    <a:pt x="77" y="178"/>
                    <a:pt x="77" y="178"/>
                  </a:cubicBezTo>
                  <a:cubicBezTo>
                    <a:pt x="78" y="165"/>
                    <a:pt x="78" y="165"/>
                    <a:pt x="78" y="165"/>
                  </a:cubicBezTo>
                  <a:cubicBezTo>
                    <a:pt x="87" y="165"/>
                    <a:pt x="87" y="165"/>
                    <a:pt x="87" y="165"/>
                  </a:cubicBezTo>
                  <a:cubicBezTo>
                    <a:pt x="102" y="140"/>
                    <a:pt x="102" y="140"/>
                    <a:pt x="102" y="140"/>
                  </a:cubicBezTo>
                  <a:cubicBezTo>
                    <a:pt x="102" y="140"/>
                    <a:pt x="102" y="126"/>
                    <a:pt x="102" y="124"/>
                  </a:cubicBezTo>
                  <a:cubicBezTo>
                    <a:pt x="102" y="121"/>
                    <a:pt x="107" y="114"/>
                    <a:pt x="115" y="107"/>
                  </a:cubicBezTo>
                  <a:cubicBezTo>
                    <a:pt x="123" y="101"/>
                    <a:pt x="123" y="109"/>
                    <a:pt x="123" y="109"/>
                  </a:cubicBezTo>
                  <a:cubicBezTo>
                    <a:pt x="129" y="92"/>
                    <a:pt x="129" y="92"/>
                    <a:pt x="129" y="9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7"/>
                    <a:pt x="66" y="7"/>
                    <a:pt x="64" y="7"/>
                  </a:cubicBezTo>
                  <a:cubicBezTo>
                    <a:pt x="63" y="7"/>
                    <a:pt x="64" y="12"/>
                    <a:pt x="64" y="12"/>
                  </a:cubicBezTo>
                  <a:cubicBezTo>
                    <a:pt x="64" y="12"/>
                    <a:pt x="62" y="12"/>
                    <a:pt x="54" y="12"/>
                  </a:cubicBezTo>
                  <a:cubicBezTo>
                    <a:pt x="46" y="12"/>
                    <a:pt x="45" y="29"/>
                    <a:pt x="45" y="29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2" y="43"/>
                    <a:pt x="52" y="44"/>
                  </a:cubicBezTo>
                  <a:cubicBezTo>
                    <a:pt x="52" y="46"/>
                    <a:pt x="59" y="54"/>
                    <a:pt x="59" y="54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38" y="56"/>
                    <a:pt x="49" y="70"/>
                    <a:pt x="58" y="75"/>
                  </a:cubicBezTo>
                  <a:cubicBezTo>
                    <a:pt x="67" y="80"/>
                    <a:pt x="59" y="87"/>
                    <a:pt x="59" y="93"/>
                  </a:cubicBezTo>
                  <a:cubicBezTo>
                    <a:pt x="59" y="99"/>
                    <a:pt x="44" y="105"/>
                    <a:pt x="44" y="105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34" y="124"/>
                    <a:pt x="34" y="124"/>
                    <a:pt x="34" y="124"/>
                  </a:cubicBezTo>
                  <a:cubicBezTo>
                    <a:pt x="33" y="137"/>
                    <a:pt x="33" y="137"/>
                    <a:pt x="33" y="137"/>
                  </a:cubicBezTo>
                  <a:cubicBezTo>
                    <a:pt x="8" y="138"/>
                    <a:pt x="8" y="138"/>
                    <a:pt x="8" y="13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7" y="156"/>
                    <a:pt x="7" y="156"/>
                    <a:pt x="7" y="156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2" y="164"/>
                    <a:pt x="3" y="168"/>
                    <a:pt x="3" y="172"/>
                  </a:cubicBezTo>
                  <a:cubicBezTo>
                    <a:pt x="3" y="172"/>
                    <a:pt x="3" y="172"/>
                    <a:pt x="3" y="172"/>
                  </a:cubicBezTo>
                  <a:cubicBezTo>
                    <a:pt x="3" y="172"/>
                    <a:pt x="8" y="172"/>
                    <a:pt x="8" y="177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2" name="Freeform 764"/>
            <p:cNvSpPr>
              <a:spLocks noChangeAspect="1"/>
            </p:cNvSpPr>
            <p:nvPr/>
          </p:nvSpPr>
          <p:spPr bwMode="auto">
            <a:xfrm>
              <a:off x="5493892" y="2126464"/>
              <a:ext cx="705414" cy="1024218"/>
            </a:xfrm>
            <a:custGeom>
              <a:avLst/>
              <a:gdLst/>
              <a:ahLst/>
              <a:cxnLst>
                <a:cxn ang="0">
                  <a:pos x="46" y="488"/>
                </a:cxn>
                <a:cxn ang="0">
                  <a:pos x="88" y="478"/>
                </a:cxn>
                <a:cxn ang="0">
                  <a:pos x="102" y="474"/>
                </a:cxn>
                <a:cxn ang="0">
                  <a:pos x="124" y="465"/>
                </a:cxn>
                <a:cxn ang="0">
                  <a:pos x="142" y="435"/>
                </a:cxn>
                <a:cxn ang="0">
                  <a:pos x="154" y="395"/>
                </a:cxn>
                <a:cxn ang="0">
                  <a:pos x="183" y="404"/>
                </a:cxn>
                <a:cxn ang="0">
                  <a:pos x="231" y="396"/>
                </a:cxn>
                <a:cxn ang="0">
                  <a:pos x="283" y="384"/>
                </a:cxn>
                <a:cxn ang="0">
                  <a:pos x="321" y="318"/>
                </a:cxn>
                <a:cxn ang="0">
                  <a:pos x="322" y="288"/>
                </a:cxn>
                <a:cxn ang="0">
                  <a:pos x="336" y="268"/>
                </a:cxn>
                <a:cxn ang="0">
                  <a:pos x="336" y="254"/>
                </a:cxn>
                <a:cxn ang="0">
                  <a:pos x="333" y="242"/>
                </a:cxn>
                <a:cxn ang="0">
                  <a:pos x="310" y="203"/>
                </a:cxn>
                <a:cxn ang="0">
                  <a:pos x="289" y="135"/>
                </a:cxn>
                <a:cxn ang="0">
                  <a:pos x="288" y="113"/>
                </a:cxn>
                <a:cxn ang="0">
                  <a:pos x="295" y="79"/>
                </a:cxn>
                <a:cxn ang="0">
                  <a:pos x="285" y="67"/>
                </a:cxn>
                <a:cxn ang="0">
                  <a:pos x="284" y="57"/>
                </a:cxn>
                <a:cxn ang="0">
                  <a:pos x="280" y="43"/>
                </a:cxn>
                <a:cxn ang="0">
                  <a:pos x="289" y="23"/>
                </a:cxn>
                <a:cxn ang="0">
                  <a:pos x="265" y="12"/>
                </a:cxn>
                <a:cxn ang="0">
                  <a:pos x="252" y="0"/>
                </a:cxn>
                <a:cxn ang="0">
                  <a:pos x="250" y="30"/>
                </a:cxn>
                <a:cxn ang="0">
                  <a:pos x="235" y="45"/>
                </a:cxn>
                <a:cxn ang="0">
                  <a:pos x="202" y="74"/>
                </a:cxn>
                <a:cxn ang="0">
                  <a:pos x="194" y="107"/>
                </a:cxn>
                <a:cxn ang="0">
                  <a:pos x="191" y="142"/>
                </a:cxn>
                <a:cxn ang="0">
                  <a:pos x="186" y="164"/>
                </a:cxn>
                <a:cxn ang="0">
                  <a:pos x="177" y="179"/>
                </a:cxn>
                <a:cxn ang="0">
                  <a:pos x="176" y="196"/>
                </a:cxn>
                <a:cxn ang="0">
                  <a:pos x="194" y="217"/>
                </a:cxn>
                <a:cxn ang="0">
                  <a:pos x="166" y="246"/>
                </a:cxn>
                <a:cxn ang="0">
                  <a:pos x="146" y="243"/>
                </a:cxn>
                <a:cxn ang="0">
                  <a:pos x="110" y="262"/>
                </a:cxn>
                <a:cxn ang="0">
                  <a:pos x="81" y="284"/>
                </a:cxn>
                <a:cxn ang="0">
                  <a:pos x="65" y="291"/>
                </a:cxn>
                <a:cxn ang="0">
                  <a:pos x="35" y="304"/>
                </a:cxn>
                <a:cxn ang="0">
                  <a:pos x="16" y="343"/>
                </a:cxn>
                <a:cxn ang="0">
                  <a:pos x="3" y="373"/>
                </a:cxn>
                <a:cxn ang="0">
                  <a:pos x="9" y="403"/>
                </a:cxn>
                <a:cxn ang="0">
                  <a:pos x="11" y="411"/>
                </a:cxn>
                <a:cxn ang="0">
                  <a:pos x="0" y="454"/>
                </a:cxn>
                <a:cxn ang="0">
                  <a:pos x="8" y="459"/>
                </a:cxn>
                <a:cxn ang="0">
                  <a:pos x="23" y="453"/>
                </a:cxn>
                <a:cxn ang="0">
                  <a:pos x="37" y="464"/>
                </a:cxn>
              </a:cxnLst>
              <a:rect l="0" t="0" r="r" b="b"/>
              <a:pathLst>
                <a:path w="343" h="499">
                  <a:moveTo>
                    <a:pt x="37" y="464"/>
                  </a:moveTo>
                  <a:cubicBezTo>
                    <a:pt x="37" y="471"/>
                    <a:pt x="36" y="487"/>
                    <a:pt x="46" y="488"/>
                  </a:cubicBezTo>
                  <a:cubicBezTo>
                    <a:pt x="56" y="489"/>
                    <a:pt x="56" y="499"/>
                    <a:pt x="69" y="496"/>
                  </a:cubicBezTo>
                  <a:cubicBezTo>
                    <a:pt x="82" y="493"/>
                    <a:pt x="88" y="478"/>
                    <a:pt x="88" y="478"/>
                  </a:cubicBezTo>
                  <a:cubicBezTo>
                    <a:pt x="100" y="481"/>
                    <a:pt x="100" y="481"/>
                    <a:pt x="100" y="481"/>
                  </a:cubicBezTo>
                  <a:cubicBezTo>
                    <a:pt x="102" y="474"/>
                    <a:pt x="102" y="474"/>
                    <a:pt x="102" y="474"/>
                  </a:cubicBezTo>
                  <a:cubicBezTo>
                    <a:pt x="102" y="474"/>
                    <a:pt x="114" y="481"/>
                    <a:pt x="115" y="479"/>
                  </a:cubicBezTo>
                  <a:cubicBezTo>
                    <a:pt x="115" y="478"/>
                    <a:pt x="124" y="465"/>
                    <a:pt x="124" y="465"/>
                  </a:cubicBezTo>
                  <a:cubicBezTo>
                    <a:pt x="124" y="465"/>
                    <a:pt x="135" y="465"/>
                    <a:pt x="135" y="463"/>
                  </a:cubicBezTo>
                  <a:cubicBezTo>
                    <a:pt x="135" y="461"/>
                    <a:pt x="144" y="443"/>
                    <a:pt x="142" y="435"/>
                  </a:cubicBezTo>
                  <a:cubicBezTo>
                    <a:pt x="140" y="427"/>
                    <a:pt x="129" y="422"/>
                    <a:pt x="133" y="416"/>
                  </a:cubicBezTo>
                  <a:cubicBezTo>
                    <a:pt x="137" y="410"/>
                    <a:pt x="154" y="395"/>
                    <a:pt x="154" y="395"/>
                  </a:cubicBezTo>
                  <a:cubicBezTo>
                    <a:pt x="173" y="407"/>
                    <a:pt x="173" y="407"/>
                    <a:pt x="173" y="407"/>
                  </a:cubicBezTo>
                  <a:cubicBezTo>
                    <a:pt x="183" y="404"/>
                    <a:pt x="183" y="404"/>
                    <a:pt x="183" y="404"/>
                  </a:cubicBezTo>
                  <a:cubicBezTo>
                    <a:pt x="183" y="404"/>
                    <a:pt x="185" y="415"/>
                    <a:pt x="194" y="414"/>
                  </a:cubicBezTo>
                  <a:cubicBezTo>
                    <a:pt x="203" y="413"/>
                    <a:pt x="231" y="396"/>
                    <a:pt x="231" y="396"/>
                  </a:cubicBezTo>
                  <a:cubicBezTo>
                    <a:pt x="256" y="394"/>
                    <a:pt x="256" y="394"/>
                    <a:pt x="256" y="394"/>
                  </a:cubicBezTo>
                  <a:cubicBezTo>
                    <a:pt x="256" y="394"/>
                    <a:pt x="276" y="389"/>
                    <a:pt x="283" y="384"/>
                  </a:cubicBezTo>
                  <a:cubicBezTo>
                    <a:pt x="291" y="379"/>
                    <a:pt x="313" y="365"/>
                    <a:pt x="313" y="365"/>
                  </a:cubicBezTo>
                  <a:cubicBezTo>
                    <a:pt x="313" y="365"/>
                    <a:pt x="321" y="328"/>
                    <a:pt x="321" y="318"/>
                  </a:cubicBezTo>
                  <a:cubicBezTo>
                    <a:pt x="321" y="308"/>
                    <a:pt x="327" y="302"/>
                    <a:pt x="326" y="298"/>
                  </a:cubicBezTo>
                  <a:cubicBezTo>
                    <a:pt x="324" y="294"/>
                    <a:pt x="322" y="289"/>
                    <a:pt x="322" y="288"/>
                  </a:cubicBezTo>
                  <a:cubicBezTo>
                    <a:pt x="322" y="288"/>
                    <a:pt x="335" y="281"/>
                    <a:pt x="335" y="281"/>
                  </a:cubicBezTo>
                  <a:cubicBezTo>
                    <a:pt x="335" y="281"/>
                    <a:pt x="329" y="272"/>
                    <a:pt x="336" y="268"/>
                  </a:cubicBezTo>
                  <a:cubicBezTo>
                    <a:pt x="342" y="264"/>
                    <a:pt x="339" y="258"/>
                    <a:pt x="339" y="258"/>
                  </a:cubicBezTo>
                  <a:cubicBezTo>
                    <a:pt x="336" y="254"/>
                    <a:pt x="336" y="254"/>
                    <a:pt x="336" y="254"/>
                  </a:cubicBezTo>
                  <a:cubicBezTo>
                    <a:pt x="336" y="254"/>
                    <a:pt x="343" y="251"/>
                    <a:pt x="340" y="249"/>
                  </a:cubicBezTo>
                  <a:cubicBezTo>
                    <a:pt x="337" y="246"/>
                    <a:pt x="333" y="242"/>
                    <a:pt x="333" y="242"/>
                  </a:cubicBezTo>
                  <a:cubicBezTo>
                    <a:pt x="322" y="243"/>
                    <a:pt x="322" y="243"/>
                    <a:pt x="322" y="243"/>
                  </a:cubicBezTo>
                  <a:cubicBezTo>
                    <a:pt x="310" y="203"/>
                    <a:pt x="310" y="203"/>
                    <a:pt x="310" y="203"/>
                  </a:cubicBezTo>
                  <a:cubicBezTo>
                    <a:pt x="309" y="151"/>
                    <a:pt x="309" y="151"/>
                    <a:pt x="309" y="151"/>
                  </a:cubicBezTo>
                  <a:cubicBezTo>
                    <a:pt x="289" y="135"/>
                    <a:pt x="289" y="135"/>
                    <a:pt x="289" y="135"/>
                  </a:cubicBezTo>
                  <a:cubicBezTo>
                    <a:pt x="293" y="123"/>
                    <a:pt x="293" y="123"/>
                    <a:pt x="293" y="123"/>
                  </a:cubicBezTo>
                  <a:cubicBezTo>
                    <a:pt x="293" y="123"/>
                    <a:pt x="288" y="114"/>
                    <a:pt x="288" y="113"/>
                  </a:cubicBezTo>
                  <a:cubicBezTo>
                    <a:pt x="288" y="112"/>
                    <a:pt x="297" y="98"/>
                    <a:pt x="297" y="98"/>
                  </a:cubicBezTo>
                  <a:cubicBezTo>
                    <a:pt x="295" y="79"/>
                    <a:pt x="295" y="79"/>
                    <a:pt x="295" y="79"/>
                  </a:cubicBezTo>
                  <a:cubicBezTo>
                    <a:pt x="288" y="78"/>
                    <a:pt x="288" y="78"/>
                    <a:pt x="288" y="78"/>
                  </a:cubicBezTo>
                  <a:cubicBezTo>
                    <a:pt x="285" y="67"/>
                    <a:pt x="285" y="67"/>
                    <a:pt x="285" y="67"/>
                  </a:cubicBezTo>
                  <a:cubicBezTo>
                    <a:pt x="290" y="61"/>
                    <a:pt x="290" y="61"/>
                    <a:pt x="290" y="61"/>
                  </a:cubicBezTo>
                  <a:cubicBezTo>
                    <a:pt x="284" y="57"/>
                    <a:pt x="284" y="57"/>
                    <a:pt x="284" y="57"/>
                  </a:cubicBezTo>
                  <a:cubicBezTo>
                    <a:pt x="284" y="44"/>
                    <a:pt x="284" y="44"/>
                    <a:pt x="284" y="44"/>
                  </a:cubicBezTo>
                  <a:cubicBezTo>
                    <a:pt x="280" y="43"/>
                    <a:pt x="280" y="43"/>
                    <a:pt x="280" y="43"/>
                  </a:cubicBezTo>
                  <a:cubicBezTo>
                    <a:pt x="281" y="29"/>
                    <a:pt x="281" y="29"/>
                    <a:pt x="281" y="29"/>
                  </a:cubicBezTo>
                  <a:cubicBezTo>
                    <a:pt x="289" y="23"/>
                    <a:pt x="289" y="23"/>
                    <a:pt x="289" y="23"/>
                  </a:cubicBezTo>
                  <a:cubicBezTo>
                    <a:pt x="287" y="12"/>
                    <a:pt x="287" y="12"/>
                    <a:pt x="287" y="12"/>
                  </a:cubicBezTo>
                  <a:cubicBezTo>
                    <a:pt x="275" y="12"/>
                    <a:pt x="265" y="12"/>
                    <a:pt x="265" y="12"/>
                  </a:cubicBezTo>
                  <a:cubicBezTo>
                    <a:pt x="255" y="2"/>
                    <a:pt x="255" y="2"/>
                    <a:pt x="255" y="2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56" y="17"/>
                    <a:pt x="256" y="17"/>
                    <a:pt x="256" y="17"/>
                  </a:cubicBezTo>
                  <a:cubicBezTo>
                    <a:pt x="250" y="30"/>
                    <a:pt x="250" y="30"/>
                    <a:pt x="250" y="30"/>
                  </a:cubicBezTo>
                  <a:cubicBezTo>
                    <a:pt x="239" y="31"/>
                    <a:pt x="239" y="31"/>
                    <a:pt x="239" y="31"/>
                  </a:cubicBezTo>
                  <a:cubicBezTo>
                    <a:pt x="239" y="31"/>
                    <a:pt x="238" y="39"/>
                    <a:pt x="235" y="45"/>
                  </a:cubicBezTo>
                  <a:cubicBezTo>
                    <a:pt x="232" y="50"/>
                    <a:pt x="215" y="47"/>
                    <a:pt x="211" y="49"/>
                  </a:cubicBezTo>
                  <a:cubicBezTo>
                    <a:pt x="206" y="51"/>
                    <a:pt x="203" y="72"/>
                    <a:pt x="202" y="74"/>
                  </a:cubicBezTo>
                  <a:cubicBezTo>
                    <a:pt x="202" y="76"/>
                    <a:pt x="184" y="90"/>
                    <a:pt x="185" y="94"/>
                  </a:cubicBezTo>
                  <a:cubicBezTo>
                    <a:pt x="185" y="98"/>
                    <a:pt x="194" y="107"/>
                    <a:pt x="194" y="107"/>
                  </a:cubicBezTo>
                  <a:cubicBezTo>
                    <a:pt x="194" y="107"/>
                    <a:pt x="187" y="116"/>
                    <a:pt x="187" y="123"/>
                  </a:cubicBezTo>
                  <a:cubicBezTo>
                    <a:pt x="186" y="131"/>
                    <a:pt x="191" y="142"/>
                    <a:pt x="191" y="142"/>
                  </a:cubicBezTo>
                  <a:cubicBezTo>
                    <a:pt x="194" y="160"/>
                    <a:pt x="194" y="160"/>
                    <a:pt x="194" y="160"/>
                  </a:cubicBezTo>
                  <a:cubicBezTo>
                    <a:pt x="186" y="164"/>
                    <a:pt x="186" y="164"/>
                    <a:pt x="186" y="164"/>
                  </a:cubicBezTo>
                  <a:cubicBezTo>
                    <a:pt x="186" y="171"/>
                    <a:pt x="186" y="171"/>
                    <a:pt x="186" y="171"/>
                  </a:cubicBezTo>
                  <a:cubicBezTo>
                    <a:pt x="186" y="171"/>
                    <a:pt x="181" y="175"/>
                    <a:pt x="177" y="179"/>
                  </a:cubicBezTo>
                  <a:cubicBezTo>
                    <a:pt x="173" y="183"/>
                    <a:pt x="182" y="191"/>
                    <a:pt x="182" y="191"/>
                  </a:cubicBezTo>
                  <a:cubicBezTo>
                    <a:pt x="176" y="196"/>
                    <a:pt x="176" y="196"/>
                    <a:pt x="176" y="196"/>
                  </a:cubicBezTo>
                  <a:cubicBezTo>
                    <a:pt x="181" y="206"/>
                    <a:pt x="181" y="206"/>
                    <a:pt x="181" y="206"/>
                  </a:cubicBezTo>
                  <a:cubicBezTo>
                    <a:pt x="194" y="217"/>
                    <a:pt x="194" y="217"/>
                    <a:pt x="194" y="217"/>
                  </a:cubicBezTo>
                  <a:cubicBezTo>
                    <a:pt x="194" y="217"/>
                    <a:pt x="186" y="241"/>
                    <a:pt x="185" y="244"/>
                  </a:cubicBezTo>
                  <a:cubicBezTo>
                    <a:pt x="184" y="248"/>
                    <a:pt x="170" y="246"/>
                    <a:pt x="166" y="246"/>
                  </a:cubicBezTo>
                  <a:cubicBezTo>
                    <a:pt x="162" y="246"/>
                    <a:pt x="154" y="250"/>
                    <a:pt x="154" y="250"/>
                  </a:cubicBezTo>
                  <a:cubicBezTo>
                    <a:pt x="154" y="250"/>
                    <a:pt x="149" y="246"/>
                    <a:pt x="146" y="243"/>
                  </a:cubicBezTo>
                  <a:cubicBezTo>
                    <a:pt x="143" y="241"/>
                    <a:pt x="123" y="244"/>
                    <a:pt x="123" y="244"/>
                  </a:cubicBezTo>
                  <a:cubicBezTo>
                    <a:pt x="123" y="244"/>
                    <a:pt x="118" y="251"/>
                    <a:pt x="110" y="262"/>
                  </a:cubicBezTo>
                  <a:cubicBezTo>
                    <a:pt x="102" y="274"/>
                    <a:pt x="89" y="271"/>
                    <a:pt x="88" y="273"/>
                  </a:cubicBezTo>
                  <a:cubicBezTo>
                    <a:pt x="87" y="275"/>
                    <a:pt x="81" y="284"/>
                    <a:pt x="81" y="284"/>
                  </a:cubicBezTo>
                  <a:cubicBezTo>
                    <a:pt x="70" y="284"/>
                    <a:pt x="70" y="284"/>
                    <a:pt x="70" y="284"/>
                  </a:cubicBezTo>
                  <a:cubicBezTo>
                    <a:pt x="65" y="291"/>
                    <a:pt x="65" y="291"/>
                    <a:pt x="65" y="291"/>
                  </a:cubicBezTo>
                  <a:cubicBezTo>
                    <a:pt x="52" y="291"/>
                    <a:pt x="52" y="291"/>
                    <a:pt x="52" y="291"/>
                  </a:cubicBezTo>
                  <a:cubicBezTo>
                    <a:pt x="52" y="291"/>
                    <a:pt x="45" y="295"/>
                    <a:pt x="35" y="304"/>
                  </a:cubicBezTo>
                  <a:cubicBezTo>
                    <a:pt x="25" y="312"/>
                    <a:pt x="30" y="328"/>
                    <a:pt x="30" y="328"/>
                  </a:cubicBezTo>
                  <a:cubicBezTo>
                    <a:pt x="30" y="328"/>
                    <a:pt x="19" y="341"/>
                    <a:pt x="16" y="343"/>
                  </a:cubicBezTo>
                  <a:cubicBezTo>
                    <a:pt x="14" y="346"/>
                    <a:pt x="12" y="364"/>
                    <a:pt x="12" y="364"/>
                  </a:cubicBezTo>
                  <a:cubicBezTo>
                    <a:pt x="12" y="364"/>
                    <a:pt x="4" y="369"/>
                    <a:pt x="3" y="373"/>
                  </a:cubicBezTo>
                  <a:cubicBezTo>
                    <a:pt x="2" y="378"/>
                    <a:pt x="8" y="390"/>
                    <a:pt x="8" y="390"/>
                  </a:cubicBezTo>
                  <a:cubicBezTo>
                    <a:pt x="8" y="390"/>
                    <a:pt x="9" y="402"/>
                    <a:pt x="9" y="403"/>
                  </a:cubicBezTo>
                  <a:cubicBezTo>
                    <a:pt x="10" y="404"/>
                    <a:pt x="18" y="408"/>
                    <a:pt x="18" y="408"/>
                  </a:cubicBezTo>
                  <a:cubicBezTo>
                    <a:pt x="11" y="411"/>
                    <a:pt x="11" y="411"/>
                    <a:pt x="11" y="411"/>
                  </a:cubicBezTo>
                  <a:cubicBezTo>
                    <a:pt x="11" y="440"/>
                    <a:pt x="11" y="440"/>
                    <a:pt x="11" y="440"/>
                  </a:cubicBezTo>
                  <a:cubicBezTo>
                    <a:pt x="0" y="454"/>
                    <a:pt x="0" y="454"/>
                    <a:pt x="0" y="454"/>
                  </a:cubicBezTo>
                  <a:cubicBezTo>
                    <a:pt x="1" y="454"/>
                    <a:pt x="2" y="454"/>
                    <a:pt x="2" y="454"/>
                  </a:cubicBezTo>
                  <a:cubicBezTo>
                    <a:pt x="8" y="459"/>
                    <a:pt x="8" y="459"/>
                    <a:pt x="8" y="459"/>
                  </a:cubicBezTo>
                  <a:cubicBezTo>
                    <a:pt x="22" y="449"/>
                    <a:pt x="22" y="449"/>
                    <a:pt x="22" y="449"/>
                  </a:cubicBezTo>
                  <a:cubicBezTo>
                    <a:pt x="23" y="453"/>
                    <a:pt x="23" y="453"/>
                    <a:pt x="23" y="453"/>
                  </a:cubicBezTo>
                  <a:cubicBezTo>
                    <a:pt x="29" y="450"/>
                    <a:pt x="29" y="450"/>
                    <a:pt x="29" y="450"/>
                  </a:cubicBezTo>
                  <a:cubicBezTo>
                    <a:pt x="29" y="450"/>
                    <a:pt x="37" y="458"/>
                    <a:pt x="37" y="464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3" name="Freeform 765"/>
            <p:cNvSpPr>
              <a:spLocks noChangeAspect="1"/>
            </p:cNvSpPr>
            <p:nvPr/>
          </p:nvSpPr>
          <p:spPr bwMode="auto">
            <a:xfrm>
              <a:off x="6069643" y="2132411"/>
              <a:ext cx="512704" cy="631661"/>
            </a:xfrm>
            <a:custGeom>
              <a:avLst/>
              <a:gdLst/>
              <a:ahLst/>
              <a:cxnLst>
                <a:cxn ang="0">
                  <a:pos x="76" y="284"/>
                </a:cxn>
                <a:cxn ang="0">
                  <a:pos x="98" y="274"/>
                </a:cxn>
                <a:cxn ang="0">
                  <a:pos x="113" y="285"/>
                </a:cxn>
                <a:cxn ang="0">
                  <a:pos x="125" y="289"/>
                </a:cxn>
                <a:cxn ang="0">
                  <a:pos x="129" y="299"/>
                </a:cxn>
                <a:cxn ang="0">
                  <a:pos x="132" y="296"/>
                </a:cxn>
                <a:cxn ang="0">
                  <a:pos x="148" y="308"/>
                </a:cxn>
                <a:cxn ang="0">
                  <a:pos x="154" y="296"/>
                </a:cxn>
                <a:cxn ang="0">
                  <a:pos x="161" y="294"/>
                </a:cxn>
                <a:cxn ang="0">
                  <a:pos x="167" y="284"/>
                </a:cxn>
                <a:cxn ang="0">
                  <a:pos x="172" y="275"/>
                </a:cxn>
                <a:cxn ang="0">
                  <a:pos x="164" y="262"/>
                </a:cxn>
                <a:cxn ang="0">
                  <a:pos x="157" y="254"/>
                </a:cxn>
                <a:cxn ang="0">
                  <a:pos x="167" y="246"/>
                </a:cxn>
                <a:cxn ang="0">
                  <a:pos x="167" y="230"/>
                </a:cxn>
                <a:cxn ang="0">
                  <a:pos x="175" y="220"/>
                </a:cxn>
                <a:cxn ang="0">
                  <a:pos x="179" y="200"/>
                </a:cxn>
                <a:cxn ang="0">
                  <a:pos x="194" y="195"/>
                </a:cxn>
                <a:cxn ang="0">
                  <a:pos x="201" y="183"/>
                </a:cxn>
                <a:cxn ang="0">
                  <a:pos x="205" y="172"/>
                </a:cxn>
                <a:cxn ang="0">
                  <a:pos x="214" y="166"/>
                </a:cxn>
                <a:cxn ang="0">
                  <a:pos x="214" y="155"/>
                </a:cxn>
                <a:cxn ang="0">
                  <a:pos x="220" y="151"/>
                </a:cxn>
                <a:cxn ang="0">
                  <a:pos x="224" y="134"/>
                </a:cxn>
                <a:cxn ang="0">
                  <a:pos x="250" y="127"/>
                </a:cxn>
                <a:cxn ang="0">
                  <a:pos x="250" y="126"/>
                </a:cxn>
                <a:cxn ang="0">
                  <a:pos x="240" y="113"/>
                </a:cxn>
                <a:cxn ang="0">
                  <a:pos x="229" y="115"/>
                </a:cxn>
                <a:cxn ang="0">
                  <a:pos x="183" y="67"/>
                </a:cxn>
                <a:cxn ang="0">
                  <a:pos x="179" y="57"/>
                </a:cxn>
                <a:cxn ang="0">
                  <a:pos x="160" y="55"/>
                </a:cxn>
                <a:cxn ang="0">
                  <a:pos x="158" y="47"/>
                </a:cxn>
                <a:cxn ang="0">
                  <a:pos x="148" y="41"/>
                </a:cxn>
                <a:cxn ang="0">
                  <a:pos x="128" y="30"/>
                </a:cxn>
                <a:cxn ang="0">
                  <a:pos x="102" y="16"/>
                </a:cxn>
                <a:cxn ang="0">
                  <a:pos x="90" y="5"/>
                </a:cxn>
                <a:cxn ang="0">
                  <a:pos x="56" y="2"/>
                </a:cxn>
                <a:cxn ang="0">
                  <a:pos x="33" y="9"/>
                </a:cxn>
                <a:cxn ang="0">
                  <a:pos x="7" y="9"/>
                </a:cxn>
                <a:cxn ang="0">
                  <a:pos x="9" y="20"/>
                </a:cxn>
                <a:cxn ang="0">
                  <a:pos x="1" y="26"/>
                </a:cxn>
                <a:cxn ang="0">
                  <a:pos x="0" y="40"/>
                </a:cxn>
                <a:cxn ang="0">
                  <a:pos x="4" y="41"/>
                </a:cxn>
                <a:cxn ang="0">
                  <a:pos x="4" y="54"/>
                </a:cxn>
                <a:cxn ang="0">
                  <a:pos x="10" y="58"/>
                </a:cxn>
                <a:cxn ang="0">
                  <a:pos x="5" y="64"/>
                </a:cxn>
                <a:cxn ang="0">
                  <a:pos x="8" y="75"/>
                </a:cxn>
                <a:cxn ang="0">
                  <a:pos x="15" y="76"/>
                </a:cxn>
                <a:cxn ang="0">
                  <a:pos x="17" y="95"/>
                </a:cxn>
                <a:cxn ang="0">
                  <a:pos x="8" y="110"/>
                </a:cxn>
                <a:cxn ang="0">
                  <a:pos x="13" y="120"/>
                </a:cxn>
                <a:cxn ang="0">
                  <a:pos x="9" y="132"/>
                </a:cxn>
                <a:cxn ang="0">
                  <a:pos x="29" y="148"/>
                </a:cxn>
                <a:cxn ang="0">
                  <a:pos x="30" y="200"/>
                </a:cxn>
                <a:cxn ang="0">
                  <a:pos x="42" y="240"/>
                </a:cxn>
                <a:cxn ang="0">
                  <a:pos x="53" y="239"/>
                </a:cxn>
                <a:cxn ang="0">
                  <a:pos x="60" y="246"/>
                </a:cxn>
                <a:cxn ang="0">
                  <a:pos x="56" y="251"/>
                </a:cxn>
                <a:cxn ang="0">
                  <a:pos x="59" y="255"/>
                </a:cxn>
                <a:cxn ang="0">
                  <a:pos x="56" y="265"/>
                </a:cxn>
                <a:cxn ang="0">
                  <a:pos x="54" y="277"/>
                </a:cxn>
                <a:cxn ang="0">
                  <a:pos x="70" y="281"/>
                </a:cxn>
                <a:cxn ang="0">
                  <a:pos x="76" y="284"/>
                </a:cxn>
              </a:cxnLst>
              <a:rect l="0" t="0" r="r" b="b"/>
              <a:pathLst>
                <a:path w="250" h="308">
                  <a:moveTo>
                    <a:pt x="76" y="284"/>
                  </a:moveTo>
                  <a:cubicBezTo>
                    <a:pt x="76" y="284"/>
                    <a:pt x="86" y="274"/>
                    <a:pt x="98" y="274"/>
                  </a:cubicBezTo>
                  <a:cubicBezTo>
                    <a:pt x="109" y="275"/>
                    <a:pt x="113" y="285"/>
                    <a:pt x="113" y="285"/>
                  </a:cubicBezTo>
                  <a:cubicBezTo>
                    <a:pt x="113" y="285"/>
                    <a:pt x="123" y="281"/>
                    <a:pt x="125" y="289"/>
                  </a:cubicBezTo>
                  <a:cubicBezTo>
                    <a:pt x="127" y="297"/>
                    <a:pt x="129" y="299"/>
                    <a:pt x="129" y="299"/>
                  </a:cubicBezTo>
                  <a:cubicBezTo>
                    <a:pt x="132" y="296"/>
                    <a:pt x="132" y="296"/>
                    <a:pt x="132" y="296"/>
                  </a:cubicBezTo>
                  <a:cubicBezTo>
                    <a:pt x="148" y="308"/>
                    <a:pt x="148" y="308"/>
                    <a:pt x="148" y="308"/>
                  </a:cubicBezTo>
                  <a:cubicBezTo>
                    <a:pt x="148" y="308"/>
                    <a:pt x="148" y="297"/>
                    <a:pt x="154" y="296"/>
                  </a:cubicBezTo>
                  <a:cubicBezTo>
                    <a:pt x="159" y="295"/>
                    <a:pt x="161" y="294"/>
                    <a:pt x="161" y="294"/>
                  </a:cubicBezTo>
                  <a:cubicBezTo>
                    <a:pt x="161" y="294"/>
                    <a:pt x="165" y="287"/>
                    <a:pt x="167" y="284"/>
                  </a:cubicBezTo>
                  <a:cubicBezTo>
                    <a:pt x="169" y="282"/>
                    <a:pt x="175" y="281"/>
                    <a:pt x="172" y="275"/>
                  </a:cubicBezTo>
                  <a:cubicBezTo>
                    <a:pt x="170" y="269"/>
                    <a:pt x="165" y="263"/>
                    <a:pt x="164" y="262"/>
                  </a:cubicBezTo>
                  <a:cubicBezTo>
                    <a:pt x="164" y="261"/>
                    <a:pt x="157" y="255"/>
                    <a:pt x="157" y="254"/>
                  </a:cubicBezTo>
                  <a:cubicBezTo>
                    <a:pt x="157" y="254"/>
                    <a:pt x="167" y="247"/>
                    <a:pt x="167" y="246"/>
                  </a:cubicBezTo>
                  <a:cubicBezTo>
                    <a:pt x="167" y="245"/>
                    <a:pt x="167" y="230"/>
                    <a:pt x="167" y="230"/>
                  </a:cubicBezTo>
                  <a:cubicBezTo>
                    <a:pt x="167" y="230"/>
                    <a:pt x="175" y="223"/>
                    <a:pt x="175" y="220"/>
                  </a:cubicBezTo>
                  <a:cubicBezTo>
                    <a:pt x="174" y="217"/>
                    <a:pt x="173" y="201"/>
                    <a:pt x="179" y="200"/>
                  </a:cubicBezTo>
                  <a:cubicBezTo>
                    <a:pt x="185" y="199"/>
                    <a:pt x="192" y="197"/>
                    <a:pt x="194" y="195"/>
                  </a:cubicBezTo>
                  <a:cubicBezTo>
                    <a:pt x="196" y="193"/>
                    <a:pt x="201" y="188"/>
                    <a:pt x="201" y="183"/>
                  </a:cubicBezTo>
                  <a:cubicBezTo>
                    <a:pt x="201" y="178"/>
                    <a:pt x="200" y="176"/>
                    <a:pt x="205" y="172"/>
                  </a:cubicBezTo>
                  <a:cubicBezTo>
                    <a:pt x="211" y="168"/>
                    <a:pt x="214" y="166"/>
                    <a:pt x="214" y="166"/>
                  </a:cubicBezTo>
                  <a:cubicBezTo>
                    <a:pt x="214" y="165"/>
                    <a:pt x="214" y="155"/>
                    <a:pt x="214" y="155"/>
                  </a:cubicBezTo>
                  <a:cubicBezTo>
                    <a:pt x="220" y="151"/>
                    <a:pt x="220" y="151"/>
                    <a:pt x="220" y="151"/>
                  </a:cubicBezTo>
                  <a:cubicBezTo>
                    <a:pt x="220" y="151"/>
                    <a:pt x="217" y="136"/>
                    <a:pt x="224" y="134"/>
                  </a:cubicBezTo>
                  <a:cubicBezTo>
                    <a:pt x="232" y="132"/>
                    <a:pt x="250" y="127"/>
                    <a:pt x="250" y="127"/>
                  </a:cubicBezTo>
                  <a:cubicBezTo>
                    <a:pt x="250" y="127"/>
                    <a:pt x="250" y="127"/>
                    <a:pt x="250" y="126"/>
                  </a:cubicBezTo>
                  <a:cubicBezTo>
                    <a:pt x="240" y="113"/>
                    <a:pt x="240" y="113"/>
                    <a:pt x="240" y="113"/>
                  </a:cubicBezTo>
                  <a:cubicBezTo>
                    <a:pt x="229" y="115"/>
                    <a:pt x="229" y="115"/>
                    <a:pt x="229" y="115"/>
                  </a:cubicBezTo>
                  <a:cubicBezTo>
                    <a:pt x="229" y="115"/>
                    <a:pt x="192" y="72"/>
                    <a:pt x="183" y="67"/>
                  </a:cubicBezTo>
                  <a:cubicBezTo>
                    <a:pt x="174" y="62"/>
                    <a:pt x="179" y="57"/>
                    <a:pt x="179" y="57"/>
                  </a:cubicBezTo>
                  <a:cubicBezTo>
                    <a:pt x="160" y="55"/>
                    <a:pt x="160" y="55"/>
                    <a:pt x="160" y="55"/>
                  </a:cubicBezTo>
                  <a:cubicBezTo>
                    <a:pt x="158" y="47"/>
                    <a:pt x="158" y="47"/>
                    <a:pt x="158" y="47"/>
                  </a:cubicBezTo>
                  <a:cubicBezTo>
                    <a:pt x="148" y="41"/>
                    <a:pt x="148" y="41"/>
                    <a:pt x="148" y="41"/>
                  </a:cubicBezTo>
                  <a:cubicBezTo>
                    <a:pt x="148" y="41"/>
                    <a:pt x="139" y="40"/>
                    <a:pt x="128" y="30"/>
                  </a:cubicBezTo>
                  <a:cubicBezTo>
                    <a:pt x="117" y="20"/>
                    <a:pt x="109" y="17"/>
                    <a:pt x="102" y="16"/>
                  </a:cubicBezTo>
                  <a:cubicBezTo>
                    <a:pt x="95" y="15"/>
                    <a:pt x="90" y="5"/>
                    <a:pt x="90" y="5"/>
                  </a:cubicBezTo>
                  <a:cubicBezTo>
                    <a:pt x="90" y="5"/>
                    <a:pt x="58" y="0"/>
                    <a:pt x="56" y="2"/>
                  </a:cubicBezTo>
                  <a:cubicBezTo>
                    <a:pt x="54" y="4"/>
                    <a:pt x="34" y="9"/>
                    <a:pt x="33" y="9"/>
                  </a:cubicBezTo>
                  <a:cubicBezTo>
                    <a:pt x="33" y="10"/>
                    <a:pt x="19" y="10"/>
                    <a:pt x="7" y="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5" y="64"/>
                    <a:pt x="5" y="64"/>
                    <a:pt x="5" y="64"/>
                  </a:cubicBezTo>
                  <a:cubicBezTo>
                    <a:pt x="8" y="75"/>
                    <a:pt x="8" y="75"/>
                    <a:pt x="8" y="75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7" y="95"/>
                    <a:pt x="17" y="95"/>
                    <a:pt x="17" y="95"/>
                  </a:cubicBezTo>
                  <a:cubicBezTo>
                    <a:pt x="17" y="95"/>
                    <a:pt x="8" y="109"/>
                    <a:pt x="8" y="110"/>
                  </a:cubicBezTo>
                  <a:cubicBezTo>
                    <a:pt x="8" y="111"/>
                    <a:pt x="13" y="120"/>
                    <a:pt x="13" y="120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29" y="148"/>
                    <a:pt x="29" y="148"/>
                    <a:pt x="29" y="148"/>
                  </a:cubicBezTo>
                  <a:cubicBezTo>
                    <a:pt x="30" y="200"/>
                    <a:pt x="30" y="200"/>
                    <a:pt x="30" y="200"/>
                  </a:cubicBezTo>
                  <a:cubicBezTo>
                    <a:pt x="42" y="240"/>
                    <a:pt x="42" y="240"/>
                    <a:pt x="42" y="240"/>
                  </a:cubicBezTo>
                  <a:cubicBezTo>
                    <a:pt x="53" y="239"/>
                    <a:pt x="53" y="239"/>
                    <a:pt x="53" y="239"/>
                  </a:cubicBezTo>
                  <a:cubicBezTo>
                    <a:pt x="53" y="239"/>
                    <a:pt x="57" y="243"/>
                    <a:pt x="60" y="246"/>
                  </a:cubicBezTo>
                  <a:cubicBezTo>
                    <a:pt x="63" y="248"/>
                    <a:pt x="56" y="251"/>
                    <a:pt x="56" y="251"/>
                  </a:cubicBezTo>
                  <a:cubicBezTo>
                    <a:pt x="59" y="255"/>
                    <a:pt x="59" y="255"/>
                    <a:pt x="59" y="255"/>
                  </a:cubicBezTo>
                  <a:cubicBezTo>
                    <a:pt x="59" y="255"/>
                    <a:pt x="62" y="261"/>
                    <a:pt x="56" y="265"/>
                  </a:cubicBezTo>
                  <a:cubicBezTo>
                    <a:pt x="51" y="268"/>
                    <a:pt x="53" y="275"/>
                    <a:pt x="54" y="277"/>
                  </a:cubicBezTo>
                  <a:cubicBezTo>
                    <a:pt x="70" y="281"/>
                    <a:pt x="70" y="281"/>
                    <a:pt x="70" y="281"/>
                  </a:cubicBezTo>
                  <a:lnTo>
                    <a:pt x="76" y="284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4" name="Freeform 766"/>
            <p:cNvSpPr>
              <a:spLocks noChangeAspect="1"/>
            </p:cNvSpPr>
            <p:nvPr/>
          </p:nvSpPr>
          <p:spPr bwMode="auto">
            <a:xfrm>
              <a:off x="6424135" y="2391737"/>
              <a:ext cx="443709" cy="268843"/>
            </a:xfrm>
            <a:custGeom>
              <a:avLst/>
              <a:gdLst/>
              <a:ahLst/>
              <a:cxnLst>
                <a:cxn ang="0">
                  <a:pos x="16" y="104"/>
                </a:cxn>
                <a:cxn ang="0">
                  <a:pos x="19" y="98"/>
                </a:cxn>
                <a:cxn ang="0">
                  <a:pos x="25" y="103"/>
                </a:cxn>
                <a:cxn ang="0">
                  <a:pos x="32" y="96"/>
                </a:cxn>
                <a:cxn ang="0">
                  <a:pos x="41" y="94"/>
                </a:cxn>
                <a:cxn ang="0">
                  <a:pos x="48" y="82"/>
                </a:cxn>
                <a:cxn ang="0">
                  <a:pos x="63" y="80"/>
                </a:cxn>
                <a:cxn ang="0">
                  <a:pos x="78" y="70"/>
                </a:cxn>
                <a:cxn ang="0">
                  <a:pos x="83" y="79"/>
                </a:cxn>
                <a:cxn ang="0">
                  <a:pos x="77" y="82"/>
                </a:cxn>
                <a:cxn ang="0">
                  <a:pos x="69" y="92"/>
                </a:cxn>
                <a:cxn ang="0">
                  <a:pos x="71" y="98"/>
                </a:cxn>
                <a:cxn ang="0">
                  <a:pos x="64" y="104"/>
                </a:cxn>
                <a:cxn ang="0">
                  <a:pos x="63" y="112"/>
                </a:cxn>
                <a:cxn ang="0">
                  <a:pos x="81" y="119"/>
                </a:cxn>
                <a:cxn ang="0">
                  <a:pos x="103" y="115"/>
                </a:cxn>
                <a:cxn ang="0">
                  <a:pos x="108" y="130"/>
                </a:cxn>
                <a:cxn ang="0">
                  <a:pos x="123" y="119"/>
                </a:cxn>
                <a:cxn ang="0">
                  <a:pos x="121" y="112"/>
                </a:cxn>
                <a:cxn ang="0">
                  <a:pos x="125" y="108"/>
                </a:cxn>
                <a:cxn ang="0">
                  <a:pos x="120" y="99"/>
                </a:cxn>
                <a:cxn ang="0">
                  <a:pos x="131" y="90"/>
                </a:cxn>
                <a:cxn ang="0">
                  <a:pos x="153" y="97"/>
                </a:cxn>
                <a:cxn ang="0">
                  <a:pos x="188" y="97"/>
                </a:cxn>
                <a:cxn ang="0">
                  <a:pos x="193" y="102"/>
                </a:cxn>
                <a:cxn ang="0">
                  <a:pos x="216" y="102"/>
                </a:cxn>
                <a:cxn ang="0">
                  <a:pos x="215" y="98"/>
                </a:cxn>
                <a:cxn ang="0">
                  <a:pos x="209" y="87"/>
                </a:cxn>
                <a:cxn ang="0">
                  <a:pos x="208" y="69"/>
                </a:cxn>
                <a:cxn ang="0">
                  <a:pos x="201" y="46"/>
                </a:cxn>
                <a:cxn ang="0">
                  <a:pos x="181" y="19"/>
                </a:cxn>
                <a:cxn ang="0">
                  <a:pos x="160" y="12"/>
                </a:cxn>
                <a:cxn ang="0">
                  <a:pos x="138" y="18"/>
                </a:cxn>
                <a:cxn ang="0">
                  <a:pos x="128" y="12"/>
                </a:cxn>
                <a:cxn ang="0">
                  <a:pos x="115" y="19"/>
                </a:cxn>
                <a:cxn ang="0">
                  <a:pos x="101" y="7"/>
                </a:cxn>
                <a:cxn ang="0">
                  <a:pos x="82" y="7"/>
                </a:cxn>
                <a:cxn ang="0">
                  <a:pos x="77" y="0"/>
                </a:cxn>
                <a:cxn ang="0">
                  <a:pos x="77" y="1"/>
                </a:cxn>
                <a:cxn ang="0">
                  <a:pos x="51" y="8"/>
                </a:cxn>
                <a:cxn ang="0">
                  <a:pos x="47" y="25"/>
                </a:cxn>
                <a:cxn ang="0">
                  <a:pos x="41" y="29"/>
                </a:cxn>
                <a:cxn ang="0">
                  <a:pos x="41" y="40"/>
                </a:cxn>
                <a:cxn ang="0">
                  <a:pos x="32" y="46"/>
                </a:cxn>
                <a:cxn ang="0">
                  <a:pos x="28" y="57"/>
                </a:cxn>
                <a:cxn ang="0">
                  <a:pos x="21" y="69"/>
                </a:cxn>
                <a:cxn ang="0">
                  <a:pos x="6" y="74"/>
                </a:cxn>
                <a:cxn ang="0">
                  <a:pos x="2" y="94"/>
                </a:cxn>
                <a:cxn ang="0">
                  <a:pos x="2" y="94"/>
                </a:cxn>
                <a:cxn ang="0">
                  <a:pos x="10" y="97"/>
                </a:cxn>
                <a:cxn ang="0">
                  <a:pos x="16" y="104"/>
                </a:cxn>
              </a:cxnLst>
              <a:rect l="0" t="0" r="r" b="b"/>
              <a:pathLst>
                <a:path w="216" h="131">
                  <a:moveTo>
                    <a:pt x="16" y="104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25" y="103"/>
                    <a:pt x="25" y="103"/>
                    <a:pt x="25" y="103"/>
                  </a:cubicBezTo>
                  <a:cubicBezTo>
                    <a:pt x="25" y="103"/>
                    <a:pt x="33" y="96"/>
                    <a:pt x="32" y="96"/>
                  </a:cubicBezTo>
                  <a:cubicBezTo>
                    <a:pt x="31" y="95"/>
                    <a:pt x="35" y="94"/>
                    <a:pt x="41" y="94"/>
                  </a:cubicBezTo>
                  <a:cubicBezTo>
                    <a:pt x="46" y="94"/>
                    <a:pt x="47" y="86"/>
                    <a:pt x="48" y="82"/>
                  </a:cubicBezTo>
                  <a:cubicBezTo>
                    <a:pt x="50" y="79"/>
                    <a:pt x="58" y="81"/>
                    <a:pt x="63" y="80"/>
                  </a:cubicBezTo>
                  <a:cubicBezTo>
                    <a:pt x="68" y="80"/>
                    <a:pt x="78" y="70"/>
                    <a:pt x="78" y="70"/>
                  </a:cubicBezTo>
                  <a:cubicBezTo>
                    <a:pt x="78" y="70"/>
                    <a:pt x="83" y="78"/>
                    <a:pt x="83" y="79"/>
                  </a:cubicBezTo>
                  <a:cubicBezTo>
                    <a:pt x="83" y="79"/>
                    <a:pt x="77" y="82"/>
                    <a:pt x="77" y="82"/>
                  </a:cubicBezTo>
                  <a:cubicBezTo>
                    <a:pt x="69" y="92"/>
                    <a:pt x="69" y="92"/>
                    <a:pt x="69" y="92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8"/>
                    <a:pt x="65" y="103"/>
                    <a:pt x="64" y="104"/>
                  </a:cubicBezTo>
                  <a:cubicBezTo>
                    <a:pt x="64" y="105"/>
                    <a:pt x="63" y="112"/>
                    <a:pt x="63" y="112"/>
                  </a:cubicBezTo>
                  <a:cubicBezTo>
                    <a:pt x="63" y="112"/>
                    <a:pt x="79" y="119"/>
                    <a:pt x="81" y="119"/>
                  </a:cubicBezTo>
                  <a:cubicBezTo>
                    <a:pt x="83" y="120"/>
                    <a:pt x="95" y="114"/>
                    <a:pt x="103" y="115"/>
                  </a:cubicBezTo>
                  <a:cubicBezTo>
                    <a:pt x="112" y="115"/>
                    <a:pt x="108" y="129"/>
                    <a:pt x="108" y="130"/>
                  </a:cubicBezTo>
                  <a:cubicBezTo>
                    <a:pt x="108" y="131"/>
                    <a:pt x="123" y="119"/>
                    <a:pt x="123" y="119"/>
                  </a:cubicBezTo>
                  <a:cubicBezTo>
                    <a:pt x="121" y="112"/>
                    <a:pt x="121" y="112"/>
                    <a:pt x="121" y="112"/>
                  </a:cubicBezTo>
                  <a:cubicBezTo>
                    <a:pt x="125" y="108"/>
                    <a:pt x="125" y="108"/>
                    <a:pt x="125" y="108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0" y="99"/>
                    <a:pt x="125" y="90"/>
                    <a:pt x="131" y="90"/>
                  </a:cubicBezTo>
                  <a:cubicBezTo>
                    <a:pt x="138" y="89"/>
                    <a:pt x="153" y="97"/>
                    <a:pt x="153" y="97"/>
                  </a:cubicBezTo>
                  <a:cubicBezTo>
                    <a:pt x="153" y="97"/>
                    <a:pt x="188" y="97"/>
                    <a:pt x="188" y="97"/>
                  </a:cubicBezTo>
                  <a:cubicBezTo>
                    <a:pt x="189" y="97"/>
                    <a:pt x="193" y="102"/>
                    <a:pt x="193" y="102"/>
                  </a:cubicBezTo>
                  <a:cubicBezTo>
                    <a:pt x="216" y="102"/>
                    <a:pt x="216" y="102"/>
                    <a:pt x="216" y="102"/>
                  </a:cubicBezTo>
                  <a:cubicBezTo>
                    <a:pt x="216" y="100"/>
                    <a:pt x="215" y="98"/>
                    <a:pt x="215" y="98"/>
                  </a:cubicBezTo>
                  <a:cubicBezTo>
                    <a:pt x="209" y="87"/>
                    <a:pt x="209" y="87"/>
                    <a:pt x="209" y="87"/>
                  </a:cubicBezTo>
                  <a:cubicBezTo>
                    <a:pt x="208" y="69"/>
                    <a:pt x="208" y="69"/>
                    <a:pt x="208" y="69"/>
                  </a:cubicBezTo>
                  <a:cubicBezTo>
                    <a:pt x="208" y="69"/>
                    <a:pt x="201" y="55"/>
                    <a:pt x="201" y="46"/>
                  </a:cubicBezTo>
                  <a:cubicBezTo>
                    <a:pt x="201" y="36"/>
                    <a:pt x="190" y="26"/>
                    <a:pt x="181" y="19"/>
                  </a:cubicBezTo>
                  <a:cubicBezTo>
                    <a:pt x="173" y="11"/>
                    <a:pt x="160" y="12"/>
                    <a:pt x="160" y="12"/>
                  </a:cubicBezTo>
                  <a:cubicBezTo>
                    <a:pt x="160" y="12"/>
                    <a:pt x="143" y="17"/>
                    <a:pt x="138" y="18"/>
                  </a:cubicBezTo>
                  <a:cubicBezTo>
                    <a:pt x="134" y="19"/>
                    <a:pt x="128" y="12"/>
                    <a:pt x="128" y="12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01" y="7"/>
                    <a:pt x="101" y="7"/>
                    <a:pt x="101" y="7"/>
                  </a:cubicBezTo>
                  <a:cubicBezTo>
                    <a:pt x="82" y="7"/>
                    <a:pt x="82" y="7"/>
                    <a:pt x="82" y="7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7" y="1"/>
                    <a:pt x="77" y="1"/>
                    <a:pt x="77" y="1"/>
                  </a:cubicBezTo>
                  <a:cubicBezTo>
                    <a:pt x="77" y="1"/>
                    <a:pt x="59" y="6"/>
                    <a:pt x="51" y="8"/>
                  </a:cubicBezTo>
                  <a:cubicBezTo>
                    <a:pt x="44" y="10"/>
                    <a:pt x="47" y="25"/>
                    <a:pt x="47" y="25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1" y="29"/>
                    <a:pt x="41" y="39"/>
                    <a:pt x="41" y="40"/>
                  </a:cubicBezTo>
                  <a:cubicBezTo>
                    <a:pt x="41" y="40"/>
                    <a:pt x="38" y="42"/>
                    <a:pt x="32" y="46"/>
                  </a:cubicBezTo>
                  <a:cubicBezTo>
                    <a:pt x="27" y="50"/>
                    <a:pt x="28" y="52"/>
                    <a:pt x="28" y="57"/>
                  </a:cubicBezTo>
                  <a:cubicBezTo>
                    <a:pt x="28" y="62"/>
                    <a:pt x="23" y="67"/>
                    <a:pt x="21" y="69"/>
                  </a:cubicBezTo>
                  <a:cubicBezTo>
                    <a:pt x="19" y="71"/>
                    <a:pt x="12" y="73"/>
                    <a:pt x="6" y="74"/>
                  </a:cubicBezTo>
                  <a:cubicBezTo>
                    <a:pt x="0" y="75"/>
                    <a:pt x="1" y="91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10" y="97"/>
                    <a:pt x="10" y="97"/>
                    <a:pt x="10" y="97"/>
                  </a:cubicBezTo>
                  <a:lnTo>
                    <a:pt x="16" y="104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5" name="Freeform 767"/>
            <p:cNvSpPr>
              <a:spLocks noChangeAspect="1"/>
            </p:cNvSpPr>
            <p:nvPr/>
          </p:nvSpPr>
          <p:spPr bwMode="auto">
            <a:xfrm>
              <a:off x="6390827" y="2535675"/>
              <a:ext cx="492481" cy="287876"/>
            </a:xfrm>
            <a:custGeom>
              <a:avLst/>
              <a:gdLst/>
              <a:ahLst/>
              <a:cxnLst>
                <a:cxn ang="0">
                  <a:pos x="34" y="111"/>
                </a:cxn>
                <a:cxn ang="0">
                  <a:pos x="48" y="109"/>
                </a:cxn>
                <a:cxn ang="0">
                  <a:pos x="71" y="92"/>
                </a:cxn>
                <a:cxn ang="0">
                  <a:pos x="93" y="75"/>
                </a:cxn>
                <a:cxn ang="0">
                  <a:pos x="97" y="97"/>
                </a:cxn>
                <a:cxn ang="0">
                  <a:pos x="93" y="110"/>
                </a:cxn>
                <a:cxn ang="0">
                  <a:pos x="100" y="120"/>
                </a:cxn>
                <a:cxn ang="0">
                  <a:pos x="112" y="140"/>
                </a:cxn>
                <a:cxn ang="0">
                  <a:pos x="131" y="130"/>
                </a:cxn>
                <a:cxn ang="0">
                  <a:pos x="142" y="115"/>
                </a:cxn>
                <a:cxn ang="0">
                  <a:pos x="176" y="107"/>
                </a:cxn>
                <a:cxn ang="0">
                  <a:pos x="202" y="98"/>
                </a:cxn>
                <a:cxn ang="0">
                  <a:pos x="219" y="84"/>
                </a:cxn>
                <a:cxn ang="0">
                  <a:pos x="237" y="62"/>
                </a:cxn>
                <a:cxn ang="0">
                  <a:pos x="209" y="32"/>
                </a:cxn>
                <a:cxn ang="0">
                  <a:pos x="169" y="27"/>
                </a:cxn>
                <a:cxn ang="0">
                  <a:pos x="136" y="29"/>
                </a:cxn>
                <a:cxn ang="0">
                  <a:pos x="137" y="42"/>
                </a:cxn>
                <a:cxn ang="0">
                  <a:pos x="124" y="60"/>
                </a:cxn>
                <a:cxn ang="0">
                  <a:pos x="97" y="49"/>
                </a:cxn>
                <a:cxn ang="0">
                  <a:pos x="80" y="34"/>
                </a:cxn>
                <a:cxn ang="0">
                  <a:pos x="85" y="22"/>
                </a:cxn>
                <a:cxn ang="0">
                  <a:pos x="99" y="9"/>
                </a:cxn>
                <a:cxn ang="0">
                  <a:pos x="79" y="10"/>
                </a:cxn>
                <a:cxn ang="0">
                  <a:pos x="57" y="24"/>
                </a:cxn>
                <a:cxn ang="0">
                  <a:pos x="41" y="33"/>
                </a:cxn>
                <a:cxn ang="0">
                  <a:pos x="32" y="34"/>
                </a:cxn>
                <a:cxn ang="0">
                  <a:pos x="18" y="24"/>
                </a:cxn>
                <a:cxn ang="0">
                  <a:pos x="10" y="50"/>
                </a:cxn>
                <a:cxn ang="0">
                  <a:pos x="7" y="66"/>
                </a:cxn>
                <a:cxn ang="0">
                  <a:pos x="10" y="88"/>
                </a:cxn>
                <a:cxn ang="0">
                  <a:pos x="16" y="108"/>
                </a:cxn>
              </a:cxnLst>
              <a:rect l="0" t="0" r="r" b="b"/>
              <a:pathLst>
                <a:path w="239" h="141">
                  <a:moveTo>
                    <a:pt x="27" y="100"/>
                  </a:moveTo>
                  <a:cubicBezTo>
                    <a:pt x="27" y="100"/>
                    <a:pt x="33" y="111"/>
                    <a:pt x="34" y="111"/>
                  </a:cubicBezTo>
                  <a:cubicBezTo>
                    <a:pt x="35" y="110"/>
                    <a:pt x="43" y="104"/>
                    <a:pt x="43" y="104"/>
                  </a:cubicBezTo>
                  <a:cubicBezTo>
                    <a:pt x="43" y="104"/>
                    <a:pt x="47" y="110"/>
                    <a:pt x="48" y="109"/>
                  </a:cubicBezTo>
                  <a:cubicBezTo>
                    <a:pt x="48" y="108"/>
                    <a:pt x="58" y="101"/>
                    <a:pt x="62" y="99"/>
                  </a:cubicBezTo>
                  <a:cubicBezTo>
                    <a:pt x="66" y="96"/>
                    <a:pt x="68" y="92"/>
                    <a:pt x="71" y="92"/>
                  </a:cubicBezTo>
                  <a:cubicBezTo>
                    <a:pt x="74" y="92"/>
                    <a:pt x="78" y="91"/>
                    <a:pt x="78" y="90"/>
                  </a:cubicBezTo>
                  <a:cubicBezTo>
                    <a:pt x="78" y="89"/>
                    <a:pt x="93" y="75"/>
                    <a:pt x="93" y="75"/>
                  </a:cubicBezTo>
                  <a:cubicBezTo>
                    <a:pt x="93" y="75"/>
                    <a:pt x="113" y="85"/>
                    <a:pt x="110" y="89"/>
                  </a:cubicBezTo>
                  <a:cubicBezTo>
                    <a:pt x="108" y="93"/>
                    <a:pt x="97" y="97"/>
                    <a:pt x="97" y="97"/>
                  </a:cubicBezTo>
                  <a:cubicBezTo>
                    <a:pt x="100" y="106"/>
                    <a:pt x="100" y="106"/>
                    <a:pt x="100" y="106"/>
                  </a:cubicBezTo>
                  <a:cubicBezTo>
                    <a:pt x="93" y="110"/>
                    <a:pt x="93" y="110"/>
                    <a:pt x="93" y="110"/>
                  </a:cubicBezTo>
                  <a:cubicBezTo>
                    <a:pt x="90" y="120"/>
                    <a:pt x="90" y="120"/>
                    <a:pt x="90" y="120"/>
                  </a:cubicBezTo>
                  <a:cubicBezTo>
                    <a:pt x="100" y="120"/>
                    <a:pt x="100" y="120"/>
                    <a:pt x="100" y="120"/>
                  </a:cubicBezTo>
                  <a:cubicBezTo>
                    <a:pt x="99" y="133"/>
                    <a:pt x="99" y="133"/>
                    <a:pt x="99" y="133"/>
                  </a:cubicBezTo>
                  <a:cubicBezTo>
                    <a:pt x="99" y="133"/>
                    <a:pt x="112" y="141"/>
                    <a:pt x="112" y="140"/>
                  </a:cubicBezTo>
                  <a:cubicBezTo>
                    <a:pt x="112" y="139"/>
                    <a:pt x="123" y="130"/>
                    <a:pt x="123" y="130"/>
                  </a:cubicBezTo>
                  <a:cubicBezTo>
                    <a:pt x="131" y="130"/>
                    <a:pt x="131" y="130"/>
                    <a:pt x="131" y="130"/>
                  </a:cubicBezTo>
                  <a:cubicBezTo>
                    <a:pt x="130" y="117"/>
                    <a:pt x="130" y="117"/>
                    <a:pt x="130" y="117"/>
                  </a:cubicBezTo>
                  <a:cubicBezTo>
                    <a:pt x="142" y="115"/>
                    <a:pt x="142" y="115"/>
                    <a:pt x="142" y="115"/>
                  </a:cubicBezTo>
                  <a:cubicBezTo>
                    <a:pt x="142" y="115"/>
                    <a:pt x="144" y="109"/>
                    <a:pt x="145" y="109"/>
                  </a:cubicBezTo>
                  <a:cubicBezTo>
                    <a:pt x="145" y="109"/>
                    <a:pt x="176" y="107"/>
                    <a:pt x="176" y="107"/>
                  </a:cubicBezTo>
                  <a:cubicBezTo>
                    <a:pt x="176" y="107"/>
                    <a:pt x="179" y="101"/>
                    <a:pt x="190" y="100"/>
                  </a:cubicBezTo>
                  <a:cubicBezTo>
                    <a:pt x="200" y="99"/>
                    <a:pt x="202" y="98"/>
                    <a:pt x="202" y="98"/>
                  </a:cubicBezTo>
                  <a:cubicBezTo>
                    <a:pt x="202" y="98"/>
                    <a:pt x="201" y="88"/>
                    <a:pt x="202" y="88"/>
                  </a:cubicBezTo>
                  <a:cubicBezTo>
                    <a:pt x="202" y="87"/>
                    <a:pt x="219" y="84"/>
                    <a:pt x="219" y="84"/>
                  </a:cubicBezTo>
                  <a:cubicBezTo>
                    <a:pt x="239" y="102"/>
                    <a:pt x="239" y="102"/>
                    <a:pt x="239" y="102"/>
                  </a:cubicBezTo>
                  <a:cubicBezTo>
                    <a:pt x="239" y="86"/>
                    <a:pt x="238" y="65"/>
                    <a:pt x="237" y="62"/>
                  </a:cubicBezTo>
                  <a:cubicBezTo>
                    <a:pt x="237" y="59"/>
                    <a:pt x="234" y="41"/>
                    <a:pt x="232" y="32"/>
                  </a:cubicBezTo>
                  <a:cubicBezTo>
                    <a:pt x="209" y="32"/>
                    <a:pt x="209" y="32"/>
                    <a:pt x="209" y="32"/>
                  </a:cubicBezTo>
                  <a:cubicBezTo>
                    <a:pt x="209" y="32"/>
                    <a:pt x="205" y="27"/>
                    <a:pt x="204" y="27"/>
                  </a:cubicBezTo>
                  <a:cubicBezTo>
                    <a:pt x="204" y="27"/>
                    <a:pt x="169" y="27"/>
                    <a:pt x="169" y="27"/>
                  </a:cubicBezTo>
                  <a:cubicBezTo>
                    <a:pt x="169" y="27"/>
                    <a:pt x="154" y="19"/>
                    <a:pt x="147" y="20"/>
                  </a:cubicBezTo>
                  <a:cubicBezTo>
                    <a:pt x="141" y="20"/>
                    <a:pt x="136" y="29"/>
                    <a:pt x="136" y="29"/>
                  </a:cubicBezTo>
                  <a:cubicBezTo>
                    <a:pt x="141" y="38"/>
                    <a:pt x="141" y="38"/>
                    <a:pt x="141" y="38"/>
                  </a:cubicBezTo>
                  <a:cubicBezTo>
                    <a:pt x="137" y="42"/>
                    <a:pt x="137" y="42"/>
                    <a:pt x="137" y="42"/>
                  </a:cubicBezTo>
                  <a:cubicBezTo>
                    <a:pt x="139" y="49"/>
                    <a:pt x="139" y="49"/>
                    <a:pt x="139" y="49"/>
                  </a:cubicBezTo>
                  <a:cubicBezTo>
                    <a:pt x="139" y="49"/>
                    <a:pt x="124" y="61"/>
                    <a:pt x="124" y="60"/>
                  </a:cubicBezTo>
                  <a:cubicBezTo>
                    <a:pt x="124" y="59"/>
                    <a:pt x="128" y="45"/>
                    <a:pt x="119" y="45"/>
                  </a:cubicBezTo>
                  <a:cubicBezTo>
                    <a:pt x="111" y="44"/>
                    <a:pt x="99" y="50"/>
                    <a:pt x="97" y="49"/>
                  </a:cubicBezTo>
                  <a:cubicBezTo>
                    <a:pt x="95" y="49"/>
                    <a:pt x="79" y="42"/>
                    <a:pt x="79" y="42"/>
                  </a:cubicBezTo>
                  <a:cubicBezTo>
                    <a:pt x="79" y="42"/>
                    <a:pt x="80" y="35"/>
                    <a:pt x="80" y="34"/>
                  </a:cubicBezTo>
                  <a:cubicBezTo>
                    <a:pt x="81" y="33"/>
                    <a:pt x="87" y="28"/>
                    <a:pt x="87" y="28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93" y="12"/>
                    <a:pt x="93" y="12"/>
                    <a:pt x="93" y="12"/>
                  </a:cubicBezTo>
                  <a:cubicBezTo>
                    <a:pt x="93" y="12"/>
                    <a:pt x="99" y="9"/>
                    <a:pt x="99" y="9"/>
                  </a:cubicBezTo>
                  <a:cubicBezTo>
                    <a:pt x="99" y="8"/>
                    <a:pt x="94" y="0"/>
                    <a:pt x="94" y="0"/>
                  </a:cubicBezTo>
                  <a:cubicBezTo>
                    <a:pt x="94" y="0"/>
                    <a:pt x="84" y="10"/>
                    <a:pt x="79" y="10"/>
                  </a:cubicBezTo>
                  <a:cubicBezTo>
                    <a:pt x="74" y="11"/>
                    <a:pt x="66" y="9"/>
                    <a:pt x="64" y="12"/>
                  </a:cubicBezTo>
                  <a:cubicBezTo>
                    <a:pt x="63" y="16"/>
                    <a:pt x="62" y="24"/>
                    <a:pt x="57" y="24"/>
                  </a:cubicBezTo>
                  <a:cubicBezTo>
                    <a:pt x="51" y="24"/>
                    <a:pt x="47" y="25"/>
                    <a:pt x="48" y="26"/>
                  </a:cubicBezTo>
                  <a:cubicBezTo>
                    <a:pt x="49" y="26"/>
                    <a:pt x="41" y="33"/>
                    <a:pt x="41" y="33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7"/>
                    <a:pt x="10" y="34"/>
                    <a:pt x="10" y="34"/>
                  </a:cubicBezTo>
                  <a:cubicBezTo>
                    <a:pt x="10" y="34"/>
                    <a:pt x="10" y="49"/>
                    <a:pt x="10" y="50"/>
                  </a:cubicBezTo>
                  <a:cubicBezTo>
                    <a:pt x="10" y="51"/>
                    <a:pt x="0" y="58"/>
                    <a:pt x="0" y="58"/>
                  </a:cubicBezTo>
                  <a:cubicBezTo>
                    <a:pt x="0" y="59"/>
                    <a:pt x="7" y="65"/>
                    <a:pt x="7" y="66"/>
                  </a:cubicBezTo>
                  <a:cubicBezTo>
                    <a:pt x="8" y="67"/>
                    <a:pt x="13" y="73"/>
                    <a:pt x="15" y="79"/>
                  </a:cubicBezTo>
                  <a:cubicBezTo>
                    <a:pt x="18" y="85"/>
                    <a:pt x="12" y="86"/>
                    <a:pt x="10" y="88"/>
                  </a:cubicBezTo>
                  <a:cubicBezTo>
                    <a:pt x="9" y="90"/>
                    <a:pt x="5" y="96"/>
                    <a:pt x="4" y="97"/>
                  </a:cubicBezTo>
                  <a:cubicBezTo>
                    <a:pt x="16" y="108"/>
                    <a:pt x="16" y="108"/>
                    <a:pt x="16" y="108"/>
                  </a:cubicBezTo>
                  <a:lnTo>
                    <a:pt x="27" y="100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6" name="Freeform 768"/>
            <p:cNvSpPr>
              <a:spLocks noChangeAspect="1"/>
            </p:cNvSpPr>
            <p:nvPr/>
          </p:nvSpPr>
          <p:spPr bwMode="auto">
            <a:xfrm>
              <a:off x="6092245" y="2689129"/>
              <a:ext cx="792253" cy="286686"/>
            </a:xfrm>
            <a:custGeom>
              <a:avLst/>
              <a:gdLst/>
              <a:ahLst/>
              <a:cxnLst>
                <a:cxn ang="0">
                  <a:pos x="386" y="43"/>
                </a:cxn>
                <a:cxn ang="0">
                  <a:pos x="365" y="9"/>
                </a:cxn>
                <a:cxn ang="0">
                  <a:pos x="348" y="23"/>
                </a:cxn>
                <a:cxn ang="0">
                  <a:pos x="322" y="32"/>
                </a:cxn>
                <a:cxn ang="0">
                  <a:pos x="288" y="40"/>
                </a:cxn>
                <a:cxn ang="0">
                  <a:pos x="277" y="55"/>
                </a:cxn>
                <a:cxn ang="0">
                  <a:pos x="258" y="65"/>
                </a:cxn>
                <a:cxn ang="0">
                  <a:pos x="246" y="45"/>
                </a:cxn>
                <a:cxn ang="0">
                  <a:pos x="239" y="35"/>
                </a:cxn>
                <a:cxn ang="0">
                  <a:pos x="243" y="22"/>
                </a:cxn>
                <a:cxn ang="0">
                  <a:pos x="239" y="0"/>
                </a:cxn>
                <a:cxn ang="0">
                  <a:pos x="217" y="17"/>
                </a:cxn>
                <a:cxn ang="0">
                  <a:pos x="194" y="34"/>
                </a:cxn>
                <a:cxn ang="0">
                  <a:pos x="180" y="36"/>
                </a:cxn>
                <a:cxn ang="0">
                  <a:pos x="162" y="33"/>
                </a:cxn>
                <a:cxn ang="0">
                  <a:pos x="150" y="23"/>
                </a:cxn>
                <a:cxn ang="0">
                  <a:pos x="137" y="37"/>
                </a:cxn>
                <a:cxn ang="0">
                  <a:pos x="118" y="28"/>
                </a:cxn>
                <a:cxn ang="0">
                  <a:pos x="102" y="14"/>
                </a:cxn>
                <a:cxn ang="0">
                  <a:pos x="65" y="13"/>
                </a:cxn>
                <a:cxn ang="0">
                  <a:pos x="43" y="6"/>
                </a:cxn>
                <a:cxn ang="0">
                  <a:pos x="31" y="14"/>
                </a:cxn>
                <a:cxn ang="0">
                  <a:pos x="30" y="44"/>
                </a:cxn>
                <a:cxn ang="0">
                  <a:pos x="0" y="105"/>
                </a:cxn>
                <a:cxn ang="0">
                  <a:pos x="35" y="137"/>
                </a:cxn>
                <a:cxn ang="0">
                  <a:pos x="60" y="111"/>
                </a:cxn>
                <a:cxn ang="0">
                  <a:pos x="82" y="104"/>
                </a:cxn>
                <a:cxn ang="0">
                  <a:pos x="91" y="94"/>
                </a:cxn>
                <a:cxn ang="0">
                  <a:pos x="112" y="77"/>
                </a:cxn>
                <a:cxn ang="0">
                  <a:pos x="154" y="104"/>
                </a:cxn>
                <a:cxn ang="0">
                  <a:pos x="167" y="110"/>
                </a:cxn>
                <a:cxn ang="0">
                  <a:pos x="178" y="111"/>
                </a:cxn>
                <a:cxn ang="0">
                  <a:pos x="183" y="127"/>
                </a:cxn>
                <a:cxn ang="0">
                  <a:pos x="207" y="98"/>
                </a:cxn>
                <a:cxn ang="0">
                  <a:pos x="226" y="105"/>
                </a:cxn>
                <a:cxn ang="0">
                  <a:pos x="239" y="121"/>
                </a:cxn>
                <a:cxn ang="0">
                  <a:pos x="258" y="130"/>
                </a:cxn>
                <a:cxn ang="0">
                  <a:pos x="283" y="125"/>
                </a:cxn>
                <a:cxn ang="0">
                  <a:pos x="302" y="117"/>
                </a:cxn>
                <a:cxn ang="0">
                  <a:pos x="324" y="96"/>
                </a:cxn>
                <a:cxn ang="0">
                  <a:pos x="342" y="97"/>
                </a:cxn>
                <a:cxn ang="0">
                  <a:pos x="377" y="76"/>
                </a:cxn>
              </a:cxnLst>
              <a:rect l="0" t="0" r="r" b="b"/>
              <a:pathLst>
                <a:path w="386" h="140">
                  <a:moveTo>
                    <a:pt x="375" y="65"/>
                  </a:moveTo>
                  <a:cubicBezTo>
                    <a:pt x="386" y="43"/>
                    <a:pt x="386" y="43"/>
                    <a:pt x="386" y="43"/>
                  </a:cubicBezTo>
                  <a:cubicBezTo>
                    <a:pt x="386" y="43"/>
                    <a:pt x="386" y="36"/>
                    <a:pt x="385" y="27"/>
                  </a:cubicBezTo>
                  <a:cubicBezTo>
                    <a:pt x="365" y="9"/>
                    <a:pt x="365" y="9"/>
                    <a:pt x="365" y="9"/>
                  </a:cubicBezTo>
                  <a:cubicBezTo>
                    <a:pt x="365" y="9"/>
                    <a:pt x="348" y="12"/>
                    <a:pt x="348" y="13"/>
                  </a:cubicBezTo>
                  <a:cubicBezTo>
                    <a:pt x="347" y="13"/>
                    <a:pt x="348" y="23"/>
                    <a:pt x="348" y="23"/>
                  </a:cubicBezTo>
                  <a:cubicBezTo>
                    <a:pt x="348" y="23"/>
                    <a:pt x="346" y="24"/>
                    <a:pt x="336" y="25"/>
                  </a:cubicBezTo>
                  <a:cubicBezTo>
                    <a:pt x="325" y="26"/>
                    <a:pt x="322" y="32"/>
                    <a:pt x="322" y="32"/>
                  </a:cubicBezTo>
                  <a:cubicBezTo>
                    <a:pt x="322" y="32"/>
                    <a:pt x="291" y="34"/>
                    <a:pt x="291" y="34"/>
                  </a:cubicBezTo>
                  <a:cubicBezTo>
                    <a:pt x="290" y="34"/>
                    <a:pt x="288" y="40"/>
                    <a:pt x="288" y="40"/>
                  </a:cubicBezTo>
                  <a:cubicBezTo>
                    <a:pt x="276" y="42"/>
                    <a:pt x="276" y="42"/>
                    <a:pt x="276" y="42"/>
                  </a:cubicBezTo>
                  <a:cubicBezTo>
                    <a:pt x="277" y="55"/>
                    <a:pt x="277" y="55"/>
                    <a:pt x="277" y="55"/>
                  </a:cubicBezTo>
                  <a:cubicBezTo>
                    <a:pt x="269" y="55"/>
                    <a:pt x="269" y="55"/>
                    <a:pt x="269" y="55"/>
                  </a:cubicBezTo>
                  <a:cubicBezTo>
                    <a:pt x="269" y="55"/>
                    <a:pt x="258" y="64"/>
                    <a:pt x="258" y="65"/>
                  </a:cubicBezTo>
                  <a:cubicBezTo>
                    <a:pt x="258" y="66"/>
                    <a:pt x="245" y="58"/>
                    <a:pt x="245" y="58"/>
                  </a:cubicBezTo>
                  <a:cubicBezTo>
                    <a:pt x="246" y="45"/>
                    <a:pt x="246" y="45"/>
                    <a:pt x="246" y="45"/>
                  </a:cubicBezTo>
                  <a:cubicBezTo>
                    <a:pt x="236" y="45"/>
                    <a:pt x="236" y="45"/>
                    <a:pt x="236" y="45"/>
                  </a:cubicBezTo>
                  <a:cubicBezTo>
                    <a:pt x="239" y="35"/>
                    <a:pt x="239" y="35"/>
                    <a:pt x="239" y="35"/>
                  </a:cubicBezTo>
                  <a:cubicBezTo>
                    <a:pt x="246" y="31"/>
                    <a:pt x="246" y="31"/>
                    <a:pt x="246" y="31"/>
                  </a:cubicBezTo>
                  <a:cubicBezTo>
                    <a:pt x="243" y="22"/>
                    <a:pt x="243" y="22"/>
                    <a:pt x="243" y="22"/>
                  </a:cubicBezTo>
                  <a:cubicBezTo>
                    <a:pt x="243" y="22"/>
                    <a:pt x="254" y="18"/>
                    <a:pt x="256" y="14"/>
                  </a:cubicBezTo>
                  <a:cubicBezTo>
                    <a:pt x="259" y="10"/>
                    <a:pt x="239" y="0"/>
                    <a:pt x="239" y="0"/>
                  </a:cubicBezTo>
                  <a:cubicBezTo>
                    <a:pt x="239" y="0"/>
                    <a:pt x="224" y="14"/>
                    <a:pt x="224" y="15"/>
                  </a:cubicBezTo>
                  <a:cubicBezTo>
                    <a:pt x="224" y="16"/>
                    <a:pt x="220" y="17"/>
                    <a:pt x="217" y="17"/>
                  </a:cubicBezTo>
                  <a:cubicBezTo>
                    <a:pt x="214" y="17"/>
                    <a:pt x="212" y="21"/>
                    <a:pt x="208" y="24"/>
                  </a:cubicBezTo>
                  <a:cubicBezTo>
                    <a:pt x="204" y="26"/>
                    <a:pt x="194" y="33"/>
                    <a:pt x="194" y="34"/>
                  </a:cubicBezTo>
                  <a:cubicBezTo>
                    <a:pt x="193" y="35"/>
                    <a:pt x="189" y="29"/>
                    <a:pt x="189" y="29"/>
                  </a:cubicBezTo>
                  <a:cubicBezTo>
                    <a:pt x="189" y="29"/>
                    <a:pt x="181" y="35"/>
                    <a:pt x="180" y="36"/>
                  </a:cubicBezTo>
                  <a:cubicBezTo>
                    <a:pt x="179" y="36"/>
                    <a:pt x="173" y="25"/>
                    <a:pt x="173" y="25"/>
                  </a:cubicBezTo>
                  <a:cubicBezTo>
                    <a:pt x="162" y="33"/>
                    <a:pt x="162" y="33"/>
                    <a:pt x="162" y="33"/>
                  </a:cubicBezTo>
                  <a:cubicBezTo>
                    <a:pt x="150" y="22"/>
                    <a:pt x="150" y="22"/>
                    <a:pt x="150" y="22"/>
                  </a:cubicBezTo>
                  <a:cubicBezTo>
                    <a:pt x="150" y="23"/>
                    <a:pt x="150" y="23"/>
                    <a:pt x="150" y="23"/>
                  </a:cubicBezTo>
                  <a:cubicBezTo>
                    <a:pt x="150" y="23"/>
                    <a:pt x="148" y="24"/>
                    <a:pt x="143" y="25"/>
                  </a:cubicBezTo>
                  <a:cubicBezTo>
                    <a:pt x="137" y="26"/>
                    <a:pt x="137" y="37"/>
                    <a:pt x="137" y="37"/>
                  </a:cubicBezTo>
                  <a:cubicBezTo>
                    <a:pt x="121" y="25"/>
                    <a:pt x="121" y="25"/>
                    <a:pt x="121" y="25"/>
                  </a:cubicBezTo>
                  <a:cubicBezTo>
                    <a:pt x="118" y="28"/>
                    <a:pt x="118" y="28"/>
                    <a:pt x="118" y="28"/>
                  </a:cubicBezTo>
                  <a:cubicBezTo>
                    <a:pt x="118" y="28"/>
                    <a:pt x="116" y="26"/>
                    <a:pt x="114" y="18"/>
                  </a:cubicBezTo>
                  <a:cubicBezTo>
                    <a:pt x="112" y="10"/>
                    <a:pt x="102" y="14"/>
                    <a:pt x="102" y="14"/>
                  </a:cubicBezTo>
                  <a:cubicBezTo>
                    <a:pt x="102" y="14"/>
                    <a:pt x="98" y="4"/>
                    <a:pt x="87" y="3"/>
                  </a:cubicBezTo>
                  <a:cubicBezTo>
                    <a:pt x="75" y="3"/>
                    <a:pt x="65" y="13"/>
                    <a:pt x="65" y="13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4" y="7"/>
                    <a:pt x="31" y="14"/>
                    <a:pt x="31" y="14"/>
                  </a:cubicBezTo>
                  <a:cubicBezTo>
                    <a:pt x="31" y="15"/>
                    <a:pt x="33" y="20"/>
                    <a:pt x="35" y="24"/>
                  </a:cubicBezTo>
                  <a:cubicBezTo>
                    <a:pt x="36" y="28"/>
                    <a:pt x="30" y="34"/>
                    <a:pt x="30" y="44"/>
                  </a:cubicBezTo>
                  <a:cubicBezTo>
                    <a:pt x="30" y="54"/>
                    <a:pt x="22" y="91"/>
                    <a:pt x="22" y="91"/>
                  </a:cubicBezTo>
                  <a:cubicBezTo>
                    <a:pt x="22" y="91"/>
                    <a:pt x="10" y="98"/>
                    <a:pt x="0" y="105"/>
                  </a:cubicBezTo>
                  <a:cubicBezTo>
                    <a:pt x="9" y="106"/>
                    <a:pt x="18" y="108"/>
                    <a:pt x="20" y="115"/>
                  </a:cubicBezTo>
                  <a:cubicBezTo>
                    <a:pt x="24" y="126"/>
                    <a:pt x="28" y="140"/>
                    <a:pt x="35" y="137"/>
                  </a:cubicBezTo>
                  <a:cubicBezTo>
                    <a:pt x="41" y="135"/>
                    <a:pt x="55" y="123"/>
                    <a:pt x="56" y="118"/>
                  </a:cubicBezTo>
                  <a:cubicBezTo>
                    <a:pt x="58" y="114"/>
                    <a:pt x="60" y="111"/>
                    <a:pt x="60" y="111"/>
                  </a:cubicBezTo>
                  <a:cubicBezTo>
                    <a:pt x="60" y="111"/>
                    <a:pt x="60" y="114"/>
                    <a:pt x="68" y="111"/>
                  </a:cubicBezTo>
                  <a:cubicBezTo>
                    <a:pt x="75" y="109"/>
                    <a:pt x="82" y="105"/>
                    <a:pt x="82" y="104"/>
                  </a:cubicBezTo>
                  <a:cubicBezTo>
                    <a:pt x="82" y="103"/>
                    <a:pt x="81" y="96"/>
                    <a:pt x="81" y="96"/>
                  </a:cubicBezTo>
                  <a:cubicBezTo>
                    <a:pt x="91" y="94"/>
                    <a:pt x="91" y="94"/>
                    <a:pt x="91" y="94"/>
                  </a:cubicBezTo>
                  <a:cubicBezTo>
                    <a:pt x="91" y="94"/>
                    <a:pt x="92" y="86"/>
                    <a:pt x="92" y="85"/>
                  </a:cubicBezTo>
                  <a:cubicBezTo>
                    <a:pt x="92" y="85"/>
                    <a:pt x="112" y="77"/>
                    <a:pt x="112" y="77"/>
                  </a:cubicBezTo>
                  <a:cubicBezTo>
                    <a:pt x="112" y="77"/>
                    <a:pt x="122" y="87"/>
                    <a:pt x="127" y="89"/>
                  </a:cubicBezTo>
                  <a:cubicBezTo>
                    <a:pt x="133" y="91"/>
                    <a:pt x="154" y="104"/>
                    <a:pt x="154" y="104"/>
                  </a:cubicBezTo>
                  <a:cubicBezTo>
                    <a:pt x="154" y="104"/>
                    <a:pt x="165" y="94"/>
                    <a:pt x="165" y="96"/>
                  </a:cubicBezTo>
                  <a:cubicBezTo>
                    <a:pt x="165" y="97"/>
                    <a:pt x="167" y="110"/>
                    <a:pt x="167" y="110"/>
                  </a:cubicBezTo>
                  <a:cubicBezTo>
                    <a:pt x="176" y="107"/>
                    <a:pt x="176" y="107"/>
                    <a:pt x="176" y="107"/>
                  </a:cubicBezTo>
                  <a:cubicBezTo>
                    <a:pt x="178" y="111"/>
                    <a:pt x="178" y="111"/>
                    <a:pt x="178" y="111"/>
                  </a:cubicBezTo>
                  <a:cubicBezTo>
                    <a:pt x="175" y="117"/>
                    <a:pt x="175" y="117"/>
                    <a:pt x="175" y="117"/>
                  </a:cubicBezTo>
                  <a:cubicBezTo>
                    <a:pt x="183" y="127"/>
                    <a:pt x="183" y="127"/>
                    <a:pt x="183" y="127"/>
                  </a:cubicBezTo>
                  <a:cubicBezTo>
                    <a:pt x="183" y="127"/>
                    <a:pt x="188" y="120"/>
                    <a:pt x="194" y="116"/>
                  </a:cubicBezTo>
                  <a:cubicBezTo>
                    <a:pt x="200" y="112"/>
                    <a:pt x="207" y="98"/>
                    <a:pt x="207" y="98"/>
                  </a:cubicBezTo>
                  <a:cubicBezTo>
                    <a:pt x="207" y="98"/>
                    <a:pt x="214" y="107"/>
                    <a:pt x="215" y="107"/>
                  </a:cubicBezTo>
                  <a:cubicBezTo>
                    <a:pt x="216" y="107"/>
                    <a:pt x="226" y="105"/>
                    <a:pt x="226" y="105"/>
                  </a:cubicBezTo>
                  <a:cubicBezTo>
                    <a:pt x="235" y="114"/>
                    <a:pt x="235" y="114"/>
                    <a:pt x="235" y="114"/>
                  </a:cubicBezTo>
                  <a:cubicBezTo>
                    <a:pt x="239" y="121"/>
                    <a:pt x="239" y="121"/>
                    <a:pt x="239" y="121"/>
                  </a:cubicBezTo>
                  <a:cubicBezTo>
                    <a:pt x="249" y="123"/>
                    <a:pt x="249" y="123"/>
                    <a:pt x="249" y="123"/>
                  </a:cubicBezTo>
                  <a:cubicBezTo>
                    <a:pt x="258" y="130"/>
                    <a:pt x="258" y="130"/>
                    <a:pt x="258" y="130"/>
                  </a:cubicBezTo>
                  <a:cubicBezTo>
                    <a:pt x="263" y="122"/>
                    <a:pt x="263" y="122"/>
                    <a:pt x="263" y="122"/>
                  </a:cubicBezTo>
                  <a:cubicBezTo>
                    <a:pt x="263" y="122"/>
                    <a:pt x="277" y="127"/>
                    <a:pt x="283" y="125"/>
                  </a:cubicBezTo>
                  <a:cubicBezTo>
                    <a:pt x="289" y="122"/>
                    <a:pt x="291" y="117"/>
                    <a:pt x="291" y="117"/>
                  </a:cubicBezTo>
                  <a:cubicBezTo>
                    <a:pt x="302" y="117"/>
                    <a:pt x="302" y="117"/>
                    <a:pt x="302" y="117"/>
                  </a:cubicBezTo>
                  <a:cubicBezTo>
                    <a:pt x="302" y="117"/>
                    <a:pt x="306" y="103"/>
                    <a:pt x="311" y="101"/>
                  </a:cubicBezTo>
                  <a:cubicBezTo>
                    <a:pt x="316" y="100"/>
                    <a:pt x="323" y="96"/>
                    <a:pt x="324" y="96"/>
                  </a:cubicBezTo>
                  <a:cubicBezTo>
                    <a:pt x="324" y="96"/>
                    <a:pt x="334" y="101"/>
                    <a:pt x="334" y="101"/>
                  </a:cubicBezTo>
                  <a:cubicBezTo>
                    <a:pt x="342" y="97"/>
                    <a:pt x="342" y="97"/>
                    <a:pt x="342" y="97"/>
                  </a:cubicBezTo>
                  <a:cubicBezTo>
                    <a:pt x="370" y="97"/>
                    <a:pt x="370" y="97"/>
                    <a:pt x="370" y="97"/>
                  </a:cubicBezTo>
                  <a:cubicBezTo>
                    <a:pt x="377" y="86"/>
                    <a:pt x="377" y="76"/>
                    <a:pt x="377" y="76"/>
                  </a:cubicBezTo>
                  <a:lnTo>
                    <a:pt x="375" y="65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7" name="Freeform 769"/>
            <p:cNvSpPr>
              <a:spLocks noChangeAspect="1"/>
            </p:cNvSpPr>
            <p:nvPr/>
          </p:nvSpPr>
          <p:spPr bwMode="auto">
            <a:xfrm>
              <a:off x="6465769" y="2885409"/>
              <a:ext cx="385420" cy="208174"/>
            </a:xfrm>
            <a:custGeom>
              <a:avLst/>
              <a:gdLst/>
              <a:ahLst/>
              <a:cxnLst>
                <a:cxn ang="0">
                  <a:pos x="109" y="101"/>
                </a:cxn>
                <a:cxn ang="0">
                  <a:pos x="184" y="7"/>
                </a:cxn>
                <a:cxn ang="0">
                  <a:pos x="188" y="1"/>
                </a:cxn>
                <a:cxn ang="0">
                  <a:pos x="160" y="1"/>
                </a:cxn>
                <a:cxn ang="0">
                  <a:pos x="152" y="5"/>
                </a:cxn>
                <a:cxn ang="0">
                  <a:pos x="142" y="0"/>
                </a:cxn>
                <a:cxn ang="0">
                  <a:pos x="129" y="5"/>
                </a:cxn>
                <a:cxn ang="0">
                  <a:pos x="120" y="21"/>
                </a:cxn>
                <a:cxn ang="0">
                  <a:pos x="109" y="21"/>
                </a:cxn>
                <a:cxn ang="0">
                  <a:pos x="101" y="29"/>
                </a:cxn>
                <a:cxn ang="0">
                  <a:pos x="81" y="26"/>
                </a:cxn>
                <a:cxn ang="0">
                  <a:pos x="76" y="34"/>
                </a:cxn>
                <a:cxn ang="0">
                  <a:pos x="67" y="27"/>
                </a:cxn>
                <a:cxn ang="0">
                  <a:pos x="57" y="25"/>
                </a:cxn>
                <a:cxn ang="0">
                  <a:pos x="53" y="18"/>
                </a:cxn>
                <a:cxn ang="0">
                  <a:pos x="44" y="9"/>
                </a:cxn>
                <a:cxn ang="0">
                  <a:pos x="33" y="11"/>
                </a:cxn>
                <a:cxn ang="0">
                  <a:pos x="25" y="2"/>
                </a:cxn>
                <a:cxn ang="0">
                  <a:pos x="12" y="20"/>
                </a:cxn>
                <a:cxn ang="0">
                  <a:pos x="1" y="31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12" y="40"/>
                </a:cxn>
                <a:cxn ang="0">
                  <a:pos x="12" y="45"/>
                </a:cxn>
                <a:cxn ang="0">
                  <a:pos x="26" y="47"/>
                </a:cxn>
                <a:cxn ang="0">
                  <a:pos x="42" y="57"/>
                </a:cxn>
                <a:cxn ang="0">
                  <a:pos x="52" y="59"/>
                </a:cxn>
                <a:cxn ang="0">
                  <a:pos x="63" y="67"/>
                </a:cxn>
                <a:cxn ang="0">
                  <a:pos x="74" y="72"/>
                </a:cxn>
                <a:cxn ang="0">
                  <a:pos x="80" y="84"/>
                </a:cxn>
                <a:cxn ang="0">
                  <a:pos x="98" y="88"/>
                </a:cxn>
                <a:cxn ang="0">
                  <a:pos x="102" y="94"/>
                </a:cxn>
                <a:cxn ang="0">
                  <a:pos x="102" y="100"/>
                </a:cxn>
                <a:cxn ang="0">
                  <a:pos x="109" y="101"/>
                </a:cxn>
              </a:cxnLst>
              <a:rect l="0" t="0" r="r" b="b"/>
              <a:pathLst>
                <a:path w="188" h="101">
                  <a:moveTo>
                    <a:pt x="109" y="101"/>
                  </a:moveTo>
                  <a:cubicBezTo>
                    <a:pt x="109" y="101"/>
                    <a:pt x="174" y="21"/>
                    <a:pt x="184" y="7"/>
                  </a:cubicBezTo>
                  <a:cubicBezTo>
                    <a:pt x="186" y="5"/>
                    <a:pt x="187" y="3"/>
                    <a:pt x="188" y="1"/>
                  </a:cubicBezTo>
                  <a:cubicBezTo>
                    <a:pt x="160" y="1"/>
                    <a:pt x="160" y="1"/>
                    <a:pt x="160" y="1"/>
                  </a:cubicBezTo>
                  <a:cubicBezTo>
                    <a:pt x="152" y="5"/>
                    <a:pt x="152" y="5"/>
                    <a:pt x="152" y="5"/>
                  </a:cubicBezTo>
                  <a:cubicBezTo>
                    <a:pt x="152" y="5"/>
                    <a:pt x="142" y="0"/>
                    <a:pt x="142" y="0"/>
                  </a:cubicBezTo>
                  <a:cubicBezTo>
                    <a:pt x="141" y="0"/>
                    <a:pt x="134" y="4"/>
                    <a:pt x="129" y="5"/>
                  </a:cubicBezTo>
                  <a:cubicBezTo>
                    <a:pt x="124" y="7"/>
                    <a:pt x="120" y="21"/>
                    <a:pt x="120" y="21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9" y="21"/>
                    <a:pt x="107" y="26"/>
                    <a:pt x="101" y="29"/>
                  </a:cubicBezTo>
                  <a:cubicBezTo>
                    <a:pt x="95" y="31"/>
                    <a:pt x="81" y="26"/>
                    <a:pt x="81" y="26"/>
                  </a:cubicBezTo>
                  <a:cubicBezTo>
                    <a:pt x="76" y="34"/>
                    <a:pt x="76" y="34"/>
                    <a:pt x="76" y="34"/>
                  </a:cubicBezTo>
                  <a:cubicBezTo>
                    <a:pt x="67" y="27"/>
                    <a:pt x="67" y="27"/>
                    <a:pt x="67" y="27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4" y="9"/>
                    <a:pt x="34" y="11"/>
                    <a:pt x="33" y="11"/>
                  </a:cubicBezTo>
                  <a:cubicBezTo>
                    <a:pt x="32" y="11"/>
                    <a:pt x="25" y="2"/>
                    <a:pt x="25" y="2"/>
                  </a:cubicBezTo>
                  <a:cubicBezTo>
                    <a:pt x="25" y="2"/>
                    <a:pt x="18" y="16"/>
                    <a:pt x="12" y="20"/>
                  </a:cubicBezTo>
                  <a:cubicBezTo>
                    <a:pt x="6" y="24"/>
                    <a:pt x="1" y="31"/>
                    <a:pt x="1" y="31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12" y="36"/>
                    <a:pt x="12" y="40"/>
                  </a:cubicBezTo>
                  <a:cubicBezTo>
                    <a:pt x="12" y="44"/>
                    <a:pt x="12" y="45"/>
                    <a:pt x="12" y="45"/>
                  </a:cubicBezTo>
                  <a:cubicBezTo>
                    <a:pt x="12" y="45"/>
                    <a:pt x="21" y="45"/>
                    <a:pt x="26" y="47"/>
                  </a:cubicBezTo>
                  <a:cubicBezTo>
                    <a:pt x="31" y="50"/>
                    <a:pt x="42" y="57"/>
                    <a:pt x="42" y="57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52" y="59"/>
                    <a:pt x="57" y="66"/>
                    <a:pt x="63" y="67"/>
                  </a:cubicBezTo>
                  <a:cubicBezTo>
                    <a:pt x="68" y="69"/>
                    <a:pt x="74" y="72"/>
                    <a:pt x="74" y="72"/>
                  </a:cubicBezTo>
                  <a:cubicBezTo>
                    <a:pt x="74" y="72"/>
                    <a:pt x="72" y="79"/>
                    <a:pt x="80" y="84"/>
                  </a:cubicBezTo>
                  <a:cubicBezTo>
                    <a:pt x="88" y="88"/>
                    <a:pt x="98" y="88"/>
                    <a:pt x="98" y="88"/>
                  </a:cubicBezTo>
                  <a:cubicBezTo>
                    <a:pt x="98" y="88"/>
                    <a:pt x="103" y="94"/>
                    <a:pt x="102" y="94"/>
                  </a:cubicBezTo>
                  <a:cubicBezTo>
                    <a:pt x="102" y="94"/>
                    <a:pt x="102" y="97"/>
                    <a:pt x="102" y="100"/>
                  </a:cubicBezTo>
                  <a:cubicBezTo>
                    <a:pt x="106" y="99"/>
                    <a:pt x="109" y="101"/>
                    <a:pt x="109" y="101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8" name="Freeform 770"/>
            <p:cNvSpPr>
              <a:spLocks noChangeAspect="1"/>
            </p:cNvSpPr>
            <p:nvPr/>
          </p:nvSpPr>
          <p:spPr bwMode="auto">
            <a:xfrm>
              <a:off x="6465769" y="2971058"/>
              <a:ext cx="212933" cy="255757"/>
            </a:xfrm>
            <a:custGeom>
              <a:avLst/>
              <a:gdLst/>
              <a:ahLst/>
              <a:cxnLst>
                <a:cxn ang="0">
                  <a:pos x="102" y="59"/>
                </a:cxn>
                <a:cxn ang="0">
                  <a:pos x="102" y="53"/>
                </a:cxn>
                <a:cxn ang="0">
                  <a:pos x="98" y="47"/>
                </a:cxn>
                <a:cxn ang="0">
                  <a:pos x="80" y="43"/>
                </a:cxn>
                <a:cxn ang="0">
                  <a:pos x="74" y="31"/>
                </a:cxn>
                <a:cxn ang="0">
                  <a:pos x="63" y="26"/>
                </a:cxn>
                <a:cxn ang="0">
                  <a:pos x="52" y="18"/>
                </a:cxn>
                <a:cxn ang="0">
                  <a:pos x="42" y="16"/>
                </a:cxn>
                <a:cxn ang="0">
                  <a:pos x="26" y="6"/>
                </a:cxn>
                <a:cxn ang="0">
                  <a:pos x="12" y="4"/>
                </a:cxn>
                <a:cxn ang="0">
                  <a:pos x="12" y="0"/>
                </a:cxn>
                <a:cxn ang="0">
                  <a:pos x="8" y="5"/>
                </a:cxn>
                <a:cxn ang="0">
                  <a:pos x="12" y="9"/>
                </a:cxn>
                <a:cxn ang="0">
                  <a:pos x="7" y="13"/>
                </a:cxn>
                <a:cxn ang="0">
                  <a:pos x="12" y="19"/>
                </a:cxn>
                <a:cxn ang="0">
                  <a:pos x="13" y="27"/>
                </a:cxn>
                <a:cxn ang="0">
                  <a:pos x="21" y="31"/>
                </a:cxn>
                <a:cxn ang="0">
                  <a:pos x="31" y="40"/>
                </a:cxn>
                <a:cxn ang="0">
                  <a:pos x="28" y="51"/>
                </a:cxn>
                <a:cxn ang="0">
                  <a:pos x="19" y="56"/>
                </a:cxn>
                <a:cxn ang="0">
                  <a:pos x="24" y="62"/>
                </a:cxn>
                <a:cxn ang="0">
                  <a:pos x="23" y="70"/>
                </a:cxn>
                <a:cxn ang="0">
                  <a:pos x="13" y="76"/>
                </a:cxn>
                <a:cxn ang="0">
                  <a:pos x="7" y="70"/>
                </a:cxn>
                <a:cxn ang="0">
                  <a:pos x="0" y="72"/>
                </a:cxn>
                <a:cxn ang="0">
                  <a:pos x="1" y="88"/>
                </a:cxn>
                <a:cxn ang="0">
                  <a:pos x="4" y="95"/>
                </a:cxn>
                <a:cxn ang="0">
                  <a:pos x="10" y="102"/>
                </a:cxn>
                <a:cxn ang="0">
                  <a:pos x="10" y="114"/>
                </a:cxn>
                <a:cxn ang="0">
                  <a:pos x="21" y="116"/>
                </a:cxn>
                <a:cxn ang="0">
                  <a:pos x="26" y="124"/>
                </a:cxn>
                <a:cxn ang="0">
                  <a:pos x="49" y="125"/>
                </a:cxn>
                <a:cxn ang="0">
                  <a:pos x="89" y="66"/>
                </a:cxn>
                <a:cxn ang="0">
                  <a:pos x="102" y="59"/>
                </a:cxn>
              </a:cxnLst>
              <a:rect l="0" t="0" r="r" b="b"/>
              <a:pathLst>
                <a:path w="103" h="125">
                  <a:moveTo>
                    <a:pt x="102" y="59"/>
                  </a:moveTo>
                  <a:cubicBezTo>
                    <a:pt x="102" y="56"/>
                    <a:pt x="102" y="53"/>
                    <a:pt x="102" y="53"/>
                  </a:cubicBezTo>
                  <a:cubicBezTo>
                    <a:pt x="103" y="53"/>
                    <a:pt x="98" y="47"/>
                    <a:pt x="98" y="47"/>
                  </a:cubicBezTo>
                  <a:cubicBezTo>
                    <a:pt x="98" y="47"/>
                    <a:pt x="88" y="47"/>
                    <a:pt x="80" y="43"/>
                  </a:cubicBezTo>
                  <a:cubicBezTo>
                    <a:pt x="72" y="38"/>
                    <a:pt x="74" y="31"/>
                    <a:pt x="74" y="31"/>
                  </a:cubicBezTo>
                  <a:cubicBezTo>
                    <a:pt x="74" y="31"/>
                    <a:pt x="68" y="28"/>
                    <a:pt x="63" y="26"/>
                  </a:cubicBezTo>
                  <a:cubicBezTo>
                    <a:pt x="57" y="25"/>
                    <a:pt x="52" y="18"/>
                    <a:pt x="52" y="18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2" y="16"/>
                    <a:pt x="31" y="9"/>
                    <a:pt x="26" y="6"/>
                  </a:cubicBezTo>
                  <a:cubicBezTo>
                    <a:pt x="21" y="4"/>
                    <a:pt x="12" y="4"/>
                    <a:pt x="12" y="4"/>
                  </a:cubicBezTo>
                  <a:cubicBezTo>
                    <a:pt x="12" y="4"/>
                    <a:pt x="12" y="3"/>
                    <a:pt x="12" y="0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28" y="51"/>
                    <a:pt x="28" y="51"/>
                    <a:pt x="28" y="51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7" y="70"/>
                    <a:pt x="7" y="70"/>
                    <a:pt x="7" y="7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4" y="93"/>
                    <a:pt x="4" y="95"/>
                  </a:cubicBezTo>
                  <a:cubicBezTo>
                    <a:pt x="4" y="98"/>
                    <a:pt x="10" y="102"/>
                    <a:pt x="10" y="102"/>
                  </a:cubicBezTo>
                  <a:cubicBezTo>
                    <a:pt x="10" y="114"/>
                    <a:pt x="10" y="114"/>
                    <a:pt x="10" y="114"/>
                  </a:cubicBezTo>
                  <a:cubicBezTo>
                    <a:pt x="21" y="116"/>
                    <a:pt x="21" y="116"/>
                    <a:pt x="21" y="116"/>
                  </a:cubicBezTo>
                  <a:cubicBezTo>
                    <a:pt x="26" y="124"/>
                    <a:pt x="26" y="124"/>
                    <a:pt x="26" y="124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64" y="100"/>
                    <a:pt x="82" y="74"/>
                    <a:pt x="89" y="66"/>
                  </a:cubicBezTo>
                  <a:cubicBezTo>
                    <a:pt x="94" y="61"/>
                    <a:pt x="98" y="59"/>
                    <a:pt x="102" y="59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299" name="Freeform 772"/>
            <p:cNvSpPr>
              <a:spLocks noChangeAspect="1"/>
            </p:cNvSpPr>
            <p:nvPr/>
          </p:nvSpPr>
          <p:spPr bwMode="auto">
            <a:xfrm>
              <a:off x="4908624" y="2430993"/>
              <a:ext cx="636419" cy="1034925"/>
            </a:xfrm>
            <a:custGeom>
              <a:avLst/>
              <a:gdLst/>
              <a:ahLst/>
              <a:cxnLst>
                <a:cxn ang="0">
                  <a:pos x="9" y="363"/>
                </a:cxn>
                <a:cxn ang="0">
                  <a:pos x="2" y="400"/>
                </a:cxn>
                <a:cxn ang="0">
                  <a:pos x="8" y="434"/>
                </a:cxn>
                <a:cxn ang="0">
                  <a:pos x="39" y="437"/>
                </a:cxn>
                <a:cxn ang="0">
                  <a:pos x="52" y="473"/>
                </a:cxn>
                <a:cxn ang="0">
                  <a:pos x="100" y="461"/>
                </a:cxn>
                <a:cxn ang="0">
                  <a:pos x="118" y="465"/>
                </a:cxn>
                <a:cxn ang="0">
                  <a:pos x="129" y="491"/>
                </a:cxn>
                <a:cxn ang="0">
                  <a:pos x="141" y="495"/>
                </a:cxn>
                <a:cxn ang="0">
                  <a:pos x="160" y="493"/>
                </a:cxn>
                <a:cxn ang="0">
                  <a:pos x="187" y="504"/>
                </a:cxn>
                <a:cxn ang="0">
                  <a:pos x="189" y="480"/>
                </a:cxn>
                <a:cxn ang="0">
                  <a:pos x="212" y="483"/>
                </a:cxn>
                <a:cxn ang="0">
                  <a:pos x="237" y="473"/>
                </a:cxn>
                <a:cxn ang="0">
                  <a:pos x="264" y="468"/>
                </a:cxn>
                <a:cxn ang="0">
                  <a:pos x="264" y="429"/>
                </a:cxn>
                <a:cxn ang="0">
                  <a:pos x="278" y="407"/>
                </a:cxn>
                <a:cxn ang="0">
                  <a:pos x="279" y="390"/>
                </a:cxn>
                <a:cxn ang="0">
                  <a:pos x="249" y="370"/>
                </a:cxn>
                <a:cxn ang="0">
                  <a:pos x="272" y="329"/>
                </a:cxn>
                <a:cxn ang="0">
                  <a:pos x="310" y="309"/>
                </a:cxn>
                <a:cxn ang="0">
                  <a:pos x="293" y="311"/>
                </a:cxn>
                <a:cxn ang="0">
                  <a:pos x="264" y="301"/>
                </a:cxn>
                <a:cxn ang="0">
                  <a:pos x="248" y="280"/>
                </a:cxn>
                <a:cxn ang="0">
                  <a:pos x="240" y="254"/>
                </a:cxn>
                <a:cxn ang="0">
                  <a:pos x="221" y="236"/>
                </a:cxn>
                <a:cxn ang="0">
                  <a:pos x="238" y="201"/>
                </a:cxn>
                <a:cxn ang="0">
                  <a:pos x="258" y="170"/>
                </a:cxn>
                <a:cxn ang="0">
                  <a:pos x="179" y="124"/>
                </a:cxn>
                <a:cxn ang="0">
                  <a:pos x="204" y="68"/>
                </a:cxn>
                <a:cxn ang="0">
                  <a:pos x="175" y="14"/>
                </a:cxn>
                <a:cxn ang="0">
                  <a:pos x="161" y="11"/>
                </a:cxn>
                <a:cxn ang="0">
                  <a:pos x="130" y="14"/>
                </a:cxn>
                <a:cxn ang="0">
                  <a:pos x="119" y="14"/>
                </a:cxn>
                <a:cxn ang="0">
                  <a:pos x="146" y="23"/>
                </a:cxn>
                <a:cxn ang="0">
                  <a:pos x="152" y="40"/>
                </a:cxn>
                <a:cxn ang="0">
                  <a:pos x="143" y="51"/>
                </a:cxn>
                <a:cxn ang="0">
                  <a:pos x="140" y="63"/>
                </a:cxn>
                <a:cxn ang="0">
                  <a:pos x="130" y="79"/>
                </a:cxn>
                <a:cxn ang="0">
                  <a:pos x="106" y="97"/>
                </a:cxn>
                <a:cxn ang="0">
                  <a:pos x="96" y="130"/>
                </a:cxn>
                <a:cxn ang="0">
                  <a:pos x="86" y="149"/>
                </a:cxn>
                <a:cxn ang="0">
                  <a:pos x="91" y="173"/>
                </a:cxn>
                <a:cxn ang="0">
                  <a:pos x="69" y="222"/>
                </a:cxn>
                <a:cxn ang="0">
                  <a:pos x="53" y="240"/>
                </a:cxn>
                <a:cxn ang="0">
                  <a:pos x="31" y="283"/>
                </a:cxn>
                <a:cxn ang="0">
                  <a:pos x="10" y="332"/>
                </a:cxn>
              </a:cxnLst>
              <a:rect l="0" t="0" r="r" b="b"/>
              <a:pathLst>
                <a:path w="310" h="504">
                  <a:moveTo>
                    <a:pt x="10" y="332"/>
                  </a:moveTo>
                  <a:cubicBezTo>
                    <a:pt x="7" y="343"/>
                    <a:pt x="9" y="363"/>
                    <a:pt x="9" y="363"/>
                  </a:cubicBezTo>
                  <a:cubicBezTo>
                    <a:pt x="0" y="375"/>
                    <a:pt x="0" y="375"/>
                    <a:pt x="0" y="375"/>
                  </a:cubicBezTo>
                  <a:cubicBezTo>
                    <a:pt x="2" y="400"/>
                    <a:pt x="2" y="400"/>
                    <a:pt x="2" y="400"/>
                  </a:cubicBezTo>
                  <a:cubicBezTo>
                    <a:pt x="3" y="430"/>
                    <a:pt x="3" y="430"/>
                    <a:pt x="3" y="430"/>
                  </a:cubicBezTo>
                  <a:cubicBezTo>
                    <a:pt x="8" y="434"/>
                    <a:pt x="8" y="434"/>
                    <a:pt x="8" y="434"/>
                  </a:cubicBezTo>
                  <a:cubicBezTo>
                    <a:pt x="11" y="463"/>
                    <a:pt x="11" y="463"/>
                    <a:pt x="11" y="463"/>
                  </a:cubicBezTo>
                  <a:cubicBezTo>
                    <a:pt x="39" y="437"/>
                    <a:pt x="39" y="437"/>
                    <a:pt x="39" y="437"/>
                  </a:cubicBezTo>
                  <a:cubicBezTo>
                    <a:pt x="27" y="468"/>
                    <a:pt x="27" y="468"/>
                    <a:pt x="27" y="468"/>
                  </a:cubicBezTo>
                  <a:cubicBezTo>
                    <a:pt x="52" y="473"/>
                    <a:pt x="52" y="473"/>
                    <a:pt x="52" y="473"/>
                  </a:cubicBezTo>
                  <a:cubicBezTo>
                    <a:pt x="85" y="492"/>
                    <a:pt x="85" y="492"/>
                    <a:pt x="85" y="492"/>
                  </a:cubicBezTo>
                  <a:cubicBezTo>
                    <a:pt x="100" y="461"/>
                    <a:pt x="100" y="461"/>
                    <a:pt x="100" y="461"/>
                  </a:cubicBezTo>
                  <a:cubicBezTo>
                    <a:pt x="108" y="472"/>
                    <a:pt x="108" y="472"/>
                    <a:pt x="108" y="472"/>
                  </a:cubicBezTo>
                  <a:cubicBezTo>
                    <a:pt x="118" y="465"/>
                    <a:pt x="118" y="465"/>
                    <a:pt x="118" y="465"/>
                  </a:cubicBezTo>
                  <a:cubicBezTo>
                    <a:pt x="133" y="481"/>
                    <a:pt x="133" y="481"/>
                    <a:pt x="133" y="481"/>
                  </a:cubicBezTo>
                  <a:cubicBezTo>
                    <a:pt x="129" y="491"/>
                    <a:pt x="129" y="491"/>
                    <a:pt x="129" y="491"/>
                  </a:cubicBezTo>
                  <a:cubicBezTo>
                    <a:pt x="140" y="488"/>
                    <a:pt x="140" y="488"/>
                    <a:pt x="140" y="488"/>
                  </a:cubicBezTo>
                  <a:cubicBezTo>
                    <a:pt x="141" y="495"/>
                    <a:pt x="141" y="495"/>
                    <a:pt x="141" y="495"/>
                  </a:cubicBezTo>
                  <a:cubicBezTo>
                    <a:pt x="152" y="486"/>
                    <a:pt x="152" y="486"/>
                    <a:pt x="152" y="486"/>
                  </a:cubicBezTo>
                  <a:cubicBezTo>
                    <a:pt x="160" y="493"/>
                    <a:pt x="160" y="493"/>
                    <a:pt x="160" y="493"/>
                  </a:cubicBezTo>
                  <a:cubicBezTo>
                    <a:pt x="172" y="492"/>
                    <a:pt x="172" y="492"/>
                    <a:pt x="172" y="492"/>
                  </a:cubicBezTo>
                  <a:cubicBezTo>
                    <a:pt x="187" y="504"/>
                    <a:pt x="187" y="504"/>
                    <a:pt x="187" y="504"/>
                  </a:cubicBezTo>
                  <a:cubicBezTo>
                    <a:pt x="193" y="497"/>
                    <a:pt x="193" y="497"/>
                    <a:pt x="193" y="497"/>
                  </a:cubicBezTo>
                  <a:cubicBezTo>
                    <a:pt x="189" y="480"/>
                    <a:pt x="189" y="480"/>
                    <a:pt x="189" y="480"/>
                  </a:cubicBezTo>
                  <a:cubicBezTo>
                    <a:pt x="205" y="489"/>
                    <a:pt x="205" y="489"/>
                    <a:pt x="205" y="489"/>
                  </a:cubicBezTo>
                  <a:cubicBezTo>
                    <a:pt x="212" y="483"/>
                    <a:pt x="212" y="483"/>
                    <a:pt x="212" y="483"/>
                  </a:cubicBezTo>
                  <a:cubicBezTo>
                    <a:pt x="224" y="485"/>
                    <a:pt x="224" y="485"/>
                    <a:pt x="224" y="485"/>
                  </a:cubicBezTo>
                  <a:cubicBezTo>
                    <a:pt x="237" y="473"/>
                    <a:pt x="237" y="473"/>
                    <a:pt x="237" y="473"/>
                  </a:cubicBezTo>
                  <a:cubicBezTo>
                    <a:pt x="266" y="468"/>
                    <a:pt x="266" y="468"/>
                    <a:pt x="266" y="468"/>
                  </a:cubicBezTo>
                  <a:cubicBezTo>
                    <a:pt x="265" y="468"/>
                    <a:pt x="265" y="468"/>
                    <a:pt x="264" y="468"/>
                  </a:cubicBezTo>
                  <a:cubicBezTo>
                    <a:pt x="263" y="468"/>
                    <a:pt x="274" y="453"/>
                    <a:pt x="276" y="444"/>
                  </a:cubicBezTo>
                  <a:cubicBezTo>
                    <a:pt x="279" y="436"/>
                    <a:pt x="264" y="429"/>
                    <a:pt x="264" y="429"/>
                  </a:cubicBezTo>
                  <a:cubicBezTo>
                    <a:pt x="266" y="413"/>
                    <a:pt x="266" y="413"/>
                    <a:pt x="266" y="413"/>
                  </a:cubicBezTo>
                  <a:cubicBezTo>
                    <a:pt x="278" y="407"/>
                    <a:pt x="278" y="407"/>
                    <a:pt x="278" y="407"/>
                  </a:cubicBezTo>
                  <a:cubicBezTo>
                    <a:pt x="268" y="401"/>
                    <a:pt x="268" y="401"/>
                    <a:pt x="268" y="401"/>
                  </a:cubicBezTo>
                  <a:cubicBezTo>
                    <a:pt x="279" y="390"/>
                    <a:pt x="279" y="390"/>
                    <a:pt x="279" y="390"/>
                  </a:cubicBezTo>
                  <a:cubicBezTo>
                    <a:pt x="279" y="390"/>
                    <a:pt x="269" y="387"/>
                    <a:pt x="259" y="386"/>
                  </a:cubicBezTo>
                  <a:cubicBezTo>
                    <a:pt x="250" y="386"/>
                    <a:pt x="249" y="370"/>
                    <a:pt x="249" y="370"/>
                  </a:cubicBezTo>
                  <a:cubicBezTo>
                    <a:pt x="269" y="348"/>
                    <a:pt x="269" y="348"/>
                    <a:pt x="269" y="348"/>
                  </a:cubicBezTo>
                  <a:cubicBezTo>
                    <a:pt x="272" y="329"/>
                    <a:pt x="272" y="329"/>
                    <a:pt x="272" y="329"/>
                  </a:cubicBezTo>
                  <a:cubicBezTo>
                    <a:pt x="272" y="329"/>
                    <a:pt x="275" y="329"/>
                    <a:pt x="281" y="329"/>
                  </a:cubicBezTo>
                  <a:cubicBezTo>
                    <a:pt x="287" y="329"/>
                    <a:pt x="310" y="309"/>
                    <a:pt x="310" y="309"/>
                  </a:cubicBezTo>
                  <a:cubicBezTo>
                    <a:pt x="307" y="301"/>
                    <a:pt x="307" y="301"/>
                    <a:pt x="307" y="301"/>
                  </a:cubicBezTo>
                  <a:cubicBezTo>
                    <a:pt x="293" y="311"/>
                    <a:pt x="293" y="311"/>
                    <a:pt x="293" y="311"/>
                  </a:cubicBezTo>
                  <a:cubicBezTo>
                    <a:pt x="287" y="306"/>
                    <a:pt x="287" y="306"/>
                    <a:pt x="287" y="306"/>
                  </a:cubicBezTo>
                  <a:cubicBezTo>
                    <a:pt x="287" y="306"/>
                    <a:pt x="283" y="310"/>
                    <a:pt x="264" y="301"/>
                  </a:cubicBezTo>
                  <a:cubicBezTo>
                    <a:pt x="244" y="292"/>
                    <a:pt x="258" y="283"/>
                    <a:pt x="258" y="283"/>
                  </a:cubicBezTo>
                  <a:cubicBezTo>
                    <a:pt x="248" y="280"/>
                    <a:pt x="248" y="280"/>
                    <a:pt x="248" y="280"/>
                  </a:cubicBezTo>
                  <a:cubicBezTo>
                    <a:pt x="257" y="267"/>
                    <a:pt x="257" y="267"/>
                    <a:pt x="257" y="267"/>
                  </a:cubicBezTo>
                  <a:cubicBezTo>
                    <a:pt x="240" y="254"/>
                    <a:pt x="240" y="254"/>
                    <a:pt x="240" y="254"/>
                  </a:cubicBezTo>
                  <a:cubicBezTo>
                    <a:pt x="238" y="243"/>
                    <a:pt x="238" y="243"/>
                    <a:pt x="238" y="243"/>
                  </a:cubicBezTo>
                  <a:cubicBezTo>
                    <a:pt x="221" y="236"/>
                    <a:pt x="221" y="236"/>
                    <a:pt x="221" y="236"/>
                  </a:cubicBezTo>
                  <a:cubicBezTo>
                    <a:pt x="233" y="225"/>
                    <a:pt x="233" y="225"/>
                    <a:pt x="233" y="225"/>
                  </a:cubicBezTo>
                  <a:cubicBezTo>
                    <a:pt x="233" y="225"/>
                    <a:pt x="232" y="211"/>
                    <a:pt x="238" y="201"/>
                  </a:cubicBezTo>
                  <a:cubicBezTo>
                    <a:pt x="244" y="192"/>
                    <a:pt x="249" y="195"/>
                    <a:pt x="249" y="195"/>
                  </a:cubicBezTo>
                  <a:cubicBezTo>
                    <a:pt x="249" y="195"/>
                    <a:pt x="263" y="184"/>
                    <a:pt x="258" y="170"/>
                  </a:cubicBezTo>
                  <a:cubicBezTo>
                    <a:pt x="253" y="156"/>
                    <a:pt x="226" y="176"/>
                    <a:pt x="226" y="176"/>
                  </a:cubicBezTo>
                  <a:cubicBezTo>
                    <a:pt x="179" y="124"/>
                    <a:pt x="179" y="124"/>
                    <a:pt x="179" y="124"/>
                  </a:cubicBezTo>
                  <a:cubicBezTo>
                    <a:pt x="179" y="124"/>
                    <a:pt x="183" y="122"/>
                    <a:pt x="189" y="120"/>
                  </a:cubicBezTo>
                  <a:cubicBezTo>
                    <a:pt x="194" y="118"/>
                    <a:pt x="204" y="68"/>
                    <a:pt x="204" y="68"/>
                  </a:cubicBezTo>
                  <a:cubicBezTo>
                    <a:pt x="204" y="68"/>
                    <a:pt x="196" y="22"/>
                    <a:pt x="196" y="20"/>
                  </a:cubicBezTo>
                  <a:cubicBezTo>
                    <a:pt x="196" y="19"/>
                    <a:pt x="175" y="14"/>
                    <a:pt x="175" y="14"/>
                  </a:cubicBezTo>
                  <a:cubicBezTo>
                    <a:pt x="173" y="5"/>
                    <a:pt x="173" y="5"/>
                    <a:pt x="173" y="5"/>
                  </a:cubicBezTo>
                  <a:cubicBezTo>
                    <a:pt x="173" y="5"/>
                    <a:pt x="167" y="9"/>
                    <a:pt x="161" y="11"/>
                  </a:cubicBezTo>
                  <a:cubicBezTo>
                    <a:pt x="155" y="14"/>
                    <a:pt x="144" y="0"/>
                    <a:pt x="144" y="0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0" y="12"/>
                    <a:pt x="119" y="14"/>
                    <a:pt x="119" y="14"/>
                  </a:cubicBezTo>
                  <a:cubicBezTo>
                    <a:pt x="146" y="18"/>
                    <a:pt x="146" y="18"/>
                    <a:pt x="146" y="18"/>
                  </a:cubicBezTo>
                  <a:cubicBezTo>
                    <a:pt x="146" y="23"/>
                    <a:pt x="146" y="23"/>
                    <a:pt x="146" y="23"/>
                  </a:cubicBezTo>
                  <a:cubicBezTo>
                    <a:pt x="159" y="33"/>
                    <a:pt x="159" y="33"/>
                    <a:pt x="159" y="33"/>
                  </a:cubicBezTo>
                  <a:cubicBezTo>
                    <a:pt x="159" y="33"/>
                    <a:pt x="152" y="37"/>
                    <a:pt x="152" y="40"/>
                  </a:cubicBezTo>
                  <a:cubicBezTo>
                    <a:pt x="151" y="44"/>
                    <a:pt x="155" y="50"/>
                    <a:pt x="155" y="50"/>
                  </a:cubicBezTo>
                  <a:cubicBezTo>
                    <a:pt x="143" y="51"/>
                    <a:pt x="143" y="51"/>
                    <a:pt x="143" y="51"/>
                  </a:cubicBezTo>
                  <a:cubicBezTo>
                    <a:pt x="151" y="62"/>
                    <a:pt x="151" y="62"/>
                    <a:pt x="151" y="62"/>
                  </a:cubicBezTo>
                  <a:cubicBezTo>
                    <a:pt x="140" y="63"/>
                    <a:pt x="140" y="63"/>
                    <a:pt x="140" y="63"/>
                  </a:cubicBezTo>
                  <a:cubicBezTo>
                    <a:pt x="140" y="74"/>
                    <a:pt x="140" y="74"/>
                    <a:pt x="140" y="74"/>
                  </a:cubicBezTo>
                  <a:cubicBezTo>
                    <a:pt x="140" y="74"/>
                    <a:pt x="143" y="77"/>
                    <a:pt x="130" y="79"/>
                  </a:cubicBezTo>
                  <a:cubicBezTo>
                    <a:pt x="117" y="81"/>
                    <a:pt x="130" y="87"/>
                    <a:pt x="123" y="93"/>
                  </a:cubicBezTo>
                  <a:cubicBezTo>
                    <a:pt x="116" y="99"/>
                    <a:pt x="106" y="97"/>
                    <a:pt x="106" y="97"/>
                  </a:cubicBezTo>
                  <a:cubicBezTo>
                    <a:pt x="93" y="103"/>
                    <a:pt x="93" y="103"/>
                    <a:pt x="93" y="103"/>
                  </a:cubicBezTo>
                  <a:cubicBezTo>
                    <a:pt x="96" y="130"/>
                    <a:pt x="96" y="130"/>
                    <a:pt x="96" y="130"/>
                  </a:cubicBezTo>
                  <a:cubicBezTo>
                    <a:pt x="86" y="135"/>
                    <a:pt x="86" y="135"/>
                    <a:pt x="86" y="135"/>
                  </a:cubicBezTo>
                  <a:cubicBezTo>
                    <a:pt x="86" y="149"/>
                    <a:pt x="86" y="149"/>
                    <a:pt x="86" y="149"/>
                  </a:cubicBezTo>
                  <a:cubicBezTo>
                    <a:pt x="99" y="162"/>
                    <a:pt x="99" y="162"/>
                    <a:pt x="99" y="162"/>
                  </a:cubicBezTo>
                  <a:cubicBezTo>
                    <a:pt x="91" y="173"/>
                    <a:pt x="91" y="173"/>
                    <a:pt x="91" y="173"/>
                  </a:cubicBezTo>
                  <a:cubicBezTo>
                    <a:pt x="91" y="173"/>
                    <a:pt x="91" y="185"/>
                    <a:pt x="91" y="191"/>
                  </a:cubicBezTo>
                  <a:cubicBezTo>
                    <a:pt x="91" y="197"/>
                    <a:pt x="69" y="222"/>
                    <a:pt x="69" y="222"/>
                  </a:cubicBezTo>
                  <a:cubicBezTo>
                    <a:pt x="66" y="222"/>
                    <a:pt x="66" y="222"/>
                    <a:pt x="66" y="222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3" y="240"/>
                    <a:pt x="40" y="255"/>
                    <a:pt x="38" y="270"/>
                  </a:cubicBezTo>
                  <a:cubicBezTo>
                    <a:pt x="37" y="276"/>
                    <a:pt x="34" y="280"/>
                    <a:pt x="31" y="283"/>
                  </a:cubicBezTo>
                  <a:cubicBezTo>
                    <a:pt x="32" y="283"/>
                    <a:pt x="32" y="283"/>
                    <a:pt x="32" y="283"/>
                  </a:cubicBezTo>
                  <a:cubicBezTo>
                    <a:pt x="32" y="283"/>
                    <a:pt x="14" y="321"/>
                    <a:pt x="10" y="332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00" name="Freeform 773"/>
            <p:cNvSpPr>
              <a:spLocks noChangeAspect="1"/>
            </p:cNvSpPr>
            <p:nvPr/>
          </p:nvSpPr>
          <p:spPr bwMode="auto">
            <a:xfrm>
              <a:off x="4059273" y="5149158"/>
              <a:ext cx="988531" cy="821992"/>
            </a:xfrm>
            <a:custGeom>
              <a:avLst/>
              <a:gdLst/>
              <a:ahLst/>
              <a:cxnLst>
                <a:cxn ang="0">
                  <a:pos x="455" y="134"/>
                </a:cxn>
                <a:cxn ang="0">
                  <a:pos x="451" y="129"/>
                </a:cxn>
                <a:cxn ang="0">
                  <a:pos x="460" y="123"/>
                </a:cxn>
                <a:cxn ang="0">
                  <a:pos x="462" y="108"/>
                </a:cxn>
                <a:cxn ang="0">
                  <a:pos x="476" y="92"/>
                </a:cxn>
                <a:cxn ang="0">
                  <a:pos x="477" y="83"/>
                </a:cxn>
                <a:cxn ang="0">
                  <a:pos x="429" y="83"/>
                </a:cxn>
                <a:cxn ang="0">
                  <a:pos x="389" y="42"/>
                </a:cxn>
                <a:cxn ang="0">
                  <a:pos x="371" y="23"/>
                </a:cxn>
                <a:cxn ang="0">
                  <a:pos x="352" y="25"/>
                </a:cxn>
                <a:cxn ang="0">
                  <a:pos x="299" y="8"/>
                </a:cxn>
                <a:cxn ang="0">
                  <a:pos x="283" y="9"/>
                </a:cxn>
                <a:cxn ang="0">
                  <a:pos x="276" y="0"/>
                </a:cxn>
                <a:cxn ang="0">
                  <a:pos x="264" y="8"/>
                </a:cxn>
                <a:cxn ang="0">
                  <a:pos x="256" y="0"/>
                </a:cxn>
                <a:cxn ang="0">
                  <a:pos x="246" y="8"/>
                </a:cxn>
                <a:cxn ang="0">
                  <a:pos x="233" y="0"/>
                </a:cxn>
                <a:cxn ang="0">
                  <a:pos x="228" y="7"/>
                </a:cxn>
                <a:cxn ang="0">
                  <a:pos x="206" y="21"/>
                </a:cxn>
                <a:cxn ang="0">
                  <a:pos x="188" y="21"/>
                </a:cxn>
                <a:cxn ang="0">
                  <a:pos x="181" y="31"/>
                </a:cxn>
                <a:cxn ang="0">
                  <a:pos x="172" y="30"/>
                </a:cxn>
                <a:cxn ang="0">
                  <a:pos x="160" y="48"/>
                </a:cxn>
                <a:cxn ang="0">
                  <a:pos x="151" y="47"/>
                </a:cxn>
                <a:cxn ang="0">
                  <a:pos x="111" y="68"/>
                </a:cxn>
                <a:cxn ang="0">
                  <a:pos x="115" y="79"/>
                </a:cxn>
                <a:cxn ang="0">
                  <a:pos x="100" y="82"/>
                </a:cxn>
                <a:cxn ang="0">
                  <a:pos x="74" y="110"/>
                </a:cxn>
                <a:cxn ang="0">
                  <a:pos x="73" y="123"/>
                </a:cxn>
                <a:cxn ang="0">
                  <a:pos x="60" y="123"/>
                </a:cxn>
                <a:cxn ang="0">
                  <a:pos x="54" y="135"/>
                </a:cxn>
                <a:cxn ang="0">
                  <a:pos x="38" y="155"/>
                </a:cxn>
                <a:cxn ang="0">
                  <a:pos x="18" y="166"/>
                </a:cxn>
                <a:cxn ang="0">
                  <a:pos x="17" y="175"/>
                </a:cxn>
                <a:cxn ang="0">
                  <a:pos x="0" y="187"/>
                </a:cxn>
                <a:cxn ang="0">
                  <a:pos x="8" y="195"/>
                </a:cxn>
                <a:cxn ang="0">
                  <a:pos x="25" y="195"/>
                </a:cxn>
                <a:cxn ang="0">
                  <a:pos x="34" y="179"/>
                </a:cxn>
                <a:cxn ang="0">
                  <a:pos x="48" y="181"/>
                </a:cxn>
                <a:cxn ang="0">
                  <a:pos x="97" y="225"/>
                </a:cxn>
                <a:cxn ang="0">
                  <a:pos x="99" y="242"/>
                </a:cxn>
                <a:cxn ang="0">
                  <a:pos x="123" y="226"/>
                </a:cxn>
                <a:cxn ang="0">
                  <a:pos x="145" y="251"/>
                </a:cxn>
                <a:cxn ang="0">
                  <a:pos x="167" y="263"/>
                </a:cxn>
                <a:cxn ang="0">
                  <a:pos x="190" y="264"/>
                </a:cxn>
                <a:cxn ang="0">
                  <a:pos x="191" y="272"/>
                </a:cxn>
                <a:cxn ang="0">
                  <a:pos x="214" y="290"/>
                </a:cxn>
                <a:cxn ang="0">
                  <a:pos x="236" y="305"/>
                </a:cxn>
                <a:cxn ang="0">
                  <a:pos x="245" y="324"/>
                </a:cxn>
                <a:cxn ang="0">
                  <a:pos x="265" y="333"/>
                </a:cxn>
                <a:cxn ang="0">
                  <a:pos x="277" y="342"/>
                </a:cxn>
                <a:cxn ang="0">
                  <a:pos x="247" y="364"/>
                </a:cxn>
                <a:cxn ang="0">
                  <a:pos x="248" y="396"/>
                </a:cxn>
                <a:cxn ang="0">
                  <a:pos x="259" y="400"/>
                </a:cxn>
                <a:cxn ang="0">
                  <a:pos x="301" y="361"/>
                </a:cxn>
                <a:cxn ang="0">
                  <a:pos x="316" y="325"/>
                </a:cxn>
                <a:cxn ang="0">
                  <a:pos x="344" y="295"/>
                </a:cxn>
                <a:cxn ang="0">
                  <a:pos x="393" y="261"/>
                </a:cxn>
                <a:cxn ang="0">
                  <a:pos x="436" y="210"/>
                </a:cxn>
                <a:cxn ang="0">
                  <a:pos x="471" y="142"/>
                </a:cxn>
                <a:cxn ang="0">
                  <a:pos x="476" y="135"/>
                </a:cxn>
                <a:cxn ang="0">
                  <a:pos x="464" y="128"/>
                </a:cxn>
                <a:cxn ang="0">
                  <a:pos x="455" y="134"/>
                </a:cxn>
              </a:cxnLst>
              <a:rect l="0" t="0" r="r" b="b"/>
              <a:pathLst>
                <a:path w="481" h="400">
                  <a:moveTo>
                    <a:pt x="455" y="134"/>
                  </a:moveTo>
                  <a:cubicBezTo>
                    <a:pt x="451" y="129"/>
                    <a:pt x="451" y="129"/>
                    <a:pt x="451" y="129"/>
                  </a:cubicBezTo>
                  <a:cubicBezTo>
                    <a:pt x="460" y="123"/>
                    <a:pt x="460" y="123"/>
                    <a:pt x="460" y="123"/>
                  </a:cubicBezTo>
                  <a:cubicBezTo>
                    <a:pt x="462" y="108"/>
                    <a:pt x="462" y="108"/>
                    <a:pt x="462" y="108"/>
                  </a:cubicBezTo>
                  <a:cubicBezTo>
                    <a:pt x="462" y="108"/>
                    <a:pt x="471" y="94"/>
                    <a:pt x="476" y="92"/>
                  </a:cubicBezTo>
                  <a:cubicBezTo>
                    <a:pt x="481" y="90"/>
                    <a:pt x="477" y="84"/>
                    <a:pt x="477" y="83"/>
                  </a:cubicBezTo>
                  <a:cubicBezTo>
                    <a:pt x="478" y="83"/>
                    <a:pt x="429" y="83"/>
                    <a:pt x="429" y="83"/>
                  </a:cubicBezTo>
                  <a:cubicBezTo>
                    <a:pt x="389" y="42"/>
                    <a:pt x="389" y="42"/>
                    <a:pt x="389" y="42"/>
                  </a:cubicBezTo>
                  <a:cubicBezTo>
                    <a:pt x="389" y="42"/>
                    <a:pt x="380" y="31"/>
                    <a:pt x="371" y="23"/>
                  </a:cubicBezTo>
                  <a:cubicBezTo>
                    <a:pt x="363" y="14"/>
                    <a:pt x="352" y="25"/>
                    <a:pt x="352" y="25"/>
                  </a:cubicBezTo>
                  <a:cubicBezTo>
                    <a:pt x="299" y="8"/>
                    <a:pt x="299" y="8"/>
                    <a:pt x="299" y="8"/>
                  </a:cubicBezTo>
                  <a:cubicBezTo>
                    <a:pt x="299" y="8"/>
                    <a:pt x="284" y="9"/>
                    <a:pt x="283" y="9"/>
                  </a:cubicBezTo>
                  <a:cubicBezTo>
                    <a:pt x="283" y="9"/>
                    <a:pt x="276" y="0"/>
                    <a:pt x="276" y="0"/>
                  </a:cubicBezTo>
                  <a:cubicBezTo>
                    <a:pt x="264" y="8"/>
                    <a:pt x="264" y="8"/>
                    <a:pt x="264" y="8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56" y="0"/>
                    <a:pt x="250" y="8"/>
                    <a:pt x="246" y="8"/>
                  </a:cubicBezTo>
                  <a:cubicBezTo>
                    <a:pt x="243" y="8"/>
                    <a:pt x="237" y="4"/>
                    <a:pt x="233" y="0"/>
                  </a:cubicBezTo>
                  <a:cubicBezTo>
                    <a:pt x="232" y="4"/>
                    <a:pt x="230" y="6"/>
                    <a:pt x="228" y="7"/>
                  </a:cubicBezTo>
                  <a:cubicBezTo>
                    <a:pt x="223" y="9"/>
                    <a:pt x="206" y="21"/>
                    <a:pt x="206" y="21"/>
                  </a:cubicBezTo>
                  <a:cubicBezTo>
                    <a:pt x="188" y="21"/>
                    <a:pt x="188" y="21"/>
                    <a:pt x="188" y="21"/>
                  </a:cubicBezTo>
                  <a:cubicBezTo>
                    <a:pt x="181" y="31"/>
                    <a:pt x="181" y="31"/>
                    <a:pt x="181" y="31"/>
                  </a:cubicBezTo>
                  <a:cubicBezTo>
                    <a:pt x="181" y="31"/>
                    <a:pt x="174" y="30"/>
                    <a:pt x="172" y="30"/>
                  </a:cubicBezTo>
                  <a:cubicBezTo>
                    <a:pt x="170" y="31"/>
                    <a:pt x="160" y="47"/>
                    <a:pt x="160" y="48"/>
                  </a:cubicBezTo>
                  <a:cubicBezTo>
                    <a:pt x="160" y="49"/>
                    <a:pt x="159" y="48"/>
                    <a:pt x="151" y="47"/>
                  </a:cubicBezTo>
                  <a:cubicBezTo>
                    <a:pt x="143" y="47"/>
                    <a:pt x="111" y="68"/>
                    <a:pt x="111" y="68"/>
                  </a:cubicBezTo>
                  <a:cubicBezTo>
                    <a:pt x="115" y="79"/>
                    <a:pt x="115" y="79"/>
                    <a:pt x="115" y="79"/>
                  </a:cubicBezTo>
                  <a:cubicBezTo>
                    <a:pt x="115" y="79"/>
                    <a:pt x="101" y="82"/>
                    <a:pt x="100" y="82"/>
                  </a:cubicBezTo>
                  <a:cubicBezTo>
                    <a:pt x="99" y="81"/>
                    <a:pt x="74" y="110"/>
                    <a:pt x="74" y="110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60" y="123"/>
                    <a:pt x="60" y="123"/>
                    <a:pt x="60" y="123"/>
                  </a:cubicBezTo>
                  <a:cubicBezTo>
                    <a:pt x="54" y="135"/>
                    <a:pt x="54" y="135"/>
                    <a:pt x="54" y="135"/>
                  </a:cubicBezTo>
                  <a:cubicBezTo>
                    <a:pt x="54" y="135"/>
                    <a:pt x="50" y="142"/>
                    <a:pt x="38" y="155"/>
                  </a:cubicBezTo>
                  <a:cubicBezTo>
                    <a:pt x="26" y="168"/>
                    <a:pt x="18" y="166"/>
                    <a:pt x="18" y="166"/>
                  </a:cubicBezTo>
                  <a:cubicBezTo>
                    <a:pt x="17" y="166"/>
                    <a:pt x="18" y="169"/>
                    <a:pt x="17" y="175"/>
                  </a:cubicBezTo>
                  <a:cubicBezTo>
                    <a:pt x="16" y="181"/>
                    <a:pt x="0" y="187"/>
                    <a:pt x="0" y="187"/>
                  </a:cubicBezTo>
                  <a:cubicBezTo>
                    <a:pt x="8" y="195"/>
                    <a:pt x="8" y="195"/>
                    <a:pt x="8" y="195"/>
                  </a:cubicBezTo>
                  <a:cubicBezTo>
                    <a:pt x="25" y="195"/>
                    <a:pt x="25" y="195"/>
                    <a:pt x="25" y="195"/>
                  </a:cubicBezTo>
                  <a:cubicBezTo>
                    <a:pt x="25" y="195"/>
                    <a:pt x="29" y="183"/>
                    <a:pt x="34" y="179"/>
                  </a:cubicBezTo>
                  <a:cubicBezTo>
                    <a:pt x="39" y="176"/>
                    <a:pt x="48" y="181"/>
                    <a:pt x="48" y="181"/>
                  </a:cubicBezTo>
                  <a:cubicBezTo>
                    <a:pt x="97" y="225"/>
                    <a:pt x="97" y="225"/>
                    <a:pt x="97" y="225"/>
                  </a:cubicBezTo>
                  <a:cubicBezTo>
                    <a:pt x="99" y="242"/>
                    <a:pt x="99" y="242"/>
                    <a:pt x="99" y="242"/>
                  </a:cubicBezTo>
                  <a:cubicBezTo>
                    <a:pt x="123" y="226"/>
                    <a:pt x="123" y="226"/>
                    <a:pt x="123" y="226"/>
                  </a:cubicBezTo>
                  <a:cubicBezTo>
                    <a:pt x="123" y="226"/>
                    <a:pt x="144" y="246"/>
                    <a:pt x="145" y="251"/>
                  </a:cubicBezTo>
                  <a:cubicBezTo>
                    <a:pt x="146" y="256"/>
                    <a:pt x="167" y="263"/>
                    <a:pt x="167" y="263"/>
                  </a:cubicBezTo>
                  <a:cubicBezTo>
                    <a:pt x="190" y="264"/>
                    <a:pt x="190" y="264"/>
                    <a:pt x="190" y="264"/>
                  </a:cubicBezTo>
                  <a:cubicBezTo>
                    <a:pt x="190" y="264"/>
                    <a:pt x="191" y="269"/>
                    <a:pt x="191" y="272"/>
                  </a:cubicBezTo>
                  <a:cubicBezTo>
                    <a:pt x="191" y="275"/>
                    <a:pt x="201" y="284"/>
                    <a:pt x="214" y="290"/>
                  </a:cubicBezTo>
                  <a:cubicBezTo>
                    <a:pt x="228" y="296"/>
                    <a:pt x="235" y="301"/>
                    <a:pt x="236" y="305"/>
                  </a:cubicBezTo>
                  <a:cubicBezTo>
                    <a:pt x="237" y="310"/>
                    <a:pt x="240" y="317"/>
                    <a:pt x="245" y="324"/>
                  </a:cubicBezTo>
                  <a:cubicBezTo>
                    <a:pt x="250" y="331"/>
                    <a:pt x="265" y="333"/>
                    <a:pt x="265" y="333"/>
                  </a:cubicBezTo>
                  <a:cubicBezTo>
                    <a:pt x="277" y="342"/>
                    <a:pt x="277" y="342"/>
                    <a:pt x="277" y="342"/>
                  </a:cubicBezTo>
                  <a:cubicBezTo>
                    <a:pt x="247" y="364"/>
                    <a:pt x="247" y="364"/>
                    <a:pt x="247" y="364"/>
                  </a:cubicBezTo>
                  <a:cubicBezTo>
                    <a:pt x="248" y="396"/>
                    <a:pt x="248" y="396"/>
                    <a:pt x="248" y="396"/>
                  </a:cubicBezTo>
                  <a:cubicBezTo>
                    <a:pt x="259" y="400"/>
                    <a:pt x="259" y="400"/>
                    <a:pt x="259" y="400"/>
                  </a:cubicBezTo>
                  <a:cubicBezTo>
                    <a:pt x="259" y="400"/>
                    <a:pt x="286" y="377"/>
                    <a:pt x="301" y="361"/>
                  </a:cubicBezTo>
                  <a:cubicBezTo>
                    <a:pt x="317" y="346"/>
                    <a:pt x="315" y="328"/>
                    <a:pt x="316" y="325"/>
                  </a:cubicBezTo>
                  <a:cubicBezTo>
                    <a:pt x="316" y="322"/>
                    <a:pt x="334" y="302"/>
                    <a:pt x="344" y="295"/>
                  </a:cubicBezTo>
                  <a:cubicBezTo>
                    <a:pt x="354" y="288"/>
                    <a:pt x="376" y="276"/>
                    <a:pt x="393" y="261"/>
                  </a:cubicBezTo>
                  <a:cubicBezTo>
                    <a:pt x="411" y="246"/>
                    <a:pt x="420" y="235"/>
                    <a:pt x="436" y="210"/>
                  </a:cubicBezTo>
                  <a:cubicBezTo>
                    <a:pt x="452" y="184"/>
                    <a:pt x="458" y="162"/>
                    <a:pt x="471" y="142"/>
                  </a:cubicBezTo>
                  <a:cubicBezTo>
                    <a:pt x="472" y="140"/>
                    <a:pt x="474" y="137"/>
                    <a:pt x="476" y="135"/>
                  </a:cubicBezTo>
                  <a:cubicBezTo>
                    <a:pt x="464" y="128"/>
                    <a:pt x="464" y="128"/>
                    <a:pt x="464" y="128"/>
                  </a:cubicBezTo>
                  <a:lnTo>
                    <a:pt x="455" y="134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01" name="Freeform 774"/>
            <p:cNvSpPr>
              <a:spLocks noChangeAspect="1"/>
            </p:cNvSpPr>
            <p:nvPr/>
          </p:nvSpPr>
          <p:spPr bwMode="auto">
            <a:xfrm>
              <a:off x="5158434" y="1925426"/>
              <a:ext cx="863627" cy="1133659"/>
            </a:xfrm>
            <a:custGeom>
              <a:avLst/>
              <a:gdLst/>
              <a:ahLst/>
              <a:cxnLst>
                <a:cxn ang="0">
                  <a:pos x="182" y="506"/>
                </a:cxn>
                <a:cxn ang="0">
                  <a:pos x="172" y="488"/>
                </a:cxn>
                <a:cxn ang="0">
                  <a:pos x="176" y="462"/>
                </a:cxn>
                <a:cxn ang="0">
                  <a:pos x="194" y="426"/>
                </a:cxn>
                <a:cxn ang="0">
                  <a:pos x="216" y="389"/>
                </a:cxn>
                <a:cxn ang="0">
                  <a:pos x="234" y="382"/>
                </a:cxn>
                <a:cxn ang="0">
                  <a:pos x="252" y="371"/>
                </a:cxn>
                <a:cxn ang="0">
                  <a:pos x="287" y="342"/>
                </a:cxn>
                <a:cxn ang="0">
                  <a:pos x="318" y="348"/>
                </a:cxn>
                <a:cxn ang="0">
                  <a:pos x="349" y="342"/>
                </a:cxn>
                <a:cxn ang="0">
                  <a:pos x="345" y="304"/>
                </a:cxn>
                <a:cxn ang="0">
                  <a:pos x="346" y="289"/>
                </a:cxn>
                <a:cxn ang="0">
                  <a:pos x="350" y="269"/>
                </a:cxn>
                <a:cxn ang="0">
                  <a:pos x="358" y="258"/>
                </a:cxn>
                <a:cxn ang="0">
                  <a:pos x="351" y="221"/>
                </a:cxn>
                <a:cxn ang="0">
                  <a:pos x="349" y="192"/>
                </a:cxn>
                <a:cxn ang="0">
                  <a:pos x="375" y="147"/>
                </a:cxn>
                <a:cxn ang="0">
                  <a:pos x="403" y="129"/>
                </a:cxn>
                <a:cxn ang="0">
                  <a:pos x="420" y="115"/>
                </a:cxn>
                <a:cxn ang="0">
                  <a:pos x="406" y="94"/>
                </a:cxn>
                <a:cxn ang="0">
                  <a:pos x="396" y="96"/>
                </a:cxn>
                <a:cxn ang="0">
                  <a:pos x="336" y="77"/>
                </a:cxn>
                <a:cxn ang="0">
                  <a:pos x="310" y="69"/>
                </a:cxn>
                <a:cxn ang="0">
                  <a:pos x="283" y="84"/>
                </a:cxn>
                <a:cxn ang="0">
                  <a:pos x="276" y="85"/>
                </a:cxn>
                <a:cxn ang="0">
                  <a:pos x="262" y="66"/>
                </a:cxn>
                <a:cxn ang="0">
                  <a:pos x="236" y="32"/>
                </a:cxn>
                <a:cxn ang="0">
                  <a:pos x="207" y="35"/>
                </a:cxn>
                <a:cxn ang="0">
                  <a:pos x="193" y="10"/>
                </a:cxn>
                <a:cxn ang="0">
                  <a:pos x="170" y="3"/>
                </a:cxn>
                <a:cxn ang="0">
                  <a:pos x="156" y="0"/>
                </a:cxn>
                <a:cxn ang="0">
                  <a:pos x="149" y="39"/>
                </a:cxn>
                <a:cxn ang="0">
                  <a:pos x="140" y="75"/>
                </a:cxn>
                <a:cxn ang="0">
                  <a:pos x="126" y="97"/>
                </a:cxn>
                <a:cxn ang="0">
                  <a:pos x="103" y="150"/>
                </a:cxn>
                <a:cxn ang="0">
                  <a:pos x="83" y="184"/>
                </a:cxn>
                <a:cxn ang="0">
                  <a:pos x="51" y="213"/>
                </a:cxn>
                <a:cxn ang="0">
                  <a:pos x="9" y="260"/>
                </a:cxn>
                <a:cxn ang="0">
                  <a:pos x="40" y="257"/>
                </a:cxn>
                <a:cxn ang="0">
                  <a:pos x="54" y="260"/>
                </a:cxn>
                <a:cxn ang="0">
                  <a:pos x="83" y="314"/>
                </a:cxn>
                <a:cxn ang="0">
                  <a:pos x="58" y="370"/>
                </a:cxn>
                <a:cxn ang="0">
                  <a:pos x="137" y="416"/>
                </a:cxn>
                <a:cxn ang="0">
                  <a:pos x="117" y="447"/>
                </a:cxn>
                <a:cxn ang="0">
                  <a:pos x="100" y="482"/>
                </a:cxn>
                <a:cxn ang="0">
                  <a:pos x="119" y="500"/>
                </a:cxn>
                <a:cxn ang="0">
                  <a:pos x="127" y="526"/>
                </a:cxn>
                <a:cxn ang="0">
                  <a:pos x="143" y="547"/>
                </a:cxn>
                <a:cxn ang="0">
                  <a:pos x="175" y="538"/>
                </a:cxn>
              </a:cxnLst>
              <a:rect l="0" t="0" r="r" b="b"/>
              <a:pathLst>
                <a:path w="420" h="553">
                  <a:moveTo>
                    <a:pt x="175" y="509"/>
                  </a:moveTo>
                  <a:cubicBezTo>
                    <a:pt x="182" y="506"/>
                    <a:pt x="182" y="506"/>
                    <a:pt x="182" y="506"/>
                  </a:cubicBezTo>
                  <a:cubicBezTo>
                    <a:pt x="182" y="506"/>
                    <a:pt x="174" y="502"/>
                    <a:pt x="173" y="501"/>
                  </a:cubicBezTo>
                  <a:cubicBezTo>
                    <a:pt x="173" y="500"/>
                    <a:pt x="172" y="488"/>
                    <a:pt x="172" y="488"/>
                  </a:cubicBezTo>
                  <a:cubicBezTo>
                    <a:pt x="172" y="488"/>
                    <a:pt x="166" y="476"/>
                    <a:pt x="167" y="471"/>
                  </a:cubicBezTo>
                  <a:cubicBezTo>
                    <a:pt x="168" y="467"/>
                    <a:pt x="176" y="462"/>
                    <a:pt x="176" y="462"/>
                  </a:cubicBezTo>
                  <a:cubicBezTo>
                    <a:pt x="176" y="462"/>
                    <a:pt x="178" y="444"/>
                    <a:pt x="180" y="441"/>
                  </a:cubicBezTo>
                  <a:cubicBezTo>
                    <a:pt x="183" y="439"/>
                    <a:pt x="194" y="426"/>
                    <a:pt x="194" y="426"/>
                  </a:cubicBezTo>
                  <a:cubicBezTo>
                    <a:pt x="194" y="426"/>
                    <a:pt x="189" y="410"/>
                    <a:pt x="199" y="402"/>
                  </a:cubicBezTo>
                  <a:cubicBezTo>
                    <a:pt x="209" y="393"/>
                    <a:pt x="216" y="389"/>
                    <a:pt x="216" y="389"/>
                  </a:cubicBezTo>
                  <a:cubicBezTo>
                    <a:pt x="229" y="389"/>
                    <a:pt x="229" y="389"/>
                    <a:pt x="229" y="389"/>
                  </a:cubicBezTo>
                  <a:cubicBezTo>
                    <a:pt x="234" y="382"/>
                    <a:pt x="234" y="382"/>
                    <a:pt x="234" y="382"/>
                  </a:cubicBezTo>
                  <a:cubicBezTo>
                    <a:pt x="245" y="382"/>
                    <a:pt x="245" y="382"/>
                    <a:pt x="245" y="382"/>
                  </a:cubicBezTo>
                  <a:cubicBezTo>
                    <a:pt x="245" y="382"/>
                    <a:pt x="251" y="373"/>
                    <a:pt x="252" y="371"/>
                  </a:cubicBezTo>
                  <a:cubicBezTo>
                    <a:pt x="253" y="369"/>
                    <a:pt x="266" y="372"/>
                    <a:pt x="274" y="360"/>
                  </a:cubicBezTo>
                  <a:cubicBezTo>
                    <a:pt x="282" y="349"/>
                    <a:pt x="287" y="342"/>
                    <a:pt x="287" y="342"/>
                  </a:cubicBezTo>
                  <a:cubicBezTo>
                    <a:pt x="287" y="342"/>
                    <a:pt x="307" y="339"/>
                    <a:pt x="310" y="341"/>
                  </a:cubicBezTo>
                  <a:cubicBezTo>
                    <a:pt x="313" y="344"/>
                    <a:pt x="318" y="348"/>
                    <a:pt x="318" y="348"/>
                  </a:cubicBezTo>
                  <a:cubicBezTo>
                    <a:pt x="318" y="348"/>
                    <a:pt x="326" y="344"/>
                    <a:pt x="330" y="344"/>
                  </a:cubicBezTo>
                  <a:cubicBezTo>
                    <a:pt x="334" y="344"/>
                    <a:pt x="348" y="346"/>
                    <a:pt x="349" y="342"/>
                  </a:cubicBezTo>
                  <a:cubicBezTo>
                    <a:pt x="350" y="339"/>
                    <a:pt x="358" y="315"/>
                    <a:pt x="358" y="315"/>
                  </a:cubicBezTo>
                  <a:cubicBezTo>
                    <a:pt x="345" y="304"/>
                    <a:pt x="345" y="304"/>
                    <a:pt x="345" y="304"/>
                  </a:cubicBezTo>
                  <a:cubicBezTo>
                    <a:pt x="340" y="294"/>
                    <a:pt x="340" y="294"/>
                    <a:pt x="340" y="294"/>
                  </a:cubicBezTo>
                  <a:cubicBezTo>
                    <a:pt x="346" y="289"/>
                    <a:pt x="346" y="289"/>
                    <a:pt x="346" y="289"/>
                  </a:cubicBezTo>
                  <a:cubicBezTo>
                    <a:pt x="346" y="289"/>
                    <a:pt x="337" y="281"/>
                    <a:pt x="341" y="277"/>
                  </a:cubicBezTo>
                  <a:cubicBezTo>
                    <a:pt x="345" y="273"/>
                    <a:pt x="350" y="269"/>
                    <a:pt x="350" y="269"/>
                  </a:cubicBezTo>
                  <a:cubicBezTo>
                    <a:pt x="350" y="262"/>
                    <a:pt x="350" y="262"/>
                    <a:pt x="350" y="262"/>
                  </a:cubicBezTo>
                  <a:cubicBezTo>
                    <a:pt x="358" y="258"/>
                    <a:pt x="358" y="258"/>
                    <a:pt x="358" y="258"/>
                  </a:cubicBezTo>
                  <a:cubicBezTo>
                    <a:pt x="355" y="240"/>
                    <a:pt x="355" y="240"/>
                    <a:pt x="355" y="240"/>
                  </a:cubicBezTo>
                  <a:cubicBezTo>
                    <a:pt x="355" y="240"/>
                    <a:pt x="350" y="229"/>
                    <a:pt x="351" y="221"/>
                  </a:cubicBezTo>
                  <a:cubicBezTo>
                    <a:pt x="351" y="214"/>
                    <a:pt x="358" y="205"/>
                    <a:pt x="358" y="205"/>
                  </a:cubicBezTo>
                  <a:cubicBezTo>
                    <a:pt x="358" y="205"/>
                    <a:pt x="349" y="196"/>
                    <a:pt x="349" y="192"/>
                  </a:cubicBezTo>
                  <a:cubicBezTo>
                    <a:pt x="348" y="188"/>
                    <a:pt x="366" y="174"/>
                    <a:pt x="366" y="172"/>
                  </a:cubicBezTo>
                  <a:cubicBezTo>
                    <a:pt x="367" y="170"/>
                    <a:pt x="370" y="149"/>
                    <a:pt x="375" y="147"/>
                  </a:cubicBezTo>
                  <a:cubicBezTo>
                    <a:pt x="379" y="145"/>
                    <a:pt x="396" y="148"/>
                    <a:pt x="399" y="143"/>
                  </a:cubicBezTo>
                  <a:cubicBezTo>
                    <a:pt x="402" y="137"/>
                    <a:pt x="403" y="129"/>
                    <a:pt x="403" y="129"/>
                  </a:cubicBezTo>
                  <a:cubicBezTo>
                    <a:pt x="414" y="128"/>
                    <a:pt x="414" y="128"/>
                    <a:pt x="414" y="128"/>
                  </a:cubicBezTo>
                  <a:cubicBezTo>
                    <a:pt x="420" y="115"/>
                    <a:pt x="420" y="115"/>
                    <a:pt x="420" y="115"/>
                  </a:cubicBezTo>
                  <a:cubicBezTo>
                    <a:pt x="416" y="98"/>
                    <a:pt x="416" y="98"/>
                    <a:pt x="416" y="98"/>
                  </a:cubicBezTo>
                  <a:cubicBezTo>
                    <a:pt x="406" y="94"/>
                    <a:pt x="406" y="94"/>
                    <a:pt x="406" y="94"/>
                  </a:cubicBezTo>
                  <a:cubicBezTo>
                    <a:pt x="403" y="101"/>
                    <a:pt x="403" y="101"/>
                    <a:pt x="403" y="101"/>
                  </a:cubicBezTo>
                  <a:cubicBezTo>
                    <a:pt x="396" y="96"/>
                    <a:pt x="396" y="96"/>
                    <a:pt x="396" y="96"/>
                  </a:cubicBezTo>
                  <a:cubicBezTo>
                    <a:pt x="382" y="100"/>
                    <a:pt x="382" y="100"/>
                    <a:pt x="382" y="100"/>
                  </a:cubicBezTo>
                  <a:cubicBezTo>
                    <a:pt x="336" y="77"/>
                    <a:pt x="336" y="77"/>
                    <a:pt x="336" y="77"/>
                  </a:cubicBezTo>
                  <a:cubicBezTo>
                    <a:pt x="318" y="81"/>
                    <a:pt x="318" y="81"/>
                    <a:pt x="318" y="81"/>
                  </a:cubicBezTo>
                  <a:cubicBezTo>
                    <a:pt x="318" y="81"/>
                    <a:pt x="321" y="69"/>
                    <a:pt x="310" y="69"/>
                  </a:cubicBezTo>
                  <a:cubicBezTo>
                    <a:pt x="299" y="69"/>
                    <a:pt x="288" y="94"/>
                    <a:pt x="288" y="95"/>
                  </a:cubicBezTo>
                  <a:cubicBezTo>
                    <a:pt x="288" y="96"/>
                    <a:pt x="283" y="84"/>
                    <a:pt x="283" y="84"/>
                  </a:cubicBezTo>
                  <a:cubicBezTo>
                    <a:pt x="282" y="76"/>
                    <a:pt x="282" y="76"/>
                    <a:pt x="282" y="76"/>
                  </a:cubicBezTo>
                  <a:cubicBezTo>
                    <a:pt x="282" y="76"/>
                    <a:pt x="278" y="83"/>
                    <a:pt x="276" y="85"/>
                  </a:cubicBezTo>
                  <a:cubicBezTo>
                    <a:pt x="275" y="86"/>
                    <a:pt x="265" y="86"/>
                    <a:pt x="265" y="86"/>
                  </a:cubicBezTo>
                  <a:cubicBezTo>
                    <a:pt x="265" y="86"/>
                    <a:pt x="264" y="73"/>
                    <a:pt x="262" y="66"/>
                  </a:cubicBezTo>
                  <a:cubicBezTo>
                    <a:pt x="261" y="58"/>
                    <a:pt x="253" y="40"/>
                    <a:pt x="246" y="33"/>
                  </a:cubicBezTo>
                  <a:cubicBezTo>
                    <a:pt x="239" y="27"/>
                    <a:pt x="236" y="32"/>
                    <a:pt x="236" y="32"/>
                  </a:cubicBezTo>
                  <a:cubicBezTo>
                    <a:pt x="229" y="15"/>
                    <a:pt x="229" y="15"/>
                    <a:pt x="229" y="15"/>
                  </a:cubicBezTo>
                  <a:cubicBezTo>
                    <a:pt x="207" y="35"/>
                    <a:pt x="207" y="35"/>
                    <a:pt x="207" y="35"/>
                  </a:cubicBezTo>
                  <a:cubicBezTo>
                    <a:pt x="207" y="35"/>
                    <a:pt x="207" y="26"/>
                    <a:pt x="207" y="21"/>
                  </a:cubicBezTo>
                  <a:cubicBezTo>
                    <a:pt x="207" y="17"/>
                    <a:pt x="193" y="10"/>
                    <a:pt x="193" y="10"/>
                  </a:cubicBezTo>
                  <a:cubicBezTo>
                    <a:pt x="183" y="17"/>
                    <a:pt x="183" y="17"/>
                    <a:pt x="183" y="17"/>
                  </a:cubicBezTo>
                  <a:cubicBezTo>
                    <a:pt x="170" y="3"/>
                    <a:pt x="170" y="3"/>
                    <a:pt x="170" y="3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49" y="39"/>
                    <a:pt x="149" y="39"/>
                    <a:pt x="149" y="39"/>
                  </a:cubicBezTo>
                  <a:cubicBezTo>
                    <a:pt x="156" y="49"/>
                    <a:pt x="156" y="49"/>
                    <a:pt x="156" y="49"/>
                  </a:cubicBezTo>
                  <a:cubicBezTo>
                    <a:pt x="140" y="75"/>
                    <a:pt x="140" y="75"/>
                    <a:pt x="140" y="75"/>
                  </a:cubicBezTo>
                  <a:cubicBezTo>
                    <a:pt x="140" y="95"/>
                    <a:pt x="140" y="95"/>
                    <a:pt x="140" y="95"/>
                  </a:cubicBezTo>
                  <a:cubicBezTo>
                    <a:pt x="126" y="97"/>
                    <a:pt x="126" y="97"/>
                    <a:pt x="126" y="97"/>
                  </a:cubicBezTo>
                  <a:cubicBezTo>
                    <a:pt x="129" y="116"/>
                    <a:pt x="129" y="116"/>
                    <a:pt x="129" y="116"/>
                  </a:cubicBezTo>
                  <a:cubicBezTo>
                    <a:pt x="103" y="150"/>
                    <a:pt x="103" y="150"/>
                    <a:pt x="103" y="150"/>
                  </a:cubicBezTo>
                  <a:cubicBezTo>
                    <a:pt x="106" y="166"/>
                    <a:pt x="106" y="166"/>
                    <a:pt x="106" y="166"/>
                  </a:cubicBezTo>
                  <a:cubicBezTo>
                    <a:pt x="106" y="166"/>
                    <a:pt x="90" y="173"/>
                    <a:pt x="83" y="184"/>
                  </a:cubicBezTo>
                  <a:cubicBezTo>
                    <a:pt x="77" y="195"/>
                    <a:pt x="71" y="213"/>
                    <a:pt x="71" y="213"/>
                  </a:cubicBezTo>
                  <a:cubicBezTo>
                    <a:pt x="51" y="213"/>
                    <a:pt x="51" y="213"/>
                    <a:pt x="51" y="213"/>
                  </a:cubicBezTo>
                  <a:cubicBezTo>
                    <a:pt x="0" y="255"/>
                    <a:pt x="0" y="255"/>
                    <a:pt x="0" y="255"/>
                  </a:cubicBezTo>
                  <a:cubicBezTo>
                    <a:pt x="9" y="260"/>
                    <a:pt x="9" y="260"/>
                    <a:pt x="9" y="260"/>
                  </a:cubicBezTo>
                  <a:cubicBezTo>
                    <a:pt x="23" y="246"/>
                    <a:pt x="23" y="246"/>
                    <a:pt x="23" y="246"/>
                  </a:cubicBezTo>
                  <a:cubicBezTo>
                    <a:pt x="23" y="246"/>
                    <a:pt x="34" y="260"/>
                    <a:pt x="40" y="257"/>
                  </a:cubicBezTo>
                  <a:cubicBezTo>
                    <a:pt x="46" y="255"/>
                    <a:pt x="52" y="251"/>
                    <a:pt x="52" y="251"/>
                  </a:cubicBezTo>
                  <a:cubicBezTo>
                    <a:pt x="54" y="260"/>
                    <a:pt x="54" y="260"/>
                    <a:pt x="54" y="260"/>
                  </a:cubicBezTo>
                  <a:cubicBezTo>
                    <a:pt x="54" y="260"/>
                    <a:pt x="75" y="265"/>
                    <a:pt x="75" y="266"/>
                  </a:cubicBezTo>
                  <a:cubicBezTo>
                    <a:pt x="75" y="268"/>
                    <a:pt x="83" y="314"/>
                    <a:pt x="83" y="314"/>
                  </a:cubicBezTo>
                  <a:cubicBezTo>
                    <a:pt x="83" y="314"/>
                    <a:pt x="73" y="364"/>
                    <a:pt x="68" y="366"/>
                  </a:cubicBezTo>
                  <a:cubicBezTo>
                    <a:pt x="62" y="368"/>
                    <a:pt x="58" y="370"/>
                    <a:pt x="58" y="370"/>
                  </a:cubicBezTo>
                  <a:cubicBezTo>
                    <a:pt x="105" y="422"/>
                    <a:pt x="105" y="422"/>
                    <a:pt x="105" y="422"/>
                  </a:cubicBezTo>
                  <a:cubicBezTo>
                    <a:pt x="105" y="422"/>
                    <a:pt x="132" y="402"/>
                    <a:pt x="137" y="416"/>
                  </a:cubicBezTo>
                  <a:cubicBezTo>
                    <a:pt x="142" y="430"/>
                    <a:pt x="128" y="441"/>
                    <a:pt x="128" y="441"/>
                  </a:cubicBezTo>
                  <a:cubicBezTo>
                    <a:pt x="128" y="441"/>
                    <a:pt x="123" y="438"/>
                    <a:pt x="117" y="447"/>
                  </a:cubicBezTo>
                  <a:cubicBezTo>
                    <a:pt x="111" y="457"/>
                    <a:pt x="112" y="471"/>
                    <a:pt x="112" y="471"/>
                  </a:cubicBezTo>
                  <a:cubicBezTo>
                    <a:pt x="100" y="482"/>
                    <a:pt x="100" y="482"/>
                    <a:pt x="100" y="482"/>
                  </a:cubicBezTo>
                  <a:cubicBezTo>
                    <a:pt x="117" y="489"/>
                    <a:pt x="117" y="489"/>
                    <a:pt x="117" y="489"/>
                  </a:cubicBezTo>
                  <a:cubicBezTo>
                    <a:pt x="119" y="500"/>
                    <a:pt x="119" y="500"/>
                    <a:pt x="119" y="500"/>
                  </a:cubicBezTo>
                  <a:cubicBezTo>
                    <a:pt x="136" y="513"/>
                    <a:pt x="136" y="513"/>
                    <a:pt x="136" y="513"/>
                  </a:cubicBezTo>
                  <a:cubicBezTo>
                    <a:pt x="127" y="526"/>
                    <a:pt x="127" y="526"/>
                    <a:pt x="127" y="526"/>
                  </a:cubicBezTo>
                  <a:cubicBezTo>
                    <a:pt x="137" y="529"/>
                    <a:pt x="137" y="529"/>
                    <a:pt x="137" y="529"/>
                  </a:cubicBezTo>
                  <a:cubicBezTo>
                    <a:pt x="137" y="529"/>
                    <a:pt x="123" y="538"/>
                    <a:pt x="143" y="547"/>
                  </a:cubicBezTo>
                  <a:cubicBezTo>
                    <a:pt x="156" y="553"/>
                    <a:pt x="162" y="553"/>
                    <a:pt x="164" y="552"/>
                  </a:cubicBezTo>
                  <a:cubicBezTo>
                    <a:pt x="175" y="538"/>
                    <a:pt x="175" y="538"/>
                    <a:pt x="175" y="538"/>
                  </a:cubicBezTo>
                  <a:lnTo>
                    <a:pt x="175" y="509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02" name="Freeform 775"/>
            <p:cNvSpPr>
              <a:spLocks noChangeAspect="1"/>
            </p:cNvSpPr>
            <p:nvPr/>
          </p:nvSpPr>
          <p:spPr bwMode="auto">
            <a:xfrm>
              <a:off x="5420139" y="2847343"/>
              <a:ext cx="1147933" cy="1215739"/>
            </a:xfrm>
            <a:custGeom>
              <a:avLst/>
              <a:gdLst/>
              <a:ahLst/>
              <a:cxnLst>
                <a:cxn ang="0">
                  <a:pos x="519" y="162"/>
                </a:cxn>
                <a:cxn ang="0">
                  <a:pos x="509" y="132"/>
                </a:cxn>
                <a:cxn ang="0">
                  <a:pos x="532" y="130"/>
                </a:cxn>
                <a:cxn ang="0">
                  <a:pos x="537" y="111"/>
                </a:cxn>
                <a:cxn ang="0">
                  <a:pos x="522" y="87"/>
                </a:cxn>
                <a:cxn ang="0">
                  <a:pos x="521" y="69"/>
                </a:cxn>
                <a:cxn ang="0">
                  <a:pos x="521" y="59"/>
                </a:cxn>
                <a:cxn ang="0">
                  <a:pos x="502" y="40"/>
                </a:cxn>
                <a:cxn ang="0">
                  <a:pos x="494" y="33"/>
                </a:cxn>
                <a:cxn ang="0">
                  <a:pos x="454" y="12"/>
                </a:cxn>
                <a:cxn ang="0">
                  <a:pos x="418" y="17"/>
                </a:cxn>
                <a:cxn ang="0">
                  <a:pos x="395" y="34"/>
                </a:cxn>
                <a:cxn ang="0">
                  <a:pos x="362" y="60"/>
                </a:cxn>
                <a:cxn ang="0">
                  <a:pos x="319" y="33"/>
                </a:cxn>
                <a:cxn ang="0">
                  <a:pos x="230" y="63"/>
                </a:cxn>
                <a:cxn ang="0">
                  <a:pos x="190" y="44"/>
                </a:cxn>
                <a:cxn ang="0">
                  <a:pos x="171" y="112"/>
                </a:cxn>
                <a:cxn ang="0">
                  <a:pos x="138" y="123"/>
                </a:cxn>
                <a:cxn ang="0">
                  <a:pos x="105" y="145"/>
                </a:cxn>
                <a:cxn ang="0">
                  <a:pos x="65" y="99"/>
                </a:cxn>
                <a:cxn ang="0">
                  <a:pos x="32" y="126"/>
                </a:cxn>
                <a:cxn ang="0">
                  <a:pos x="0" y="167"/>
                </a:cxn>
                <a:cxn ang="0">
                  <a:pos x="19" y="198"/>
                </a:cxn>
                <a:cxn ang="0">
                  <a:pos x="15" y="226"/>
                </a:cxn>
                <a:cxn ang="0">
                  <a:pos x="31" y="268"/>
                </a:cxn>
                <a:cxn ang="0">
                  <a:pos x="26" y="317"/>
                </a:cxn>
                <a:cxn ang="0">
                  <a:pos x="37" y="361"/>
                </a:cxn>
                <a:cxn ang="0">
                  <a:pos x="32" y="401"/>
                </a:cxn>
                <a:cxn ang="0">
                  <a:pos x="99" y="372"/>
                </a:cxn>
                <a:cxn ang="0">
                  <a:pos x="164" y="366"/>
                </a:cxn>
                <a:cxn ang="0">
                  <a:pos x="256" y="400"/>
                </a:cxn>
                <a:cxn ang="0">
                  <a:pos x="321" y="423"/>
                </a:cxn>
                <a:cxn ang="0">
                  <a:pos x="349" y="430"/>
                </a:cxn>
                <a:cxn ang="0">
                  <a:pos x="385" y="487"/>
                </a:cxn>
                <a:cxn ang="0">
                  <a:pos x="370" y="509"/>
                </a:cxn>
                <a:cxn ang="0">
                  <a:pos x="387" y="571"/>
                </a:cxn>
                <a:cxn ang="0">
                  <a:pos x="421" y="591"/>
                </a:cxn>
                <a:cxn ang="0">
                  <a:pos x="432" y="574"/>
                </a:cxn>
                <a:cxn ang="0">
                  <a:pos x="460" y="469"/>
                </a:cxn>
                <a:cxn ang="0">
                  <a:pos x="462" y="382"/>
                </a:cxn>
                <a:cxn ang="0">
                  <a:pos x="467" y="326"/>
                </a:cxn>
                <a:cxn ang="0">
                  <a:pos x="465" y="283"/>
                </a:cxn>
                <a:cxn ang="0">
                  <a:pos x="539" y="217"/>
                </a:cxn>
                <a:cxn ang="0">
                  <a:pos x="530" y="176"/>
                </a:cxn>
              </a:cxnLst>
              <a:rect l="0" t="0" r="r" b="b"/>
              <a:pathLst>
                <a:path w="558" h="592">
                  <a:moveTo>
                    <a:pt x="530" y="176"/>
                  </a:moveTo>
                  <a:cubicBezTo>
                    <a:pt x="519" y="174"/>
                    <a:pt x="519" y="174"/>
                    <a:pt x="519" y="174"/>
                  </a:cubicBezTo>
                  <a:cubicBezTo>
                    <a:pt x="519" y="162"/>
                    <a:pt x="519" y="162"/>
                    <a:pt x="519" y="162"/>
                  </a:cubicBezTo>
                  <a:cubicBezTo>
                    <a:pt x="519" y="162"/>
                    <a:pt x="513" y="158"/>
                    <a:pt x="513" y="155"/>
                  </a:cubicBezTo>
                  <a:cubicBezTo>
                    <a:pt x="513" y="153"/>
                    <a:pt x="510" y="148"/>
                    <a:pt x="510" y="148"/>
                  </a:cubicBezTo>
                  <a:cubicBezTo>
                    <a:pt x="509" y="132"/>
                    <a:pt x="509" y="132"/>
                    <a:pt x="509" y="132"/>
                  </a:cubicBezTo>
                  <a:cubicBezTo>
                    <a:pt x="516" y="130"/>
                    <a:pt x="516" y="130"/>
                    <a:pt x="516" y="130"/>
                  </a:cubicBezTo>
                  <a:cubicBezTo>
                    <a:pt x="522" y="136"/>
                    <a:pt x="522" y="136"/>
                    <a:pt x="522" y="136"/>
                  </a:cubicBezTo>
                  <a:cubicBezTo>
                    <a:pt x="532" y="130"/>
                    <a:pt x="532" y="130"/>
                    <a:pt x="532" y="130"/>
                  </a:cubicBezTo>
                  <a:cubicBezTo>
                    <a:pt x="533" y="122"/>
                    <a:pt x="533" y="122"/>
                    <a:pt x="533" y="122"/>
                  </a:cubicBezTo>
                  <a:cubicBezTo>
                    <a:pt x="528" y="116"/>
                    <a:pt x="528" y="116"/>
                    <a:pt x="528" y="116"/>
                  </a:cubicBezTo>
                  <a:cubicBezTo>
                    <a:pt x="537" y="111"/>
                    <a:pt x="537" y="111"/>
                    <a:pt x="537" y="111"/>
                  </a:cubicBezTo>
                  <a:cubicBezTo>
                    <a:pt x="540" y="100"/>
                    <a:pt x="540" y="100"/>
                    <a:pt x="540" y="100"/>
                  </a:cubicBezTo>
                  <a:cubicBezTo>
                    <a:pt x="530" y="91"/>
                    <a:pt x="530" y="91"/>
                    <a:pt x="530" y="91"/>
                  </a:cubicBezTo>
                  <a:cubicBezTo>
                    <a:pt x="522" y="87"/>
                    <a:pt x="522" y="87"/>
                    <a:pt x="522" y="87"/>
                  </a:cubicBezTo>
                  <a:cubicBezTo>
                    <a:pt x="521" y="79"/>
                    <a:pt x="521" y="79"/>
                    <a:pt x="521" y="79"/>
                  </a:cubicBezTo>
                  <a:cubicBezTo>
                    <a:pt x="516" y="73"/>
                    <a:pt x="516" y="73"/>
                    <a:pt x="516" y="73"/>
                  </a:cubicBezTo>
                  <a:cubicBezTo>
                    <a:pt x="521" y="69"/>
                    <a:pt x="521" y="69"/>
                    <a:pt x="521" y="69"/>
                  </a:cubicBezTo>
                  <a:cubicBezTo>
                    <a:pt x="517" y="65"/>
                    <a:pt x="517" y="65"/>
                    <a:pt x="517" y="65"/>
                  </a:cubicBezTo>
                  <a:cubicBezTo>
                    <a:pt x="521" y="60"/>
                    <a:pt x="521" y="60"/>
                    <a:pt x="521" y="60"/>
                  </a:cubicBezTo>
                  <a:cubicBezTo>
                    <a:pt x="521" y="60"/>
                    <a:pt x="521" y="59"/>
                    <a:pt x="521" y="59"/>
                  </a:cubicBezTo>
                  <a:cubicBezTo>
                    <a:pt x="521" y="55"/>
                    <a:pt x="509" y="55"/>
                    <a:pt x="509" y="55"/>
                  </a:cubicBezTo>
                  <a:cubicBezTo>
                    <a:pt x="509" y="49"/>
                    <a:pt x="509" y="49"/>
                    <a:pt x="509" y="49"/>
                  </a:cubicBezTo>
                  <a:cubicBezTo>
                    <a:pt x="502" y="40"/>
                    <a:pt x="502" y="40"/>
                    <a:pt x="502" y="40"/>
                  </a:cubicBezTo>
                  <a:cubicBezTo>
                    <a:pt x="505" y="34"/>
                    <a:pt x="505" y="34"/>
                    <a:pt x="505" y="34"/>
                  </a:cubicBezTo>
                  <a:cubicBezTo>
                    <a:pt x="503" y="30"/>
                    <a:pt x="503" y="30"/>
                    <a:pt x="503" y="30"/>
                  </a:cubicBezTo>
                  <a:cubicBezTo>
                    <a:pt x="494" y="33"/>
                    <a:pt x="494" y="33"/>
                    <a:pt x="494" y="33"/>
                  </a:cubicBezTo>
                  <a:cubicBezTo>
                    <a:pt x="494" y="33"/>
                    <a:pt x="492" y="20"/>
                    <a:pt x="492" y="19"/>
                  </a:cubicBezTo>
                  <a:cubicBezTo>
                    <a:pt x="492" y="17"/>
                    <a:pt x="481" y="27"/>
                    <a:pt x="481" y="27"/>
                  </a:cubicBezTo>
                  <a:cubicBezTo>
                    <a:pt x="481" y="27"/>
                    <a:pt x="460" y="14"/>
                    <a:pt x="454" y="12"/>
                  </a:cubicBezTo>
                  <a:cubicBezTo>
                    <a:pt x="449" y="10"/>
                    <a:pt x="439" y="0"/>
                    <a:pt x="439" y="0"/>
                  </a:cubicBezTo>
                  <a:cubicBezTo>
                    <a:pt x="439" y="0"/>
                    <a:pt x="419" y="8"/>
                    <a:pt x="419" y="8"/>
                  </a:cubicBezTo>
                  <a:cubicBezTo>
                    <a:pt x="419" y="9"/>
                    <a:pt x="418" y="17"/>
                    <a:pt x="418" y="17"/>
                  </a:cubicBezTo>
                  <a:cubicBezTo>
                    <a:pt x="408" y="19"/>
                    <a:pt x="408" y="19"/>
                    <a:pt x="408" y="19"/>
                  </a:cubicBezTo>
                  <a:cubicBezTo>
                    <a:pt x="408" y="19"/>
                    <a:pt x="409" y="26"/>
                    <a:pt x="409" y="27"/>
                  </a:cubicBezTo>
                  <a:cubicBezTo>
                    <a:pt x="409" y="28"/>
                    <a:pt x="402" y="32"/>
                    <a:pt x="395" y="34"/>
                  </a:cubicBezTo>
                  <a:cubicBezTo>
                    <a:pt x="387" y="37"/>
                    <a:pt x="387" y="34"/>
                    <a:pt x="387" y="34"/>
                  </a:cubicBezTo>
                  <a:cubicBezTo>
                    <a:pt x="387" y="34"/>
                    <a:pt x="385" y="37"/>
                    <a:pt x="383" y="41"/>
                  </a:cubicBezTo>
                  <a:cubicBezTo>
                    <a:pt x="382" y="46"/>
                    <a:pt x="368" y="58"/>
                    <a:pt x="362" y="60"/>
                  </a:cubicBezTo>
                  <a:cubicBezTo>
                    <a:pt x="355" y="63"/>
                    <a:pt x="351" y="49"/>
                    <a:pt x="347" y="38"/>
                  </a:cubicBezTo>
                  <a:cubicBezTo>
                    <a:pt x="345" y="31"/>
                    <a:pt x="336" y="29"/>
                    <a:pt x="327" y="28"/>
                  </a:cubicBezTo>
                  <a:cubicBezTo>
                    <a:pt x="324" y="30"/>
                    <a:pt x="321" y="32"/>
                    <a:pt x="319" y="33"/>
                  </a:cubicBezTo>
                  <a:cubicBezTo>
                    <a:pt x="312" y="38"/>
                    <a:pt x="292" y="43"/>
                    <a:pt x="292" y="43"/>
                  </a:cubicBezTo>
                  <a:cubicBezTo>
                    <a:pt x="267" y="45"/>
                    <a:pt x="267" y="45"/>
                    <a:pt x="267" y="45"/>
                  </a:cubicBezTo>
                  <a:cubicBezTo>
                    <a:pt x="267" y="45"/>
                    <a:pt x="239" y="62"/>
                    <a:pt x="230" y="63"/>
                  </a:cubicBezTo>
                  <a:cubicBezTo>
                    <a:pt x="221" y="64"/>
                    <a:pt x="219" y="53"/>
                    <a:pt x="219" y="53"/>
                  </a:cubicBezTo>
                  <a:cubicBezTo>
                    <a:pt x="209" y="56"/>
                    <a:pt x="209" y="56"/>
                    <a:pt x="209" y="56"/>
                  </a:cubicBezTo>
                  <a:cubicBezTo>
                    <a:pt x="190" y="44"/>
                    <a:pt x="190" y="44"/>
                    <a:pt x="190" y="44"/>
                  </a:cubicBezTo>
                  <a:cubicBezTo>
                    <a:pt x="190" y="44"/>
                    <a:pt x="173" y="59"/>
                    <a:pt x="169" y="65"/>
                  </a:cubicBezTo>
                  <a:cubicBezTo>
                    <a:pt x="165" y="71"/>
                    <a:pt x="176" y="76"/>
                    <a:pt x="178" y="84"/>
                  </a:cubicBezTo>
                  <a:cubicBezTo>
                    <a:pt x="180" y="92"/>
                    <a:pt x="171" y="110"/>
                    <a:pt x="171" y="112"/>
                  </a:cubicBezTo>
                  <a:cubicBezTo>
                    <a:pt x="171" y="114"/>
                    <a:pt x="160" y="114"/>
                    <a:pt x="160" y="114"/>
                  </a:cubicBezTo>
                  <a:cubicBezTo>
                    <a:pt x="160" y="114"/>
                    <a:pt x="151" y="127"/>
                    <a:pt x="151" y="128"/>
                  </a:cubicBezTo>
                  <a:cubicBezTo>
                    <a:pt x="150" y="130"/>
                    <a:pt x="138" y="123"/>
                    <a:pt x="138" y="123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24" y="127"/>
                    <a:pt x="118" y="142"/>
                    <a:pt x="105" y="145"/>
                  </a:cubicBezTo>
                  <a:cubicBezTo>
                    <a:pt x="92" y="148"/>
                    <a:pt x="92" y="138"/>
                    <a:pt x="82" y="137"/>
                  </a:cubicBezTo>
                  <a:cubicBezTo>
                    <a:pt x="72" y="136"/>
                    <a:pt x="73" y="120"/>
                    <a:pt x="73" y="113"/>
                  </a:cubicBezTo>
                  <a:cubicBezTo>
                    <a:pt x="73" y="107"/>
                    <a:pt x="65" y="99"/>
                    <a:pt x="65" y="99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6"/>
                    <a:pt x="38" y="126"/>
                    <a:pt x="32" y="126"/>
                  </a:cubicBezTo>
                  <a:cubicBezTo>
                    <a:pt x="26" y="126"/>
                    <a:pt x="23" y="126"/>
                    <a:pt x="23" y="126"/>
                  </a:cubicBezTo>
                  <a:cubicBezTo>
                    <a:pt x="20" y="145"/>
                    <a:pt x="20" y="145"/>
                    <a:pt x="20" y="145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7"/>
                    <a:pt x="1" y="183"/>
                    <a:pt x="10" y="183"/>
                  </a:cubicBezTo>
                  <a:cubicBezTo>
                    <a:pt x="20" y="184"/>
                    <a:pt x="30" y="187"/>
                    <a:pt x="30" y="187"/>
                  </a:cubicBezTo>
                  <a:cubicBezTo>
                    <a:pt x="19" y="198"/>
                    <a:pt x="19" y="198"/>
                    <a:pt x="19" y="198"/>
                  </a:cubicBezTo>
                  <a:cubicBezTo>
                    <a:pt x="29" y="204"/>
                    <a:pt x="29" y="204"/>
                    <a:pt x="29" y="204"/>
                  </a:cubicBezTo>
                  <a:cubicBezTo>
                    <a:pt x="17" y="210"/>
                    <a:pt x="17" y="210"/>
                    <a:pt x="17" y="210"/>
                  </a:cubicBezTo>
                  <a:cubicBezTo>
                    <a:pt x="15" y="226"/>
                    <a:pt x="15" y="226"/>
                    <a:pt x="15" y="226"/>
                  </a:cubicBezTo>
                  <a:cubicBezTo>
                    <a:pt x="15" y="226"/>
                    <a:pt x="30" y="233"/>
                    <a:pt x="27" y="241"/>
                  </a:cubicBezTo>
                  <a:cubicBezTo>
                    <a:pt x="25" y="250"/>
                    <a:pt x="14" y="265"/>
                    <a:pt x="15" y="265"/>
                  </a:cubicBezTo>
                  <a:cubicBezTo>
                    <a:pt x="17" y="265"/>
                    <a:pt x="31" y="268"/>
                    <a:pt x="31" y="268"/>
                  </a:cubicBezTo>
                  <a:cubicBezTo>
                    <a:pt x="19" y="276"/>
                    <a:pt x="19" y="276"/>
                    <a:pt x="19" y="276"/>
                  </a:cubicBezTo>
                  <a:cubicBezTo>
                    <a:pt x="37" y="291"/>
                    <a:pt x="37" y="291"/>
                    <a:pt x="37" y="291"/>
                  </a:cubicBezTo>
                  <a:cubicBezTo>
                    <a:pt x="37" y="291"/>
                    <a:pt x="29" y="307"/>
                    <a:pt x="26" y="317"/>
                  </a:cubicBezTo>
                  <a:cubicBezTo>
                    <a:pt x="23" y="327"/>
                    <a:pt x="21" y="330"/>
                    <a:pt x="21" y="330"/>
                  </a:cubicBezTo>
                  <a:cubicBezTo>
                    <a:pt x="46" y="355"/>
                    <a:pt x="46" y="355"/>
                    <a:pt x="46" y="355"/>
                  </a:cubicBezTo>
                  <a:cubicBezTo>
                    <a:pt x="37" y="361"/>
                    <a:pt x="37" y="361"/>
                    <a:pt x="37" y="361"/>
                  </a:cubicBezTo>
                  <a:cubicBezTo>
                    <a:pt x="36" y="387"/>
                    <a:pt x="36" y="387"/>
                    <a:pt x="36" y="387"/>
                  </a:cubicBezTo>
                  <a:cubicBezTo>
                    <a:pt x="44" y="393"/>
                    <a:pt x="44" y="393"/>
                    <a:pt x="44" y="393"/>
                  </a:cubicBezTo>
                  <a:cubicBezTo>
                    <a:pt x="44" y="393"/>
                    <a:pt x="32" y="400"/>
                    <a:pt x="32" y="401"/>
                  </a:cubicBezTo>
                  <a:cubicBezTo>
                    <a:pt x="32" y="402"/>
                    <a:pt x="35" y="409"/>
                    <a:pt x="35" y="409"/>
                  </a:cubicBezTo>
                  <a:cubicBezTo>
                    <a:pt x="35" y="409"/>
                    <a:pt x="55" y="390"/>
                    <a:pt x="61" y="390"/>
                  </a:cubicBezTo>
                  <a:cubicBezTo>
                    <a:pt x="67" y="389"/>
                    <a:pt x="93" y="378"/>
                    <a:pt x="99" y="372"/>
                  </a:cubicBezTo>
                  <a:cubicBezTo>
                    <a:pt x="104" y="366"/>
                    <a:pt x="128" y="351"/>
                    <a:pt x="128" y="351"/>
                  </a:cubicBezTo>
                  <a:cubicBezTo>
                    <a:pt x="128" y="351"/>
                    <a:pt x="168" y="338"/>
                    <a:pt x="169" y="350"/>
                  </a:cubicBezTo>
                  <a:cubicBezTo>
                    <a:pt x="169" y="363"/>
                    <a:pt x="164" y="366"/>
                    <a:pt x="164" y="366"/>
                  </a:cubicBezTo>
                  <a:cubicBezTo>
                    <a:pt x="192" y="379"/>
                    <a:pt x="192" y="379"/>
                    <a:pt x="192" y="379"/>
                  </a:cubicBezTo>
                  <a:cubicBezTo>
                    <a:pt x="192" y="379"/>
                    <a:pt x="200" y="370"/>
                    <a:pt x="211" y="372"/>
                  </a:cubicBezTo>
                  <a:cubicBezTo>
                    <a:pt x="222" y="374"/>
                    <a:pt x="256" y="400"/>
                    <a:pt x="256" y="400"/>
                  </a:cubicBezTo>
                  <a:cubicBezTo>
                    <a:pt x="256" y="400"/>
                    <a:pt x="281" y="406"/>
                    <a:pt x="282" y="404"/>
                  </a:cubicBezTo>
                  <a:cubicBezTo>
                    <a:pt x="283" y="403"/>
                    <a:pt x="287" y="397"/>
                    <a:pt x="287" y="397"/>
                  </a:cubicBezTo>
                  <a:cubicBezTo>
                    <a:pt x="321" y="423"/>
                    <a:pt x="321" y="423"/>
                    <a:pt x="321" y="423"/>
                  </a:cubicBezTo>
                  <a:cubicBezTo>
                    <a:pt x="321" y="436"/>
                    <a:pt x="321" y="436"/>
                    <a:pt x="321" y="436"/>
                  </a:cubicBezTo>
                  <a:cubicBezTo>
                    <a:pt x="338" y="436"/>
                    <a:pt x="338" y="436"/>
                    <a:pt x="338" y="436"/>
                  </a:cubicBezTo>
                  <a:cubicBezTo>
                    <a:pt x="338" y="436"/>
                    <a:pt x="341" y="427"/>
                    <a:pt x="349" y="430"/>
                  </a:cubicBezTo>
                  <a:cubicBezTo>
                    <a:pt x="357" y="432"/>
                    <a:pt x="410" y="452"/>
                    <a:pt x="407" y="461"/>
                  </a:cubicBezTo>
                  <a:cubicBezTo>
                    <a:pt x="405" y="470"/>
                    <a:pt x="392" y="487"/>
                    <a:pt x="392" y="487"/>
                  </a:cubicBezTo>
                  <a:cubicBezTo>
                    <a:pt x="385" y="487"/>
                    <a:pt x="385" y="487"/>
                    <a:pt x="385" y="487"/>
                  </a:cubicBezTo>
                  <a:cubicBezTo>
                    <a:pt x="380" y="498"/>
                    <a:pt x="380" y="498"/>
                    <a:pt x="380" y="498"/>
                  </a:cubicBezTo>
                  <a:cubicBezTo>
                    <a:pt x="388" y="508"/>
                    <a:pt x="388" y="508"/>
                    <a:pt x="388" y="508"/>
                  </a:cubicBezTo>
                  <a:cubicBezTo>
                    <a:pt x="370" y="509"/>
                    <a:pt x="370" y="509"/>
                    <a:pt x="370" y="509"/>
                  </a:cubicBezTo>
                  <a:cubicBezTo>
                    <a:pt x="364" y="535"/>
                    <a:pt x="364" y="535"/>
                    <a:pt x="364" y="535"/>
                  </a:cubicBezTo>
                  <a:cubicBezTo>
                    <a:pt x="392" y="562"/>
                    <a:pt x="392" y="562"/>
                    <a:pt x="392" y="562"/>
                  </a:cubicBezTo>
                  <a:cubicBezTo>
                    <a:pt x="387" y="571"/>
                    <a:pt x="387" y="571"/>
                    <a:pt x="387" y="571"/>
                  </a:cubicBezTo>
                  <a:cubicBezTo>
                    <a:pt x="417" y="589"/>
                    <a:pt x="417" y="589"/>
                    <a:pt x="417" y="589"/>
                  </a:cubicBezTo>
                  <a:cubicBezTo>
                    <a:pt x="417" y="589"/>
                    <a:pt x="417" y="589"/>
                    <a:pt x="417" y="589"/>
                  </a:cubicBezTo>
                  <a:cubicBezTo>
                    <a:pt x="421" y="591"/>
                    <a:pt x="421" y="591"/>
                    <a:pt x="421" y="591"/>
                  </a:cubicBezTo>
                  <a:cubicBezTo>
                    <a:pt x="421" y="592"/>
                    <a:pt x="421" y="592"/>
                    <a:pt x="421" y="592"/>
                  </a:cubicBezTo>
                  <a:cubicBezTo>
                    <a:pt x="421" y="592"/>
                    <a:pt x="422" y="592"/>
                    <a:pt x="423" y="592"/>
                  </a:cubicBezTo>
                  <a:cubicBezTo>
                    <a:pt x="424" y="589"/>
                    <a:pt x="427" y="581"/>
                    <a:pt x="432" y="574"/>
                  </a:cubicBezTo>
                  <a:cubicBezTo>
                    <a:pt x="438" y="566"/>
                    <a:pt x="453" y="555"/>
                    <a:pt x="453" y="555"/>
                  </a:cubicBezTo>
                  <a:cubicBezTo>
                    <a:pt x="453" y="555"/>
                    <a:pt x="445" y="530"/>
                    <a:pt x="446" y="530"/>
                  </a:cubicBezTo>
                  <a:cubicBezTo>
                    <a:pt x="447" y="530"/>
                    <a:pt x="460" y="475"/>
                    <a:pt x="460" y="469"/>
                  </a:cubicBezTo>
                  <a:cubicBezTo>
                    <a:pt x="461" y="463"/>
                    <a:pt x="471" y="440"/>
                    <a:pt x="471" y="440"/>
                  </a:cubicBezTo>
                  <a:cubicBezTo>
                    <a:pt x="464" y="432"/>
                    <a:pt x="464" y="432"/>
                    <a:pt x="464" y="432"/>
                  </a:cubicBezTo>
                  <a:cubicBezTo>
                    <a:pt x="464" y="432"/>
                    <a:pt x="461" y="382"/>
                    <a:pt x="462" y="382"/>
                  </a:cubicBezTo>
                  <a:cubicBezTo>
                    <a:pt x="463" y="381"/>
                    <a:pt x="456" y="377"/>
                    <a:pt x="456" y="372"/>
                  </a:cubicBezTo>
                  <a:cubicBezTo>
                    <a:pt x="456" y="366"/>
                    <a:pt x="460" y="364"/>
                    <a:pt x="460" y="364"/>
                  </a:cubicBezTo>
                  <a:cubicBezTo>
                    <a:pt x="467" y="326"/>
                    <a:pt x="467" y="326"/>
                    <a:pt x="467" y="326"/>
                  </a:cubicBezTo>
                  <a:cubicBezTo>
                    <a:pt x="461" y="316"/>
                    <a:pt x="461" y="316"/>
                    <a:pt x="461" y="316"/>
                  </a:cubicBezTo>
                  <a:cubicBezTo>
                    <a:pt x="469" y="309"/>
                    <a:pt x="469" y="309"/>
                    <a:pt x="469" y="309"/>
                  </a:cubicBezTo>
                  <a:cubicBezTo>
                    <a:pt x="465" y="283"/>
                    <a:pt x="465" y="283"/>
                    <a:pt x="465" y="283"/>
                  </a:cubicBezTo>
                  <a:cubicBezTo>
                    <a:pt x="485" y="266"/>
                    <a:pt x="485" y="266"/>
                    <a:pt x="485" y="266"/>
                  </a:cubicBezTo>
                  <a:cubicBezTo>
                    <a:pt x="496" y="271"/>
                    <a:pt x="496" y="271"/>
                    <a:pt x="496" y="271"/>
                  </a:cubicBezTo>
                  <a:cubicBezTo>
                    <a:pt x="496" y="271"/>
                    <a:pt x="526" y="242"/>
                    <a:pt x="539" y="217"/>
                  </a:cubicBezTo>
                  <a:cubicBezTo>
                    <a:pt x="544" y="209"/>
                    <a:pt x="551" y="197"/>
                    <a:pt x="558" y="185"/>
                  </a:cubicBezTo>
                  <a:cubicBezTo>
                    <a:pt x="535" y="184"/>
                    <a:pt x="535" y="184"/>
                    <a:pt x="535" y="184"/>
                  </a:cubicBezTo>
                  <a:lnTo>
                    <a:pt x="530" y="17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1096613" y="519360"/>
            <a:ext cx="4173800" cy="3024628"/>
            <a:chOff x="1202511" y="548388"/>
            <a:chExt cx="4521617" cy="3024628"/>
          </a:xfrm>
          <a:solidFill>
            <a:srgbClr val="A1C46B">
              <a:lumMod val="75000"/>
            </a:srgbClr>
          </a:solidFill>
        </p:grpSpPr>
        <p:sp>
          <p:nvSpPr>
            <p:cNvPr id="304" name="Freeform 771"/>
            <p:cNvSpPr>
              <a:spLocks noChangeAspect="1"/>
            </p:cNvSpPr>
            <p:nvPr/>
          </p:nvSpPr>
          <p:spPr bwMode="auto">
            <a:xfrm>
              <a:off x="3605051" y="975881"/>
              <a:ext cx="2037869" cy="1982709"/>
            </a:xfrm>
            <a:custGeom>
              <a:avLst/>
              <a:gdLst/>
              <a:ahLst/>
              <a:cxnLst>
                <a:cxn ang="0">
                  <a:pos x="561" y="688"/>
                </a:cxn>
                <a:cxn ang="0">
                  <a:pos x="591" y="628"/>
                </a:cxn>
                <a:cxn ang="0">
                  <a:pos x="588" y="596"/>
                </a:cxn>
                <a:cxn ang="0">
                  <a:pos x="615" y="559"/>
                </a:cxn>
                <a:cxn ang="0">
                  <a:pos x="632" y="529"/>
                </a:cxn>
                <a:cxn ang="0">
                  <a:pos x="647" y="516"/>
                </a:cxn>
                <a:cxn ang="0">
                  <a:pos x="638" y="489"/>
                </a:cxn>
                <a:cxn ang="0">
                  <a:pos x="615" y="476"/>
                </a:cxn>
                <a:cxn ang="0">
                  <a:pos x="684" y="433"/>
                </a:cxn>
                <a:cxn ang="0">
                  <a:pos x="716" y="370"/>
                </a:cxn>
                <a:cxn ang="0">
                  <a:pos x="753" y="315"/>
                </a:cxn>
                <a:cxn ang="0">
                  <a:pos x="762" y="259"/>
                </a:cxn>
                <a:cxn ang="0">
                  <a:pos x="766" y="215"/>
                </a:cxn>
                <a:cxn ang="0">
                  <a:pos x="690" y="196"/>
                </a:cxn>
                <a:cxn ang="0">
                  <a:pos x="628" y="182"/>
                </a:cxn>
                <a:cxn ang="0">
                  <a:pos x="561" y="134"/>
                </a:cxn>
                <a:cxn ang="0">
                  <a:pos x="529" y="111"/>
                </a:cxn>
                <a:cxn ang="0">
                  <a:pos x="509" y="129"/>
                </a:cxn>
                <a:cxn ang="0">
                  <a:pos x="476" y="160"/>
                </a:cxn>
                <a:cxn ang="0">
                  <a:pos x="452" y="189"/>
                </a:cxn>
                <a:cxn ang="0">
                  <a:pos x="434" y="204"/>
                </a:cxn>
                <a:cxn ang="0">
                  <a:pos x="415" y="230"/>
                </a:cxn>
                <a:cxn ang="0">
                  <a:pos x="387" y="205"/>
                </a:cxn>
                <a:cxn ang="0">
                  <a:pos x="371" y="171"/>
                </a:cxn>
                <a:cxn ang="0">
                  <a:pos x="350" y="144"/>
                </a:cxn>
                <a:cxn ang="0">
                  <a:pos x="352" y="120"/>
                </a:cxn>
                <a:cxn ang="0">
                  <a:pos x="318" y="72"/>
                </a:cxn>
                <a:cxn ang="0">
                  <a:pos x="249" y="50"/>
                </a:cxn>
                <a:cxn ang="0">
                  <a:pos x="251" y="22"/>
                </a:cxn>
                <a:cxn ang="0">
                  <a:pos x="214" y="12"/>
                </a:cxn>
                <a:cxn ang="0">
                  <a:pos x="179" y="4"/>
                </a:cxn>
                <a:cxn ang="0">
                  <a:pos x="152" y="37"/>
                </a:cxn>
                <a:cxn ang="0">
                  <a:pos x="81" y="53"/>
                </a:cxn>
                <a:cxn ang="0">
                  <a:pos x="34" y="58"/>
                </a:cxn>
                <a:cxn ang="0">
                  <a:pos x="2" y="82"/>
                </a:cxn>
                <a:cxn ang="0">
                  <a:pos x="1" y="141"/>
                </a:cxn>
                <a:cxn ang="0">
                  <a:pos x="12" y="197"/>
                </a:cxn>
                <a:cxn ang="0">
                  <a:pos x="30" y="222"/>
                </a:cxn>
                <a:cxn ang="0">
                  <a:pos x="53" y="238"/>
                </a:cxn>
                <a:cxn ang="0">
                  <a:pos x="86" y="255"/>
                </a:cxn>
                <a:cxn ang="0">
                  <a:pos x="116" y="273"/>
                </a:cxn>
                <a:cxn ang="0">
                  <a:pos x="160" y="284"/>
                </a:cxn>
                <a:cxn ang="0">
                  <a:pos x="159" y="294"/>
                </a:cxn>
                <a:cxn ang="0">
                  <a:pos x="109" y="393"/>
                </a:cxn>
                <a:cxn ang="0">
                  <a:pos x="26" y="560"/>
                </a:cxn>
                <a:cxn ang="0">
                  <a:pos x="74" y="651"/>
                </a:cxn>
                <a:cxn ang="0">
                  <a:pos x="129" y="724"/>
                </a:cxn>
                <a:cxn ang="0">
                  <a:pos x="545" y="706"/>
                </a:cxn>
              </a:cxnLst>
              <a:rect l="0" t="0" r="r" b="b"/>
              <a:pathLst>
                <a:path w="771" h="749">
                  <a:moveTo>
                    <a:pt x="545" y="706"/>
                  </a:moveTo>
                  <a:cubicBezTo>
                    <a:pt x="558" y="688"/>
                    <a:pt x="558" y="688"/>
                    <a:pt x="558" y="688"/>
                  </a:cubicBezTo>
                  <a:cubicBezTo>
                    <a:pt x="561" y="688"/>
                    <a:pt x="561" y="688"/>
                    <a:pt x="561" y="688"/>
                  </a:cubicBezTo>
                  <a:cubicBezTo>
                    <a:pt x="561" y="688"/>
                    <a:pt x="583" y="663"/>
                    <a:pt x="583" y="657"/>
                  </a:cubicBezTo>
                  <a:cubicBezTo>
                    <a:pt x="583" y="651"/>
                    <a:pt x="583" y="639"/>
                    <a:pt x="583" y="639"/>
                  </a:cubicBezTo>
                  <a:cubicBezTo>
                    <a:pt x="591" y="628"/>
                    <a:pt x="591" y="628"/>
                    <a:pt x="591" y="628"/>
                  </a:cubicBezTo>
                  <a:cubicBezTo>
                    <a:pt x="578" y="615"/>
                    <a:pt x="578" y="615"/>
                    <a:pt x="578" y="615"/>
                  </a:cubicBezTo>
                  <a:cubicBezTo>
                    <a:pt x="578" y="601"/>
                    <a:pt x="578" y="601"/>
                    <a:pt x="578" y="601"/>
                  </a:cubicBezTo>
                  <a:cubicBezTo>
                    <a:pt x="588" y="596"/>
                    <a:pt x="588" y="596"/>
                    <a:pt x="588" y="596"/>
                  </a:cubicBezTo>
                  <a:cubicBezTo>
                    <a:pt x="585" y="569"/>
                    <a:pt x="585" y="569"/>
                    <a:pt x="585" y="569"/>
                  </a:cubicBezTo>
                  <a:cubicBezTo>
                    <a:pt x="598" y="563"/>
                    <a:pt x="598" y="563"/>
                    <a:pt x="598" y="563"/>
                  </a:cubicBezTo>
                  <a:cubicBezTo>
                    <a:pt x="598" y="563"/>
                    <a:pt x="608" y="565"/>
                    <a:pt x="615" y="559"/>
                  </a:cubicBezTo>
                  <a:cubicBezTo>
                    <a:pt x="622" y="553"/>
                    <a:pt x="609" y="547"/>
                    <a:pt x="622" y="545"/>
                  </a:cubicBezTo>
                  <a:cubicBezTo>
                    <a:pt x="635" y="543"/>
                    <a:pt x="632" y="540"/>
                    <a:pt x="632" y="540"/>
                  </a:cubicBezTo>
                  <a:cubicBezTo>
                    <a:pt x="632" y="529"/>
                    <a:pt x="632" y="529"/>
                    <a:pt x="632" y="529"/>
                  </a:cubicBezTo>
                  <a:cubicBezTo>
                    <a:pt x="643" y="528"/>
                    <a:pt x="643" y="528"/>
                    <a:pt x="643" y="528"/>
                  </a:cubicBezTo>
                  <a:cubicBezTo>
                    <a:pt x="635" y="517"/>
                    <a:pt x="635" y="517"/>
                    <a:pt x="635" y="517"/>
                  </a:cubicBezTo>
                  <a:cubicBezTo>
                    <a:pt x="647" y="516"/>
                    <a:pt x="647" y="516"/>
                    <a:pt x="647" y="516"/>
                  </a:cubicBezTo>
                  <a:cubicBezTo>
                    <a:pt x="647" y="516"/>
                    <a:pt x="643" y="510"/>
                    <a:pt x="644" y="506"/>
                  </a:cubicBezTo>
                  <a:cubicBezTo>
                    <a:pt x="644" y="503"/>
                    <a:pt x="651" y="499"/>
                    <a:pt x="651" y="499"/>
                  </a:cubicBezTo>
                  <a:cubicBezTo>
                    <a:pt x="638" y="489"/>
                    <a:pt x="638" y="489"/>
                    <a:pt x="638" y="489"/>
                  </a:cubicBezTo>
                  <a:cubicBezTo>
                    <a:pt x="638" y="484"/>
                    <a:pt x="638" y="484"/>
                    <a:pt x="638" y="484"/>
                  </a:cubicBezTo>
                  <a:cubicBezTo>
                    <a:pt x="611" y="480"/>
                    <a:pt x="611" y="480"/>
                    <a:pt x="611" y="480"/>
                  </a:cubicBezTo>
                  <a:cubicBezTo>
                    <a:pt x="611" y="480"/>
                    <a:pt x="612" y="478"/>
                    <a:pt x="615" y="476"/>
                  </a:cubicBezTo>
                  <a:cubicBezTo>
                    <a:pt x="613" y="475"/>
                    <a:pt x="613" y="475"/>
                    <a:pt x="613" y="475"/>
                  </a:cubicBezTo>
                  <a:cubicBezTo>
                    <a:pt x="664" y="433"/>
                    <a:pt x="664" y="433"/>
                    <a:pt x="664" y="433"/>
                  </a:cubicBezTo>
                  <a:cubicBezTo>
                    <a:pt x="684" y="433"/>
                    <a:pt x="684" y="433"/>
                    <a:pt x="684" y="433"/>
                  </a:cubicBezTo>
                  <a:cubicBezTo>
                    <a:pt x="684" y="433"/>
                    <a:pt x="690" y="415"/>
                    <a:pt x="696" y="404"/>
                  </a:cubicBezTo>
                  <a:cubicBezTo>
                    <a:pt x="703" y="393"/>
                    <a:pt x="719" y="386"/>
                    <a:pt x="719" y="386"/>
                  </a:cubicBezTo>
                  <a:cubicBezTo>
                    <a:pt x="716" y="370"/>
                    <a:pt x="716" y="370"/>
                    <a:pt x="716" y="370"/>
                  </a:cubicBezTo>
                  <a:cubicBezTo>
                    <a:pt x="742" y="336"/>
                    <a:pt x="742" y="336"/>
                    <a:pt x="742" y="336"/>
                  </a:cubicBezTo>
                  <a:cubicBezTo>
                    <a:pt x="739" y="317"/>
                    <a:pt x="739" y="317"/>
                    <a:pt x="739" y="317"/>
                  </a:cubicBezTo>
                  <a:cubicBezTo>
                    <a:pt x="753" y="315"/>
                    <a:pt x="753" y="315"/>
                    <a:pt x="753" y="315"/>
                  </a:cubicBezTo>
                  <a:cubicBezTo>
                    <a:pt x="753" y="295"/>
                    <a:pt x="753" y="295"/>
                    <a:pt x="753" y="295"/>
                  </a:cubicBezTo>
                  <a:cubicBezTo>
                    <a:pt x="769" y="269"/>
                    <a:pt x="769" y="269"/>
                    <a:pt x="769" y="269"/>
                  </a:cubicBezTo>
                  <a:cubicBezTo>
                    <a:pt x="762" y="259"/>
                    <a:pt x="762" y="259"/>
                    <a:pt x="762" y="259"/>
                  </a:cubicBezTo>
                  <a:cubicBezTo>
                    <a:pt x="771" y="252"/>
                    <a:pt x="771" y="252"/>
                    <a:pt x="771" y="252"/>
                  </a:cubicBezTo>
                  <a:cubicBezTo>
                    <a:pt x="769" y="220"/>
                    <a:pt x="769" y="220"/>
                    <a:pt x="769" y="220"/>
                  </a:cubicBezTo>
                  <a:cubicBezTo>
                    <a:pt x="766" y="215"/>
                    <a:pt x="766" y="215"/>
                    <a:pt x="766" y="215"/>
                  </a:cubicBezTo>
                  <a:cubicBezTo>
                    <a:pt x="753" y="216"/>
                    <a:pt x="753" y="216"/>
                    <a:pt x="753" y="216"/>
                  </a:cubicBezTo>
                  <a:cubicBezTo>
                    <a:pt x="708" y="197"/>
                    <a:pt x="708" y="197"/>
                    <a:pt x="708" y="197"/>
                  </a:cubicBezTo>
                  <a:cubicBezTo>
                    <a:pt x="690" y="196"/>
                    <a:pt x="690" y="196"/>
                    <a:pt x="690" y="196"/>
                  </a:cubicBezTo>
                  <a:cubicBezTo>
                    <a:pt x="676" y="190"/>
                    <a:pt x="676" y="190"/>
                    <a:pt x="676" y="190"/>
                  </a:cubicBezTo>
                  <a:cubicBezTo>
                    <a:pt x="661" y="197"/>
                    <a:pt x="661" y="197"/>
                    <a:pt x="661" y="197"/>
                  </a:cubicBezTo>
                  <a:cubicBezTo>
                    <a:pt x="628" y="182"/>
                    <a:pt x="628" y="182"/>
                    <a:pt x="628" y="182"/>
                  </a:cubicBezTo>
                  <a:cubicBezTo>
                    <a:pt x="634" y="169"/>
                    <a:pt x="634" y="169"/>
                    <a:pt x="634" y="169"/>
                  </a:cubicBezTo>
                  <a:cubicBezTo>
                    <a:pt x="634" y="169"/>
                    <a:pt x="634" y="169"/>
                    <a:pt x="602" y="170"/>
                  </a:cubicBezTo>
                  <a:cubicBezTo>
                    <a:pt x="570" y="170"/>
                    <a:pt x="561" y="134"/>
                    <a:pt x="561" y="134"/>
                  </a:cubicBezTo>
                  <a:cubicBezTo>
                    <a:pt x="561" y="134"/>
                    <a:pt x="550" y="137"/>
                    <a:pt x="539" y="136"/>
                  </a:cubicBezTo>
                  <a:cubicBezTo>
                    <a:pt x="529" y="136"/>
                    <a:pt x="534" y="119"/>
                    <a:pt x="534" y="119"/>
                  </a:cubicBezTo>
                  <a:cubicBezTo>
                    <a:pt x="529" y="111"/>
                    <a:pt x="529" y="111"/>
                    <a:pt x="529" y="111"/>
                  </a:cubicBezTo>
                  <a:cubicBezTo>
                    <a:pt x="530" y="111"/>
                    <a:pt x="530" y="111"/>
                    <a:pt x="530" y="111"/>
                  </a:cubicBezTo>
                  <a:cubicBezTo>
                    <a:pt x="525" y="111"/>
                    <a:pt x="520" y="111"/>
                    <a:pt x="515" y="111"/>
                  </a:cubicBezTo>
                  <a:cubicBezTo>
                    <a:pt x="501" y="111"/>
                    <a:pt x="509" y="129"/>
                    <a:pt x="509" y="129"/>
                  </a:cubicBezTo>
                  <a:cubicBezTo>
                    <a:pt x="503" y="143"/>
                    <a:pt x="503" y="143"/>
                    <a:pt x="503" y="143"/>
                  </a:cubicBezTo>
                  <a:cubicBezTo>
                    <a:pt x="503" y="143"/>
                    <a:pt x="500" y="147"/>
                    <a:pt x="492" y="148"/>
                  </a:cubicBezTo>
                  <a:cubicBezTo>
                    <a:pt x="483" y="149"/>
                    <a:pt x="476" y="160"/>
                    <a:pt x="476" y="160"/>
                  </a:cubicBezTo>
                  <a:cubicBezTo>
                    <a:pt x="463" y="162"/>
                    <a:pt x="463" y="162"/>
                    <a:pt x="463" y="162"/>
                  </a:cubicBezTo>
                  <a:cubicBezTo>
                    <a:pt x="463" y="170"/>
                    <a:pt x="463" y="170"/>
                    <a:pt x="463" y="170"/>
                  </a:cubicBezTo>
                  <a:cubicBezTo>
                    <a:pt x="452" y="189"/>
                    <a:pt x="452" y="189"/>
                    <a:pt x="452" y="189"/>
                  </a:cubicBezTo>
                  <a:cubicBezTo>
                    <a:pt x="443" y="187"/>
                    <a:pt x="443" y="187"/>
                    <a:pt x="443" y="187"/>
                  </a:cubicBezTo>
                  <a:cubicBezTo>
                    <a:pt x="443" y="187"/>
                    <a:pt x="443" y="189"/>
                    <a:pt x="442" y="196"/>
                  </a:cubicBezTo>
                  <a:cubicBezTo>
                    <a:pt x="442" y="203"/>
                    <a:pt x="434" y="204"/>
                    <a:pt x="434" y="204"/>
                  </a:cubicBezTo>
                  <a:cubicBezTo>
                    <a:pt x="436" y="223"/>
                    <a:pt x="436" y="223"/>
                    <a:pt x="436" y="223"/>
                  </a:cubicBezTo>
                  <a:cubicBezTo>
                    <a:pt x="436" y="223"/>
                    <a:pt x="421" y="224"/>
                    <a:pt x="419" y="224"/>
                  </a:cubicBezTo>
                  <a:cubicBezTo>
                    <a:pt x="417" y="224"/>
                    <a:pt x="415" y="230"/>
                    <a:pt x="415" y="230"/>
                  </a:cubicBezTo>
                  <a:cubicBezTo>
                    <a:pt x="391" y="223"/>
                    <a:pt x="391" y="223"/>
                    <a:pt x="391" y="223"/>
                  </a:cubicBezTo>
                  <a:cubicBezTo>
                    <a:pt x="391" y="207"/>
                    <a:pt x="391" y="207"/>
                    <a:pt x="391" y="207"/>
                  </a:cubicBezTo>
                  <a:cubicBezTo>
                    <a:pt x="387" y="205"/>
                    <a:pt x="387" y="205"/>
                    <a:pt x="387" y="205"/>
                  </a:cubicBezTo>
                  <a:cubicBezTo>
                    <a:pt x="388" y="193"/>
                    <a:pt x="388" y="193"/>
                    <a:pt x="388" y="193"/>
                  </a:cubicBezTo>
                  <a:cubicBezTo>
                    <a:pt x="388" y="193"/>
                    <a:pt x="383" y="192"/>
                    <a:pt x="377" y="188"/>
                  </a:cubicBezTo>
                  <a:cubicBezTo>
                    <a:pt x="371" y="184"/>
                    <a:pt x="376" y="179"/>
                    <a:pt x="371" y="171"/>
                  </a:cubicBezTo>
                  <a:cubicBezTo>
                    <a:pt x="365" y="163"/>
                    <a:pt x="359" y="168"/>
                    <a:pt x="359" y="168"/>
                  </a:cubicBezTo>
                  <a:cubicBezTo>
                    <a:pt x="358" y="150"/>
                    <a:pt x="358" y="150"/>
                    <a:pt x="358" y="150"/>
                  </a:cubicBezTo>
                  <a:cubicBezTo>
                    <a:pt x="350" y="144"/>
                    <a:pt x="350" y="144"/>
                    <a:pt x="350" y="144"/>
                  </a:cubicBezTo>
                  <a:cubicBezTo>
                    <a:pt x="350" y="136"/>
                    <a:pt x="350" y="136"/>
                    <a:pt x="350" y="136"/>
                  </a:cubicBezTo>
                  <a:cubicBezTo>
                    <a:pt x="345" y="129"/>
                    <a:pt x="345" y="129"/>
                    <a:pt x="345" y="129"/>
                  </a:cubicBezTo>
                  <a:cubicBezTo>
                    <a:pt x="352" y="120"/>
                    <a:pt x="352" y="120"/>
                    <a:pt x="352" y="120"/>
                  </a:cubicBezTo>
                  <a:cubicBezTo>
                    <a:pt x="329" y="93"/>
                    <a:pt x="329" y="93"/>
                    <a:pt x="329" y="93"/>
                  </a:cubicBezTo>
                  <a:cubicBezTo>
                    <a:pt x="335" y="84"/>
                    <a:pt x="335" y="84"/>
                    <a:pt x="335" y="84"/>
                  </a:cubicBezTo>
                  <a:cubicBezTo>
                    <a:pt x="318" y="72"/>
                    <a:pt x="318" y="72"/>
                    <a:pt x="318" y="72"/>
                  </a:cubicBezTo>
                  <a:cubicBezTo>
                    <a:pt x="306" y="73"/>
                    <a:pt x="306" y="73"/>
                    <a:pt x="306" y="73"/>
                  </a:cubicBezTo>
                  <a:cubicBezTo>
                    <a:pt x="279" y="49"/>
                    <a:pt x="279" y="49"/>
                    <a:pt x="279" y="49"/>
                  </a:cubicBezTo>
                  <a:cubicBezTo>
                    <a:pt x="249" y="50"/>
                    <a:pt x="249" y="50"/>
                    <a:pt x="249" y="50"/>
                  </a:cubicBezTo>
                  <a:cubicBezTo>
                    <a:pt x="248" y="35"/>
                    <a:pt x="248" y="35"/>
                    <a:pt x="248" y="35"/>
                  </a:cubicBezTo>
                  <a:cubicBezTo>
                    <a:pt x="247" y="33"/>
                    <a:pt x="247" y="33"/>
                    <a:pt x="247" y="33"/>
                  </a:cubicBezTo>
                  <a:cubicBezTo>
                    <a:pt x="251" y="22"/>
                    <a:pt x="251" y="22"/>
                    <a:pt x="251" y="22"/>
                  </a:cubicBezTo>
                  <a:cubicBezTo>
                    <a:pt x="244" y="4"/>
                    <a:pt x="244" y="4"/>
                    <a:pt x="244" y="4"/>
                  </a:cubicBezTo>
                  <a:cubicBezTo>
                    <a:pt x="240" y="2"/>
                    <a:pt x="236" y="1"/>
                    <a:pt x="232" y="0"/>
                  </a:cubicBezTo>
                  <a:cubicBezTo>
                    <a:pt x="222" y="0"/>
                    <a:pt x="214" y="12"/>
                    <a:pt x="214" y="12"/>
                  </a:cubicBezTo>
                  <a:cubicBezTo>
                    <a:pt x="203" y="5"/>
                    <a:pt x="203" y="5"/>
                    <a:pt x="203" y="5"/>
                  </a:cubicBezTo>
                  <a:cubicBezTo>
                    <a:pt x="203" y="5"/>
                    <a:pt x="198" y="13"/>
                    <a:pt x="198" y="14"/>
                  </a:cubicBezTo>
                  <a:cubicBezTo>
                    <a:pt x="198" y="15"/>
                    <a:pt x="191" y="5"/>
                    <a:pt x="179" y="4"/>
                  </a:cubicBezTo>
                  <a:cubicBezTo>
                    <a:pt x="168" y="3"/>
                    <a:pt x="165" y="18"/>
                    <a:pt x="165" y="18"/>
                  </a:cubicBezTo>
                  <a:cubicBezTo>
                    <a:pt x="165" y="18"/>
                    <a:pt x="180" y="27"/>
                    <a:pt x="182" y="44"/>
                  </a:cubicBezTo>
                  <a:cubicBezTo>
                    <a:pt x="184" y="61"/>
                    <a:pt x="172" y="38"/>
                    <a:pt x="152" y="37"/>
                  </a:cubicBezTo>
                  <a:cubicBezTo>
                    <a:pt x="133" y="36"/>
                    <a:pt x="127" y="43"/>
                    <a:pt x="127" y="43"/>
                  </a:cubicBezTo>
                  <a:cubicBezTo>
                    <a:pt x="127" y="43"/>
                    <a:pt x="111" y="34"/>
                    <a:pt x="103" y="34"/>
                  </a:cubicBezTo>
                  <a:cubicBezTo>
                    <a:pt x="95" y="35"/>
                    <a:pt x="89" y="50"/>
                    <a:pt x="81" y="53"/>
                  </a:cubicBezTo>
                  <a:cubicBezTo>
                    <a:pt x="73" y="57"/>
                    <a:pt x="66" y="51"/>
                    <a:pt x="66" y="51"/>
                  </a:cubicBezTo>
                  <a:cubicBezTo>
                    <a:pt x="66" y="51"/>
                    <a:pt x="58" y="62"/>
                    <a:pt x="50" y="65"/>
                  </a:cubicBezTo>
                  <a:cubicBezTo>
                    <a:pt x="42" y="68"/>
                    <a:pt x="46" y="59"/>
                    <a:pt x="34" y="58"/>
                  </a:cubicBezTo>
                  <a:cubicBezTo>
                    <a:pt x="22" y="57"/>
                    <a:pt x="24" y="77"/>
                    <a:pt x="24" y="78"/>
                  </a:cubicBezTo>
                  <a:cubicBezTo>
                    <a:pt x="24" y="78"/>
                    <a:pt x="18" y="82"/>
                    <a:pt x="7" y="83"/>
                  </a:cubicBezTo>
                  <a:cubicBezTo>
                    <a:pt x="6" y="83"/>
                    <a:pt x="4" y="83"/>
                    <a:pt x="2" y="82"/>
                  </a:cubicBezTo>
                  <a:cubicBezTo>
                    <a:pt x="2" y="89"/>
                    <a:pt x="2" y="96"/>
                    <a:pt x="2" y="103"/>
                  </a:cubicBezTo>
                  <a:cubicBezTo>
                    <a:pt x="2" y="122"/>
                    <a:pt x="1" y="134"/>
                    <a:pt x="0" y="141"/>
                  </a:cubicBezTo>
                  <a:cubicBezTo>
                    <a:pt x="1" y="141"/>
                    <a:pt x="1" y="141"/>
                    <a:pt x="1" y="141"/>
                  </a:cubicBezTo>
                  <a:cubicBezTo>
                    <a:pt x="5" y="179"/>
                    <a:pt x="5" y="179"/>
                    <a:pt x="5" y="179"/>
                  </a:cubicBezTo>
                  <a:cubicBezTo>
                    <a:pt x="11" y="179"/>
                    <a:pt x="11" y="179"/>
                    <a:pt x="11" y="179"/>
                  </a:cubicBezTo>
                  <a:cubicBezTo>
                    <a:pt x="12" y="197"/>
                    <a:pt x="12" y="197"/>
                    <a:pt x="12" y="197"/>
                  </a:cubicBezTo>
                  <a:cubicBezTo>
                    <a:pt x="22" y="209"/>
                    <a:pt x="22" y="209"/>
                    <a:pt x="22" y="209"/>
                  </a:cubicBezTo>
                  <a:cubicBezTo>
                    <a:pt x="31" y="206"/>
                    <a:pt x="31" y="206"/>
                    <a:pt x="31" y="206"/>
                  </a:cubicBezTo>
                  <a:cubicBezTo>
                    <a:pt x="30" y="222"/>
                    <a:pt x="30" y="222"/>
                    <a:pt x="30" y="222"/>
                  </a:cubicBezTo>
                  <a:cubicBezTo>
                    <a:pt x="46" y="230"/>
                    <a:pt x="46" y="230"/>
                    <a:pt x="46" y="230"/>
                  </a:cubicBezTo>
                  <a:cubicBezTo>
                    <a:pt x="46" y="230"/>
                    <a:pt x="59" y="217"/>
                    <a:pt x="58" y="226"/>
                  </a:cubicBezTo>
                  <a:cubicBezTo>
                    <a:pt x="57" y="235"/>
                    <a:pt x="53" y="238"/>
                    <a:pt x="53" y="238"/>
                  </a:cubicBezTo>
                  <a:cubicBezTo>
                    <a:pt x="66" y="245"/>
                    <a:pt x="66" y="245"/>
                    <a:pt x="66" y="245"/>
                  </a:cubicBezTo>
                  <a:cubicBezTo>
                    <a:pt x="81" y="248"/>
                    <a:pt x="81" y="248"/>
                    <a:pt x="81" y="248"/>
                  </a:cubicBezTo>
                  <a:cubicBezTo>
                    <a:pt x="86" y="255"/>
                    <a:pt x="86" y="255"/>
                    <a:pt x="86" y="255"/>
                  </a:cubicBezTo>
                  <a:cubicBezTo>
                    <a:pt x="96" y="261"/>
                    <a:pt x="96" y="261"/>
                    <a:pt x="96" y="261"/>
                  </a:cubicBezTo>
                  <a:cubicBezTo>
                    <a:pt x="106" y="256"/>
                    <a:pt x="106" y="256"/>
                    <a:pt x="106" y="256"/>
                  </a:cubicBezTo>
                  <a:cubicBezTo>
                    <a:pt x="116" y="273"/>
                    <a:pt x="116" y="273"/>
                    <a:pt x="116" y="273"/>
                  </a:cubicBezTo>
                  <a:cubicBezTo>
                    <a:pt x="134" y="278"/>
                    <a:pt x="134" y="278"/>
                    <a:pt x="134" y="278"/>
                  </a:cubicBezTo>
                  <a:cubicBezTo>
                    <a:pt x="134" y="278"/>
                    <a:pt x="122" y="290"/>
                    <a:pt x="133" y="290"/>
                  </a:cubicBezTo>
                  <a:cubicBezTo>
                    <a:pt x="145" y="290"/>
                    <a:pt x="160" y="284"/>
                    <a:pt x="160" y="284"/>
                  </a:cubicBezTo>
                  <a:cubicBezTo>
                    <a:pt x="164" y="277"/>
                    <a:pt x="164" y="277"/>
                    <a:pt x="164" y="277"/>
                  </a:cubicBezTo>
                  <a:cubicBezTo>
                    <a:pt x="173" y="277"/>
                    <a:pt x="173" y="277"/>
                    <a:pt x="173" y="277"/>
                  </a:cubicBezTo>
                  <a:cubicBezTo>
                    <a:pt x="159" y="294"/>
                    <a:pt x="159" y="294"/>
                    <a:pt x="159" y="294"/>
                  </a:cubicBezTo>
                  <a:cubicBezTo>
                    <a:pt x="153" y="294"/>
                    <a:pt x="153" y="294"/>
                    <a:pt x="153" y="294"/>
                  </a:cubicBezTo>
                  <a:cubicBezTo>
                    <a:pt x="148" y="308"/>
                    <a:pt x="148" y="308"/>
                    <a:pt x="148" y="308"/>
                  </a:cubicBezTo>
                  <a:cubicBezTo>
                    <a:pt x="148" y="308"/>
                    <a:pt x="115" y="381"/>
                    <a:pt x="109" y="393"/>
                  </a:cubicBezTo>
                  <a:cubicBezTo>
                    <a:pt x="103" y="406"/>
                    <a:pt x="62" y="505"/>
                    <a:pt x="57" y="513"/>
                  </a:cubicBezTo>
                  <a:cubicBezTo>
                    <a:pt x="52" y="521"/>
                    <a:pt x="47" y="542"/>
                    <a:pt x="41" y="546"/>
                  </a:cubicBezTo>
                  <a:cubicBezTo>
                    <a:pt x="34" y="550"/>
                    <a:pt x="26" y="548"/>
                    <a:pt x="26" y="560"/>
                  </a:cubicBezTo>
                  <a:cubicBezTo>
                    <a:pt x="26" y="573"/>
                    <a:pt x="45" y="586"/>
                    <a:pt x="47" y="595"/>
                  </a:cubicBezTo>
                  <a:cubicBezTo>
                    <a:pt x="47" y="596"/>
                    <a:pt x="48" y="598"/>
                    <a:pt x="48" y="600"/>
                  </a:cubicBezTo>
                  <a:cubicBezTo>
                    <a:pt x="56" y="607"/>
                    <a:pt x="74" y="651"/>
                    <a:pt x="74" y="651"/>
                  </a:cubicBezTo>
                  <a:cubicBezTo>
                    <a:pt x="74" y="651"/>
                    <a:pt x="70" y="683"/>
                    <a:pt x="80" y="688"/>
                  </a:cubicBezTo>
                  <a:cubicBezTo>
                    <a:pt x="89" y="693"/>
                    <a:pt x="93" y="688"/>
                    <a:pt x="93" y="688"/>
                  </a:cubicBezTo>
                  <a:cubicBezTo>
                    <a:pt x="129" y="724"/>
                    <a:pt x="129" y="724"/>
                    <a:pt x="129" y="724"/>
                  </a:cubicBezTo>
                  <a:cubicBezTo>
                    <a:pt x="523" y="749"/>
                    <a:pt x="523" y="749"/>
                    <a:pt x="523" y="749"/>
                  </a:cubicBezTo>
                  <a:cubicBezTo>
                    <a:pt x="526" y="746"/>
                    <a:pt x="529" y="742"/>
                    <a:pt x="530" y="736"/>
                  </a:cubicBezTo>
                  <a:cubicBezTo>
                    <a:pt x="532" y="721"/>
                    <a:pt x="545" y="706"/>
                    <a:pt x="545" y="706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05" name="Freeform 749"/>
            <p:cNvSpPr>
              <a:spLocks noChangeAspect="1"/>
            </p:cNvSpPr>
            <p:nvPr/>
          </p:nvSpPr>
          <p:spPr bwMode="auto">
            <a:xfrm>
              <a:off x="1202511" y="2528033"/>
              <a:ext cx="1159900" cy="652731"/>
            </a:xfrm>
            <a:custGeom>
              <a:avLst/>
              <a:gdLst/>
              <a:ahLst/>
              <a:cxnLst>
                <a:cxn ang="0">
                  <a:pos x="364" y="133"/>
                </a:cxn>
                <a:cxn ang="0">
                  <a:pos x="353" y="134"/>
                </a:cxn>
                <a:cxn ang="0">
                  <a:pos x="296" y="101"/>
                </a:cxn>
                <a:cxn ang="0">
                  <a:pos x="216" y="58"/>
                </a:cxn>
                <a:cxn ang="0">
                  <a:pos x="87" y="31"/>
                </a:cxn>
                <a:cxn ang="0">
                  <a:pos x="13" y="0"/>
                </a:cxn>
                <a:cxn ang="0">
                  <a:pos x="15" y="9"/>
                </a:cxn>
                <a:cxn ang="0">
                  <a:pos x="2" y="14"/>
                </a:cxn>
                <a:cxn ang="0">
                  <a:pos x="0" y="25"/>
                </a:cxn>
                <a:cxn ang="0">
                  <a:pos x="18" y="39"/>
                </a:cxn>
                <a:cxn ang="0">
                  <a:pos x="10" y="47"/>
                </a:cxn>
                <a:cxn ang="0">
                  <a:pos x="21" y="55"/>
                </a:cxn>
                <a:cxn ang="0">
                  <a:pos x="23" y="66"/>
                </a:cxn>
                <a:cxn ang="0">
                  <a:pos x="39" y="81"/>
                </a:cxn>
                <a:cxn ang="0">
                  <a:pos x="40" y="92"/>
                </a:cxn>
                <a:cxn ang="0">
                  <a:pos x="51" y="97"/>
                </a:cxn>
                <a:cxn ang="0">
                  <a:pos x="65" y="117"/>
                </a:cxn>
                <a:cxn ang="0">
                  <a:pos x="48" y="137"/>
                </a:cxn>
                <a:cxn ang="0">
                  <a:pos x="99" y="145"/>
                </a:cxn>
                <a:cxn ang="0">
                  <a:pos x="108" y="173"/>
                </a:cxn>
                <a:cxn ang="0">
                  <a:pos x="163" y="173"/>
                </a:cxn>
                <a:cxn ang="0">
                  <a:pos x="206" y="140"/>
                </a:cxn>
                <a:cxn ang="0">
                  <a:pos x="206" y="151"/>
                </a:cxn>
                <a:cxn ang="0">
                  <a:pos x="208" y="158"/>
                </a:cxn>
                <a:cxn ang="0">
                  <a:pos x="202" y="165"/>
                </a:cxn>
                <a:cxn ang="0">
                  <a:pos x="200" y="233"/>
                </a:cxn>
                <a:cxn ang="0">
                  <a:pos x="207" y="228"/>
                </a:cxn>
                <a:cxn ang="0">
                  <a:pos x="218" y="238"/>
                </a:cxn>
                <a:cxn ang="0">
                  <a:pos x="242" y="229"/>
                </a:cxn>
                <a:cxn ang="0">
                  <a:pos x="276" y="229"/>
                </a:cxn>
                <a:cxn ang="0">
                  <a:pos x="313" y="233"/>
                </a:cxn>
                <a:cxn ang="0">
                  <a:pos x="320" y="247"/>
                </a:cxn>
                <a:cxn ang="0">
                  <a:pos x="345" y="232"/>
                </a:cxn>
                <a:cxn ang="0">
                  <a:pos x="355" y="214"/>
                </a:cxn>
                <a:cxn ang="0">
                  <a:pos x="373" y="216"/>
                </a:cxn>
                <a:cxn ang="0">
                  <a:pos x="398" y="196"/>
                </a:cxn>
                <a:cxn ang="0">
                  <a:pos x="419" y="192"/>
                </a:cxn>
                <a:cxn ang="0">
                  <a:pos x="439" y="170"/>
                </a:cxn>
                <a:cxn ang="0">
                  <a:pos x="439" y="170"/>
                </a:cxn>
                <a:cxn ang="0">
                  <a:pos x="433" y="163"/>
                </a:cxn>
                <a:cxn ang="0">
                  <a:pos x="364" y="133"/>
                </a:cxn>
              </a:cxnLst>
              <a:rect l="0" t="0" r="r" b="b"/>
              <a:pathLst>
                <a:path w="439" h="247">
                  <a:moveTo>
                    <a:pt x="364" y="133"/>
                  </a:moveTo>
                  <a:cubicBezTo>
                    <a:pt x="364" y="133"/>
                    <a:pt x="355" y="134"/>
                    <a:pt x="353" y="134"/>
                  </a:cubicBezTo>
                  <a:cubicBezTo>
                    <a:pt x="352" y="134"/>
                    <a:pt x="312" y="108"/>
                    <a:pt x="296" y="101"/>
                  </a:cubicBezTo>
                  <a:cubicBezTo>
                    <a:pt x="280" y="94"/>
                    <a:pt x="216" y="58"/>
                    <a:pt x="216" y="58"/>
                  </a:cubicBezTo>
                  <a:cubicBezTo>
                    <a:pt x="216" y="58"/>
                    <a:pt x="104" y="34"/>
                    <a:pt x="87" y="31"/>
                  </a:cubicBezTo>
                  <a:cubicBezTo>
                    <a:pt x="74" y="29"/>
                    <a:pt x="32" y="9"/>
                    <a:pt x="13" y="0"/>
                  </a:cubicBezTo>
                  <a:cubicBezTo>
                    <a:pt x="14" y="4"/>
                    <a:pt x="15" y="8"/>
                    <a:pt x="15" y="9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0" y="19"/>
                    <a:pt x="0" y="25"/>
                  </a:cubicBezTo>
                  <a:cubicBezTo>
                    <a:pt x="0" y="32"/>
                    <a:pt x="18" y="39"/>
                    <a:pt x="18" y="39"/>
                  </a:cubicBezTo>
                  <a:cubicBezTo>
                    <a:pt x="18" y="39"/>
                    <a:pt x="11" y="46"/>
                    <a:pt x="10" y="47"/>
                  </a:cubicBezTo>
                  <a:cubicBezTo>
                    <a:pt x="10" y="48"/>
                    <a:pt x="21" y="55"/>
                    <a:pt x="21" y="55"/>
                  </a:cubicBezTo>
                  <a:cubicBezTo>
                    <a:pt x="21" y="55"/>
                    <a:pt x="20" y="57"/>
                    <a:pt x="23" y="66"/>
                  </a:cubicBezTo>
                  <a:cubicBezTo>
                    <a:pt x="25" y="76"/>
                    <a:pt x="39" y="81"/>
                    <a:pt x="39" y="81"/>
                  </a:cubicBezTo>
                  <a:cubicBezTo>
                    <a:pt x="40" y="92"/>
                    <a:pt x="40" y="92"/>
                    <a:pt x="40" y="92"/>
                  </a:cubicBezTo>
                  <a:cubicBezTo>
                    <a:pt x="51" y="97"/>
                    <a:pt x="51" y="97"/>
                    <a:pt x="51" y="97"/>
                  </a:cubicBezTo>
                  <a:cubicBezTo>
                    <a:pt x="65" y="117"/>
                    <a:pt x="65" y="117"/>
                    <a:pt x="65" y="117"/>
                  </a:cubicBezTo>
                  <a:cubicBezTo>
                    <a:pt x="48" y="137"/>
                    <a:pt x="48" y="137"/>
                    <a:pt x="48" y="137"/>
                  </a:cubicBezTo>
                  <a:cubicBezTo>
                    <a:pt x="48" y="137"/>
                    <a:pt x="86" y="141"/>
                    <a:pt x="99" y="145"/>
                  </a:cubicBezTo>
                  <a:cubicBezTo>
                    <a:pt x="112" y="149"/>
                    <a:pt x="108" y="173"/>
                    <a:pt x="108" y="173"/>
                  </a:cubicBezTo>
                  <a:cubicBezTo>
                    <a:pt x="163" y="173"/>
                    <a:pt x="163" y="173"/>
                    <a:pt x="163" y="173"/>
                  </a:cubicBezTo>
                  <a:cubicBezTo>
                    <a:pt x="206" y="140"/>
                    <a:pt x="206" y="140"/>
                    <a:pt x="206" y="140"/>
                  </a:cubicBezTo>
                  <a:cubicBezTo>
                    <a:pt x="206" y="151"/>
                    <a:pt x="206" y="151"/>
                    <a:pt x="206" y="151"/>
                  </a:cubicBezTo>
                  <a:cubicBezTo>
                    <a:pt x="208" y="158"/>
                    <a:pt x="208" y="158"/>
                    <a:pt x="208" y="158"/>
                  </a:cubicBezTo>
                  <a:cubicBezTo>
                    <a:pt x="202" y="165"/>
                    <a:pt x="202" y="165"/>
                    <a:pt x="202" y="165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7" y="228"/>
                    <a:pt x="207" y="228"/>
                    <a:pt x="207" y="228"/>
                  </a:cubicBezTo>
                  <a:cubicBezTo>
                    <a:pt x="218" y="238"/>
                    <a:pt x="218" y="238"/>
                    <a:pt x="218" y="238"/>
                  </a:cubicBezTo>
                  <a:cubicBezTo>
                    <a:pt x="242" y="229"/>
                    <a:pt x="242" y="229"/>
                    <a:pt x="242" y="229"/>
                  </a:cubicBezTo>
                  <a:cubicBezTo>
                    <a:pt x="242" y="229"/>
                    <a:pt x="270" y="229"/>
                    <a:pt x="276" y="229"/>
                  </a:cubicBezTo>
                  <a:cubicBezTo>
                    <a:pt x="281" y="229"/>
                    <a:pt x="312" y="233"/>
                    <a:pt x="313" y="233"/>
                  </a:cubicBezTo>
                  <a:cubicBezTo>
                    <a:pt x="314" y="232"/>
                    <a:pt x="320" y="247"/>
                    <a:pt x="320" y="247"/>
                  </a:cubicBezTo>
                  <a:cubicBezTo>
                    <a:pt x="320" y="247"/>
                    <a:pt x="327" y="238"/>
                    <a:pt x="345" y="232"/>
                  </a:cubicBezTo>
                  <a:cubicBezTo>
                    <a:pt x="364" y="225"/>
                    <a:pt x="355" y="214"/>
                    <a:pt x="355" y="214"/>
                  </a:cubicBezTo>
                  <a:cubicBezTo>
                    <a:pt x="355" y="214"/>
                    <a:pt x="372" y="215"/>
                    <a:pt x="373" y="216"/>
                  </a:cubicBezTo>
                  <a:cubicBezTo>
                    <a:pt x="374" y="215"/>
                    <a:pt x="390" y="201"/>
                    <a:pt x="398" y="196"/>
                  </a:cubicBezTo>
                  <a:cubicBezTo>
                    <a:pt x="407" y="190"/>
                    <a:pt x="419" y="192"/>
                    <a:pt x="419" y="192"/>
                  </a:cubicBezTo>
                  <a:cubicBezTo>
                    <a:pt x="419" y="192"/>
                    <a:pt x="435" y="173"/>
                    <a:pt x="439" y="170"/>
                  </a:cubicBezTo>
                  <a:cubicBezTo>
                    <a:pt x="439" y="170"/>
                    <a:pt x="439" y="170"/>
                    <a:pt x="439" y="170"/>
                  </a:cubicBezTo>
                  <a:cubicBezTo>
                    <a:pt x="433" y="163"/>
                    <a:pt x="433" y="163"/>
                    <a:pt x="433" y="163"/>
                  </a:cubicBezTo>
                  <a:lnTo>
                    <a:pt x="364" y="133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06" name="Freeform 750"/>
            <p:cNvSpPr>
              <a:spLocks noChangeAspect="1"/>
            </p:cNvSpPr>
            <p:nvPr/>
          </p:nvSpPr>
          <p:spPr bwMode="auto">
            <a:xfrm>
              <a:off x="2339428" y="2656741"/>
              <a:ext cx="1133852" cy="916275"/>
            </a:xfrm>
            <a:custGeom>
              <a:avLst/>
              <a:gdLst/>
              <a:ahLst/>
              <a:cxnLst>
                <a:cxn ang="0">
                  <a:pos x="279" y="40"/>
                </a:cxn>
                <a:cxn ang="0">
                  <a:pos x="272" y="28"/>
                </a:cxn>
                <a:cxn ang="0">
                  <a:pos x="251" y="20"/>
                </a:cxn>
                <a:cxn ang="0">
                  <a:pos x="191" y="0"/>
                </a:cxn>
                <a:cxn ang="0">
                  <a:pos x="187" y="22"/>
                </a:cxn>
                <a:cxn ang="0">
                  <a:pos x="174" y="43"/>
                </a:cxn>
                <a:cxn ang="0">
                  <a:pos x="162" y="64"/>
                </a:cxn>
                <a:cxn ang="0">
                  <a:pos x="132" y="68"/>
                </a:cxn>
                <a:cxn ang="0">
                  <a:pos x="115" y="72"/>
                </a:cxn>
                <a:cxn ang="0">
                  <a:pos x="102" y="90"/>
                </a:cxn>
                <a:cxn ang="0">
                  <a:pos x="84" y="81"/>
                </a:cxn>
                <a:cxn ang="0">
                  <a:pos x="75" y="91"/>
                </a:cxn>
                <a:cxn ang="0">
                  <a:pos x="50" y="86"/>
                </a:cxn>
                <a:cxn ang="0">
                  <a:pos x="24" y="97"/>
                </a:cxn>
                <a:cxn ang="0">
                  <a:pos x="0" y="113"/>
                </a:cxn>
                <a:cxn ang="0">
                  <a:pos x="9" y="121"/>
                </a:cxn>
                <a:cxn ang="0">
                  <a:pos x="74" y="115"/>
                </a:cxn>
                <a:cxn ang="0">
                  <a:pos x="98" y="114"/>
                </a:cxn>
                <a:cxn ang="0">
                  <a:pos x="96" y="136"/>
                </a:cxn>
                <a:cxn ang="0">
                  <a:pos x="98" y="183"/>
                </a:cxn>
                <a:cxn ang="0">
                  <a:pos x="96" y="227"/>
                </a:cxn>
                <a:cxn ang="0">
                  <a:pos x="104" y="241"/>
                </a:cxn>
                <a:cxn ang="0">
                  <a:pos x="138" y="258"/>
                </a:cxn>
                <a:cxn ang="0">
                  <a:pos x="164" y="274"/>
                </a:cxn>
                <a:cxn ang="0">
                  <a:pos x="207" y="287"/>
                </a:cxn>
                <a:cxn ang="0">
                  <a:pos x="258" y="309"/>
                </a:cxn>
                <a:cxn ang="0">
                  <a:pos x="299" y="336"/>
                </a:cxn>
                <a:cxn ang="0">
                  <a:pos x="369" y="346"/>
                </a:cxn>
                <a:cxn ang="0">
                  <a:pos x="392" y="309"/>
                </a:cxn>
                <a:cxn ang="0">
                  <a:pos x="406" y="281"/>
                </a:cxn>
                <a:cxn ang="0">
                  <a:pos x="417" y="250"/>
                </a:cxn>
                <a:cxn ang="0">
                  <a:pos x="406" y="236"/>
                </a:cxn>
                <a:cxn ang="0">
                  <a:pos x="422" y="206"/>
                </a:cxn>
                <a:cxn ang="0">
                  <a:pos x="394" y="190"/>
                </a:cxn>
                <a:cxn ang="0">
                  <a:pos x="319" y="180"/>
                </a:cxn>
                <a:cxn ang="0">
                  <a:pos x="316" y="133"/>
                </a:cxn>
                <a:cxn ang="0">
                  <a:pos x="318" y="108"/>
                </a:cxn>
                <a:cxn ang="0">
                  <a:pos x="319" y="91"/>
                </a:cxn>
                <a:cxn ang="0">
                  <a:pos x="321" y="78"/>
                </a:cxn>
                <a:cxn ang="0">
                  <a:pos x="318" y="54"/>
                </a:cxn>
                <a:cxn ang="0">
                  <a:pos x="290" y="52"/>
                </a:cxn>
              </a:cxnLst>
              <a:rect l="0" t="0" r="r" b="b"/>
              <a:pathLst>
                <a:path w="429" h="346">
                  <a:moveTo>
                    <a:pt x="290" y="52"/>
                  </a:moveTo>
                  <a:cubicBezTo>
                    <a:pt x="284" y="50"/>
                    <a:pt x="279" y="40"/>
                    <a:pt x="279" y="40"/>
                  </a:cubicBezTo>
                  <a:cubicBezTo>
                    <a:pt x="273" y="42"/>
                    <a:pt x="273" y="42"/>
                    <a:pt x="273" y="42"/>
                  </a:cubicBezTo>
                  <a:cubicBezTo>
                    <a:pt x="272" y="28"/>
                    <a:pt x="272" y="28"/>
                    <a:pt x="272" y="28"/>
                  </a:cubicBezTo>
                  <a:cubicBezTo>
                    <a:pt x="261" y="28"/>
                    <a:pt x="261" y="28"/>
                    <a:pt x="261" y="28"/>
                  </a:cubicBezTo>
                  <a:cubicBezTo>
                    <a:pt x="261" y="28"/>
                    <a:pt x="257" y="21"/>
                    <a:pt x="251" y="20"/>
                  </a:cubicBezTo>
                  <a:cubicBezTo>
                    <a:pt x="245" y="20"/>
                    <a:pt x="240" y="2"/>
                    <a:pt x="240" y="2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192" y="9"/>
                    <a:pt x="192" y="9"/>
                    <a:pt x="192" y="9"/>
                  </a:cubicBezTo>
                  <a:cubicBezTo>
                    <a:pt x="192" y="9"/>
                    <a:pt x="187" y="20"/>
                    <a:pt x="187" y="22"/>
                  </a:cubicBezTo>
                  <a:cubicBezTo>
                    <a:pt x="186" y="23"/>
                    <a:pt x="172" y="22"/>
                    <a:pt x="172" y="24"/>
                  </a:cubicBezTo>
                  <a:cubicBezTo>
                    <a:pt x="172" y="27"/>
                    <a:pt x="172" y="36"/>
                    <a:pt x="174" y="43"/>
                  </a:cubicBezTo>
                  <a:cubicBezTo>
                    <a:pt x="175" y="50"/>
                    <a:pt x="162" y="49"/>
                    <a:pt x="162" y="49"/>
                  </a:cubicBezTo>
                  <a:cubicBezTo>
                    <a:pt x="162" y="64"/>
                    <a:pt x="162" y="64"/>
                    <a:pt x="162" y="64"/>
                  </a:cubicBezTo>
                  <a:cubicBezTo>
                    <a:pt x="153" y="60"/>
                    <a:pt x="153" y="60"/>
                    <a:pt x="153" y="60"/>
                  </a:cubicBezTo>
                  <a:cubicBezTo>
                    <a:pt x="132" y="68"/>
                    <a:pt x="132" y="68"/>
                    <a:pt x="132" y="68"/>
                  </a:cubicBezTo>
                  <a:cubicBezTo>
                    <a:pt x="126" y="60"/>
                    <a:pt x="126" y="60"/>
                    <a:pt x="126" y="60"/>
                  </a:cubicBezTo>
                  <a:cubicBezTo>
                    <a:pt x="115" y="72"/>
                    <a:pt x="115" y="72"/>
                    <a:pt x="115" y="72"/>
                  </a:cubicBezTo>
                  <a:cubicBezTo>
                    <a:pt x="116" y="79"/>
                    <a:pt x="116" y="79"/>
                    <a:pt x="116" y="79"/>
                  </a:cubicBezTo>
                  <a:cubicBezTo>
                    <a:pt x="102" y="90"/>
                    <a:pt x="102" y="90"/>
                    <a:pt x="102" y="90"/>
                  </a:cubicBezTo>
                  <a:cubicBezTo>
                    <a:pt x="98" y="79"/>
                    <a:pt x="98" y="79"/>
                    <a:pt x="98" y="79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5" y="95"/>
                    <a:pt x="85" y="95"/>
                    <a:pt x="85" y="95"/>
                  </a:cubicBezTo>
                  <a:cubicBezTo>
                    <a:pt x="85" y="95"/>
                    <a:pt x="84" y="92"/>
                    <a:pt x="75" y="91"/>
                  </a:cubicBezTo>
                  <a:cubicBezTo>
                    <a:pt x="66" y="89"/>
                    <a:pt x="62" y="98"/>
                    <a:pt x="60" y="99"/>
                  </a:cubicBezTo>
                  <a:cubicBezTo>
                    <a:pt x="59" y="100"/>
                    <a:pt x="50" y="86"/>
                    <a:pt x="50" y="86"/>
                  </a:cubicBezTo>
                  <a:cubicBezTo>
                    <a:pt x="24" y="88"/>
                    <a:pt x="24" y="88"/>
                    <a:pt x="24" y="88"/>
                  </a:cubicBezTo>
                  <a:cubicBezTo>
                    <a:pt x="24" y="97"/>
                    <a:pt x="24" y="97"/>
                    <a:pt x="24" y="97"/>
                  </a:cubicBezTo>
                  <a:cubicBezTo>
                    <a:pt x="24" y="97"/>
                    <a:pt x="12" y="106"/>
                    <a:pt x="6" y="109"/>
                  </a:cubicBezTo>
                  <a:cubicBezTo>
                    <a:pt x="4" y="110"/>
                    <a:pt x="2" y="111"/>
                    <a:pt x="0" y="113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9" y="121"/>
                    <a:pt x="9" y="121"/>
                    <a:pt x="9" y="121"/>
                  </a:cubicBezTo>
                  <a:cubicBezTo>
                    <a:pt x="14" y="118"/>
                    <a:pt x="41" y="115"/>
                    <a:pt x="41" y="115"/>
                  </a:cubicBezTo>
                  <a:cubicBezTo>
                    <a:pt x="41" y="115"/>
                    <a:pt x="65" y="112"/>
                    <a:pt x="74" y="115"/>
                  </a:cubicBezTo>
                  <a:cubicBezTo>
                    <a:pt x="83" y="117"/>
                    <a:pt x="84" y="104"/>
                    <a:pt x="84" y="104"/>
                  </a:cubicBezTo>
                  <a:cubicBezTo>
                    <a:pt x="98" y="114"/>
                    <a:pt x="98" y="114"/>
                    <a:pt x="98" y="114"/>
                  </a:cubicBezTo>
                  <a:cubicBezTo>
                    <a:pt x="88" y="126"/>
                    <a:pt x="88" y="126"/>
                    <a:pt x="88" y="126"/>
                  </a:cubicBezTo>
                  <a:cubicBezTo>
                    <a:pt x="88" y="126"/>
                    <a:pt x="96" y="131"/>
                    <a:pt x="96" y="136"/>
                  </a:cubicBezTo>
                  <a:cubicBezTo>
                    <a:pt x="96" y="141"/>
                    <a:pt x="87" y="142"/>
                    <a:pt x="86" y="153"/>
                  </a:cubicBezTo>
                  <a:cubicBezTo>
                    <a:pt x="84" y="164"/>
                    <a:pt x="98" y="183"/>
                    <a:pt x="98" y="183"/>
                  </a:cubicBezTo>
                  <a:cubicBezTo>
                    <a:pt x="98" y="183"/>
                    <a:pt x="89" y="192"/>
                    <a:pt x="87" y="199"/>
                  </a:cubicBezTo>
                  <a:cubicBezTo>
                    <a:pt x="84" y="207"/>
                    <a:pt x="96" y="227"/>
                    <a:pt x="96" y="227"/>
                  </a:cubicBezTo>
                  <a:cubicBezTo>
                    <a:pt x="103" y="228"/>
                    <a:pt x="103" y="228"/>
                    <a:pt x="103" y="228"/>
                  </a:cubicBezTo>
                  <a:cubicBezTo>
                    <a:pt x="104" y="241"/>
                    <a:pt x="104" y="241"/>
                    <a:pt x="104" y="241"/>
                  </a:cubicBezTo>
                  <a:cubicBezTo>
                    <a:pt x="125" y="257"/>
                    <a:pt x="125" y="257"/>
                    <a:pt x="125" y="257"/>
                  </a:cubicBezTo>
                  <a:cubicBezTo>
                    <a:pt x="138" y="258"/>
                    <a:pt x="138" y="258"/>
                    <a:pt x="138" y="258"/>
                  </a:cubicBezTo>
                  <a:cubicBezTo>
                    <a:pt x="140" y="266"/>
                    <a:pt x="140" y="266"/>
                    <a:pt x="140" y="266"/>
                  </a:cubicBezTo>
                  <a:cubicBezTo>
                    <a:pt x="140" y="266"/>
                    <a:pt x="157" y="274"/>
                    <a:pt x="164" y="274"/>
                  </a:cubicBezTo>
                  <a:cubicBezTo>
                    <a:pt x="170" y="275"/>
                    <a:pt x="177" y="271"/>
                    <a:pt x="189" y="271"/>
                  </a:cubicBezTo>
                  <a:cubicBezTo>
                    <a:pt x="201" y="271"/>
                    <a:pt x="207" y="287"/>
                    <a:pt x="207" y="287"/>
                  </a:cubicBezTo>
                  <a:cubicBezTo>
                    <a:pt x="227" y="287"/>
                    <a:pt x="227" y="287"/>
                    <a:pt x="227" y="287"/>
                  </a:cubicBezTo>
                  <a:cubicBezTo>
                    <a:pt x="227" y="287"/>
                    <a:pt x="248" y="307"/>
                    <a:pt x="258" y="309"/>
                  </a:cubicBezTo>
                  <a:cubicBezTo>
                    <a:pt x="267" y="311"/>
                    <a:pt x="282" y="313"/>
                    <a:pt x="283" y="313"/>
                  </a:cubicBezTo>
                  <a:cubicBezTo>
                    <a:pt x="284" y="313"/>
                    <a:pt x="299" y="336"/>
                    <a:pt x="299" y="336"/>
                  </a:cubicBezTo>
                  <a:cubicBezTo>
                    <a:pt x="356" y="337"/>
                    <a:pt x="356" y="337"/>
                    <a:pt x="356" y="337"/>
                  </a:cubicBezTo>
                  <a:cubicBezTo>
                    <a:pt x="356" y="337"/>
                    <a:pt x="362" y="341"/>
                    <a:pt x="369" y="346"/>
                  </a:cubicBezTo>
                  <a:cubicBezTo>
                    <a:pt x="378" y="340"/>
                    <a:pt x="389" y="333"/>
                    <a:pt x="389" y="332"/>
                  </a:cubicBezTo>
                  <a:cubicBezTo>
                    <a:pt x="389" y="331"/>
                    <a:pt x="392" y="309"/>
                    <a:pt x="392" y="309"/>
                  </a:cubicBezTo>
                  <a:cubicBezTo>
                    <a:pt x="406" y="299"/>
                    <a:pt x="406" y="299"/>
                    <a:pt x="406" y="299"/>
                  </a:cubicBezTo>
                  <a:cubicBezTo>
                    <a:pt x="406" y="281"/>
                    <a:pt x="406" y="281"/>
                    <a:pt x="406" y="281"/>
                  </a:cubicBezTo>
                  <a:cubicBezTo>
                    <a:pt x="429" y="266"/>
                    <a:pt x="429" y="266"/>
                    <a:pt x="429" y="266"/>
                  </a:cubicBezTo>
                  <a:cubicBezTo>
                    <a:pt x="417" y="250"/>
                    <a:pt x="417" y="250"/>
                    <a:pt x="417" y="250"/>
                  </a:cubicBezTo>
                  <a:cubicBezTo>
                    <a:pt x="417" y="239"/>
                    <a:pt x="417" y="239"/>
                    <a:pt x="417" y="239"/>
                  </a:cubicBezTo>
                  <a:cubicBezTo>
                    <a:pt x="406" y="236"/>
                    <a:pt x="406" y="236"/>
                    <a:pt x="406" y="236"/>
                  </a:cubicBezTo>
                  <a:cubicBezTo>
                    <a:pt x="404" y="218"/>
                    <a:pt x="404" y="218"/>
                    <a:pt x="404" y="218"/>
                  </a:cubicBezTo>
                  <a:cubicBezTo>
                    <a:pt x="422" y="206"/>
                    <a:pt x="422" y="206"/>
                    <a:pt x="422" y="206"/>
                  </a:cubicBezTo>
                  <a:cubicBezTo>
                    <a:pt x="409" y="187"/>
                    <a:pt x="409" y="187"/>
                    <a:pt x="409" y="187"/>
                  </a:cubicBezTo>
                  <a:cubicBezTo>
                    <a:pt x="394" y="190"/>
                    <a:pt x="394" y="190"/>
                    <a:pt x="394" y="190"/>
                  </a:cubicBezTo>
                  <a:cubicBezTo>
                    <a:pt x="384" y="183"/>
                    <a:pt x="384" y="183"/>
                    <a:pt x="384" y="183"/>
                  </a:cubicBezTo>
                  <a:cubicBezTo>
                    <a:pt x="319" y="180"/>
                    <a:pt x="319" y="180"/>
                    <a:pt x="319" y="180"/>
                  </a:cubicBezTo>
                  <a:cubicBezTo>
                    <a:pt x="319" y="180"/>
                    <a:pt x="326" y="158"/>
                    <a:pt x="325" y="155"/>
                  </a:cubicBezTo>
                  <a:cubicBezTo>
                    <a:pt x="324" y="151"/>
                    <a:pt x="316" y="140"/>
                    <a:pt x="316" y="133"/>
                  </a:cubicBezTo>
                  <a:cubicBezTo>
                    <a:pt x="316" y="127"/>
                    <a:pt x="326" y="118"/>
                    <a:pt x="326" y="118"/>
                  </a:cubicBezTo>
                  <a:cubicBezTo>
                    <a:pt x="318" y="108"/>
                    <a:pt x="318" y="108"/>
                    <a:pt x="318" y="108"/>
                  </a:cubicBezTo>
                  <a:cubicBezTo>
                    <a:pt x="325" y="99"/>
                    <a:pt x="325" y="99"/>
                    <a:pt x="325" y="99"/>
                  </a:cubicBezTo>
                  <a:cubicBezTo>
                    <a:pt x="319" y="91"/>
                    <a:pt x="319" y="91"/>
                    <a:pt x="319" y="91"/>
                  </a:cubicBezTo>
                  <a:cubicBezTo>
                    <a:pt x="317" y="83"/>
                    <a:pt x="317" y="83"/>
                    <a:pt x="317" y="83"/>
                  </a:cubicBezTo>
                  <a:cubicBezTo>
                    <a:pt x="321" y="78"/>
                    <a:pt x="321" y="78"/>
                    <a:pt x="321" y="78"/>
                  </a:cubicBezTo>
                  <a:cubicBezTo>
                    <a:pt x="317" y="54"/>
                    <a:pt x="317" y="54"/>
                    <a:pt x="317" y="54"/>
                  </a:cubicBezTo>
                  <a:cubicBezTo>
                    <a:pt x="318" y="54"/>
                    <a:pt x="318" y="54"/>
                    <a:pt x="318" y="54"/>
                  </a:cubicBezTo>
                  <a:cubicBezTo>
                    <a:pt x="312" y="50"/>
                    <a:pt x="308" y="47"/>
                    <a:pt x="308" y="47"/>
                  </a:cubicBezTo>
                  <a:cubicBezTo>
                    <a:pt x="308" y="47"/>
                    <a:pt x="297" y="55"/>
                    <a:pt x="290" y="52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07" name="Freeform 751"/>
            <p:cNvSpPr>
              <a:spLocks noChangeAspect="1"/>
            </p:cNvSpPr>
            <p:nvPr/>
          </p:nvSpPr>
          <p:spPr bwMode="auto">
            <a:xfrm>
              <a:off x="1233155" y="1031042"/>
              <a:ext cx="2830033" cy="1924484"/>
            </a:xfrm>
            <a:custGeom>
              <a:avLst/>
              <a:gdLst/>
              <a:ahLst/>
              <a:cxnLst>
                <a:cxn ang="0">
                  <a:pos x="953" y="493"/>
                </a:cxn>
                <a:cxn ang="0">
                  <a:pos x="1049" y="274"/>
                </a:cxn>
                <a:cxn ang="0">
                  <a:pos x="1060" y="257"/>
                </a:cxn>
                <a:cxn ang="0">
                  <a:pos x="1030" y="258"/>
                </a:cxn>
                <a:cxn ang="0">
                  <a:pos x="992" y="241"/>
                </a:cxn>
                <a:cxn ang="0">
                  <a:pos x="962" y="225"/>
                </a:cxn>
                <a:cxn ang="0">
                  <a:pos x="942" y="210"/>
                </a:cxn>
                <a:cxn ang="0">
                  <a:pos x="918" y="189"/>
                </a:cxn>
                <a:cxn ang="0">
                  <a:pos x="901" y="159"/>
                </a:cxn>
                <a:cxn ang="0">
                  <a:pos x="814" y="141"/>
                </a:cxn>
                <a:cxn ang="0">
                  <a:pos x="807" y="171"/>
                </a:cxn>
                <a:cxn ang="0">
                  <a:pos x="793" y="190"/>
                </a:cxn>
                <a:cxn ang="0">
                  <a:pos x="733" y="190"/>
                </a:cxn>
                <a:cxn ang="0">
                  <a:pos x="745" y="230"/>
                </a:cxn>
                <a:cxn ang="0">
                  <a:pos x="701" y="199"/>
                </a:cxn>
                <a:cxn ang="0">
                  <a:pos x="689" y="168"/>
                </a:cxn>
                <a:cxn ang="0">
                  <a:pos x="678" y="99"/>
                </a:cxn>
                <a:cxn ang="0">
                  <a:pos x="673" y="53"/>
                </a:cxn>
                <a:cxn ang="0">
                  <a:pos x="647" y="12"/>
                </a:cxn>
                <a:cxn ang="0">
                  <a:pos x="611" y="16"/>
                </a:cxn>
                <a:cxn ang="0">
                  <a:pos x="571" y="52"/>
                </a:cxn>
                <a:cxn ang="0">
                  <a:pos x="532" y="66"/>
                </a:cxn>
                <a:cxn ang="0">
                  <a:pos x="500" y="81"/>
                </a:cxn>
                <a:cxn ang="0">
                  <a:pos x="420" y="65"/>
                </a:cxn>
                <a:cxn ang="0">
                  <a:pos x="387" y="14"/>
                </a:cxn>
                <a:cxn ang="0">
                  <a:pos x="362" y="11"/>
                </a:cxn>
                <a:cxn ang="0">
                  <a:pos x="339" y="33"/>
                </a:cxn>
                <a:cxn ang="0">
                  <a:pos x="238" y="30"/>
                </a:cxn>
                <a:cxn ang="0">
                  <a:pos x="279" y="94"/>
                </a:cxn>
                <a:cxn ang="0">
                  <a:pos x="243" y="100"/>
                </a:cxn>
                <a:cxn ang="0">
                  <a:pos x="224" y="147"/>
                </a:cxn>
                <a:cxn ang="0">
                  <a:pos x="260" y="193"/>
                </a:cxn>
                <a:cxn ang="0">
                  <a:pos x="213" y="397"/>
                </a:cxn>
                <a:cxn ang="0">
                  <a:pos x="155" y="397"/>
                </a:cxn>
                <a:cxn ang="0">
                  <a:pos x="102" y="420"/>
                </a:cxn>
                <a:cxn ang="0">
                  <a:pos x="56" y="445"/>
                </a:cxn>
                <a:cxn ang="0">
                  <a:pos x="29" y="501"/>
                </a:cxn>
                <a:cxn ang="0">
                  <a:pos x="22" y="536"/>
                </a:cxn>
                <a:cxn ang="0">
                  <a:pos x="75" y="597"/>
                </a:cxn>
                <a:cxn ang="0">
                  <a:pos x="341" y="700"/>
                </a:cxn>
                <a:cxn ang="0">
                  <a:pos x="424" y="724"/>
                </a:cxn>
                <a:cxn ang="0">
                  <a:pos x="468" y="701"/>
                </a:cxn>
                <a:cxn ang="0">
                  <a:pos x="503" y="710"/>
                </a:cxn>
                <a:cxn ang="0">
                  <a:pos x="520" y="705"/>
                </a:cxn>
                <a:cxn ang="0">
                  <a:pos x="544" y="675"/>
                </a:cxn>
                <a:cxn ang="0">
                  <a:pos x="580" y="679"/>
                </a:cxn>
                <a:cxn ang="0">
                  <a:pos x="590" y="639"/>
                </a:cxn>
                <a:cxn ang="0">
                  <a:pos x="609" y="615"/>
                </a:cxn>
                <a:cxn ang="0">
                  <a:pos x="679" y="643"/>
                </a:cxn>
                <a:cxn ang="0">
                  <a:pos x="697" y="655"/>
                </a:cxn>
                <a:cxn ang="0">
                  <a:pos x="736" y="669"/>
                </a:cxn>
                <a:cxn ang="0">
                  <a:pos x="926" y="651"/>
                </a:cxn>
                <a:cxn ang="0">
                  <a:pos x="942" y="600"/>
                </a:cxn>
                <a:cxn ang="0">
                  <a:pos x="943" y="575"/>
                </a:cxn>
              </a:cxnLst>
              <a:rect l="0" t="0" r="r" b="b"/>
              <a:pathLst>
                <a:path w="1069" h="728">
                  <a:moveTo>
                    <a:pt x="922" y="540"/>
                  </a:moveTo>
                  <a:cubicBezTo>
                    <a:pt x="922" y="528"/>
                    <a:pt x="930" y="530"/>
                    <a:pt x="937" y="526"/>
                  </a:cubicBezTo>
                  <a:cubicBezTo>
                    <a:pt x="943" y="522"/>
                    <a:pt x="948" y="501"/>
                    <a:pt x="953" y="493"/>
                  </a:cubicBezTo>
                  <a:cubicBezTo>
                    <a:pt x="958" y="485"/>
                    <a:pt x="999" y="386"/>
                    <a:pt x="1005" y="373"/>
                  </a:cubicBezTo>
                  <a:cubicBezTo>
                    <a:pt x="1011" y="361"/>
                    <a:pt x="1044" y="288"/>
                    <a:pt x="1044" y="288"/>
                  </a:cubicBezTo>
                  <a:cubicBezTo>
                    <a:pt x="1049" y="274"/>
                    <a:pt x="1049" y="274"/>
                    <a:pt x="1049" y="274"/>
                  </a:cubicBezTo>
                  <a:cubicBezTo>
                    <a:pt x="1055" y="274"/>
                    <a:pt x="1055" y="274"/>
                    <a:pt x="1055" y="274"/>
                  </a:cubicBezTo>
                  <a:cubicBezTo>
                    <a:pt x="1069" y="257"/>
                    <a:pt x="1069" y="257"/>
                    <a:pt x="1069" y="257"/>
                  </a:cubicBezTo>
                  <a:cubicBezTo>
                    <a:pt x="1060" y="257"/>
                    <a:pt x="1060" y="257"/>
                    <a:pt x="1060" y="257"/>
                  </a:cubicBezTo>
                  <a:cubicBezTo>
                    <a:pt x="1056" y="264"/>
                    <a:pt x="1056" y="264"/>
                    <a:pt x="1056" y="264"/>
                  </a:cubicBezTo>
                  <a:cubicBezTo>
                    <a:pt x="1056" y="264"/>
                    <a:pt x="1041" y="270"/>
                    <a:pt x="1029" y="270"/>
                  </a:cubicBezTo>
                  <a:cubicBezTo>
                    <a:pt x="1018" y="270"/>
                    <a:pt x="1030" y="258"/>
                    <a:pt x="1030" y="258"/>
                  </a:cubicBezTo>
                  <a:cubicBezTo>
                    <a:pt x="1012" y="253"/>
                    <a:pt x="1012" y="253"/>
                    <a:pt x="1012" y="253"/>
                  </a:cubicBezTo>
                  <a:cubicBezTo>
                    <a:pt x="1002" y="236"/>
                    <a:pt x="1002" y="236"/>
                    <a:pt x="1002" y="236"/>
                  </a:cubicBezTo>
                  <a:cubicBezTo>
                    <a:pt x="992" y="241"/>
                    <a:pt x="992" y="241"/>
                    <a:pt x="992" y="241"/>
                  </a:cubicBezTo>
                  <a:cubicBezTo>
                    <a:pt x="982" y="235"/>
                    <a:pt x="982" y="235"/>
                    <a:pt x="982" y="235"/>
                  </a:cubicBezTo>
                  <a:cubicBezTo>
                    <a:pt x="977" y="228"/>
                    <a:pt x="977" y="228"/>
                    <a:pt x="977" y="228"/>
                  </a:cubicBezTo>
                  <a:cubicBezTo>
                    <a:pt x="962" y="225"/>
                    <a:pt x="962" y="225"/>
                    <a:pt x="962" y="225"/>
                  </a:cubicBezTo>
                  <a:cubicBezTo>
                    <a:pt x="949" y="218"/>
                    <a:pt x="949" y="218"/>
                    <a:pt x="949" y="218"/>
                  </a:cubicBezTo>
                  <a:cubicBezTo>
                    <a:pt x="949" y="218"/>
                    <a:pt x="953" y="215"/>
                    <a:pt x="954" y="206"/>
                  </a:cubicBezTo>
                  <a:cubicBezTo>
                    <a:pt x="955" y="197"/>
                    <a:pt x="942" y="210"/>
                    <a:pt x="942" y="210"/>
                  </a:cubicBezTo>
                  <a:cubicBezTo>
                    <a:pt x="926" y="202"/>
                    <a:pt x="926" y="202"/>
                    <a:pt x="926" y="202"/>
                  </a:cubicBezTo>
                  <a:cubicBezTo>
                    <a:pt x="927" y="186"/>
                    <a:pt x="927" y="186"/>
                    <a:pt x="927" y="186"/>
                  </a:cubicBezTo>
                  <a:cubicBezTo>
                    <a:pt x="918" y="189"/>
                    <a:pt x="918" y="189"/>
                    <a:pt x="918" y="189"/>
                  </a:cubicBezTo>
                  <a:cubicBezTo>
                    <a:pt x="908" y="177"/>
                    <a:pt x="908" y="177"/>
                    <a:pt x="908" y="177"/>
                  </a:cubicBezTo>
                  <a:cubicBezTo>
                    <a:pt x="907" y="159"/>
                    <a:pt x="907" y="159"/>
                    <a:pt x="907" y="159"/>
                  </a:cubicBezTo>
                  <a:cubicBezTo>
                    <a:pt x="901" y="159"/>
                    <a:pt x="901" y="159"/>
                    <a:pt x="901" y="159"/>
                  </a:cubicBezTo>
                  <a:cubicBezTo>
                    <a:pt x="897" y="121"/>
                    <a:pt x="897" y="121"/>
                    <a:pt x="897" y="121"/>
                  </a:cubicBezTo>
                  <a:cubicBezTo>
                    <a:pt x="826" y="122"/>
                    <a:pt x="826" y="122"/>
                    <a:pt x="826" y="122"/>
                  </a:cubicBezTo>
                  <a:cubicBezTo>
                    <a:pt x="826" y="122"/>
                    <a:pt x="818" y="139"/>
                    <a:pt x="814" y="141"/>
                  </a:cubicBezTo>
                  <a:cubicBezTo>
                    <a:pt x="811" y="144"/>
                    <a:pt x="814" y="155"/>
                    <a:pt x="814" y="155"/>
                  </a:cubicBezTo>
                  <a:cubicBezTo>
                    <a:pt x="814" y="155"/>
                    <a:pt x="807" y="158"/>
                    <a:pt x="807" y="160"/>
                  </a:cubicBezTo>
                  <a:cubicBezTo>
                    <a:pt x="806" y="161"/>
                    <a:pt x="807" y="171"/>
                    <a:pt x="807" y="171"/>
                  </a:cubicBezTo>
                  <a:cubicBezTo>
                    <a:pt x="807" y="171"/>
                    <a:pt x="816" y="173"/>
                    <a:pt x="816" y="179"/>
                  </a:cubicBezTo>
                  <a:cubicBezTo>
                    <a:pt x="817" y="185"/>
                    <a:pt x="800" y="182"/>
                    <a:pt x="800" y="182"/>
                  </a:cubicBezTo>
                  <a:cubicBezTo>
                    <a:pt x="793" y="190"/>
                    <a:pt x="793" y="190"/>
                    <a:pt x="793" y="190"/>
                  </a:cubicBezTo>
                  <a:cubicBezTo>
                    <a:pt x="758" y="164"/>
                    <a:pt x="758" y="164"/>
                    <a:pt x="758" y="164"/>
                  </a:cubicBezTo>
                  <a:cubicBezTo>
                    <a:pt x="741" y="178"/>
                    <a:pt x="741" y="178"/>
                    <a:pt x="741" y="178"/>
                  </a:cubicBezTo>
                  <a:cubicBezTo>
                    <a:pt x="733" y="190"/>
                    <a:pt x="733" y="190"/>
                    <a:pt x="733" y="190"/>
                  </a:cubicBezTo>
                  <a:cubicBezTo>
                    <a:pt x="735" y="201"/>
                    <a:pt x="735" y="201"/>
                    <a:pt x="735" y="201"/>
                  </a:cubicBezTo>
                  <a:cubicBezTo>
                    <a:pt x="735" y="201"/>
                    <a:pt x="734" y="212"/>
                    <a:pt x="734" y="217"/>
                  </a:cubicBezTo>
                  <a:cubicBezTo>
                    <a:pt x="734" y="221"/>
                    <a:pt x="745" y="230"/>
                    <a:pt x="745" y="230"/>
                  </a:cubicBezTo>
                  <a:cubicBezTo>
                    <a:pt x="737" y="230"/>
                    <a:pt x="737" y="230"/>
                    <a:pt x="737" y="230"/>
                  </a:cubicBezTo>
                  <a:cubicBezTo>
                    <a:pt x="718" y="222"/>
                    <a:pt x="718" y="222"/>
                    <a:pt x="718" y="222"/>
                  </a:cubicBezTo>
                  <a:cubicBezTo>
                    <a:pt x="718" y="222"/>
                    <a:pt x="710" y="212"/>
                    <a:pt x="701" y="199"/>
                  </a:cubicBezTo>
                  <a:cubicBezTo>
                    <a:pt x="692" y="186"/>
                    <a:pt x="679" y="178"/>
                    <a:pt x="679" y="178"/>
                  </a:cubicBezTo>
                  <a:cubicBezTo>
                    <a:pt x="679" y="178"/>
                    <a:pt x="690" y="179"/>
                    <a:pt x="693" y="178"/>
                  </a:cubicBezTo>
                  <a:cubicBezTo>
                    <a:pt x="696" y="176"/>
                    <a:pt x="689" y="168"/>
                    <a:pt x="689" y="168"/>
                  </a:cubicBezTo>
                  <a:cubicBezTo>
                    <a:pt x="698" y="155"/>
                    <a:pt x="698" y="155"/>
                    <a:pt x="698" y="155"/>
                  </a:cubicBezTo>
                  <a:cubicBezTo>
                    <a:pt x="689" y="137"/>
                    <a:pt x="689" y="137"/>
                    <a:pt x="689" y="137"/>
                  </a:cubicBezTo>
                  <a:cubicBezTo>
                    <a:pt x="689" y="137"/>
                    <a:pt x="679" y="115"/>
                    <a:pt x="678" y="99"/>
                  </a:cubicBezTo>
                  <a:cubicBezTo>
                    <a:pt x="676" y="83"/>
                    <a:pt x="684" y="86"/>
                    <a:pt x="684" y="86"/>
                  </a:cubicBezTo>
                  <a:cubicBezTo>
                    <a:pt x="680" y="71"/>
                    <a:pt x="680" y="71"/>
                    <a:pt x="680" y="71"/>
                  </a:cubicBezTo>
                  <a:cubicBezTo>
                    <a:pt x="673" y="53"/>
                    <a:pt x="673" y="53"/>
                    <a:pt x="673" y="53"/>
                  </a:cubicBezTo>
                  <a:cubicBezTo>
                    <a:pt x="662" y="40"/>
                    <a:pt x="662" y="40"/>
                    <a:pt x="662" y="40"/>
                  </a:cubicBezTo>
                  <a:cubicBezTo>
                    <a:pt x="670" y="17"/>
                    <a:pt x="670" y="17"/>
                    <a:pt x="670" y="17"/>
                  </a:cubicBezTo>
                  <a:cubicBezTo>
                    <a:pt x="647" y="12"/>
                    <a:pt x="647" y="12"/>
                    <a:pt x="647" y="12"/>
                  </a:cubicBezTo>
                  <a:cubicBezTo>
                    <a:pt x="626" y="3"/>
                    <a:pt x="626" y="3"/>
                    <a:pt x="626" y="3"/>
                  </a:cubicBezTo>
                  <a:cubicBezTo>
                    <a:pt x="612" y="8"/>
                    <a:pt x="612" y="8"/>
                    <a:pt x="612" y="8"/>
                  </a:cubicBezTo>
                  <a:cubicBezTo>
                    <a:pt x="612" y="8"/>
                    <a:pt x="612" y="15"/>
                    <a:pt x="611" y="16"/>
                  </a:cubicBezTo>
                  <a:cubicBezTo>
                    <a:pt x="611" y="18"/>
                    <a:pt x="588" y="15"/>
                    <a:pt x="588" y="15"/>
                  </a:cubicBezTo>
                  <a:cubicBezTo>
                    <a:pt x="588" y="15"/>
                    <a:pt x="588" y="36"/>
                    <a:pt x="588" y="37"/>
                  </a:cubicBezTo>
                  <a:cubicBezTo>
                    <a:pt x="588" y="38"/>
                    <a:pt x="571" y="52"/>
                    <a:pt x="571" y="52"/>
                  </a:cubicBezTo>
                  <a:cubicBezTo>
                    <a:pt x="566" y="43"/>
                    <a:pt x="566" y="43"/>
                    <a:pt x="566" y="43"/>
                  </a:cubicBezTo>
                  <a:cubicBezTo>
                    <a:pt x="566" y="43"/>
                    <a:pt x="549" y="62"/>
                    <a:pt x="546" y="65"/>
                  </a:cubicBezTo>
                  <a:cubicBezTo>
                    <a:pt x="543" y="67"/>
                    <a:pt x="533" y="65"/>
                    <a:pt x="532" y="66"/>
                  </a:cubicBezTo>
                  <a:cubicBezTo>
                    <a:pt x="532" y="68"/>
                    <a:pt x="520" y="67"/>
                    <a:pt x="520" y="67"/>
                  </a:cubicBezTo>
                  <a:cubicBezTo>
                    <a:pt x="520" y="67"/>
                    <a:pt x="504" y="95"/>
                    <a:pt x="495" y="95"/>
                  </a:cubicBezTo>
                  <a:cubicBezTo>
                    <a:pt x="486" y="95"/>
                    <a:pt x="500" y="81"/>
                    <a:pt x="500" y="81"/>
                  </a:cubicBezTo>
                  <a:cubicBezTo>
                    <a:pt x="492" y="71"/>
                    <a:pt x="492" y="71"/>
                    <a:pt x="492" y="71"/>
                  </a:cubicBezTo>
                  <a:cubicBezTo>
                    <a:pt x="492" y="71"/>
                    <a:pt x="469" y="89"/>
                    <a:pt x="456" y="89"/>
                  </a:cubicBezTo>
                  <a:cubicBezTo>
                    <a:pt x="443" y="90"/>
                    <a:pt x="420" y="65"/>
                    <a:pt x="420" y="65"/>
                  </a:cubicBezTo>
                  <a:cubicBezTo>
                    <a:pt x="400" y="63"/>
                    <a:pt x="400" y="63"/>
                    <a:pt x="400" y="63"/>
                  </a:cubicBezTo>
                  <a:cubicBezTo>
                    <a:pt x="400" y="63"/>
                    <a:pt x="408" y="49"/>
                    <a:pt x="408" y="43"/>
                  </a:cubicBezTo>
                  <a:cubicBezTo>
                    <a:pt x="409" y="37"/>
                    <a:pt x="387" y="14"/>
                    <a:pt x="387" y="14"/>
                  </a:cubicBezTo>
                  <a:cubicBezTo>
                    <a:pt x="382" y="0"/>
                    <a:pt x="382" y="0"/>
                    <a:pt x="382" y="0"/>
                  </a:cubicBezTo>
                  <a:cubicBezTo>
                    <a:pt x="382" y="0"/>
                    <a:pt x="370" y="14"/>
                    <a:pt x="370" y="15"/>
                  </a:cubicBezTo>
                  <a:cubicBezTo>
                    <a:pt x="370" y="15"/>
                    <a:pt x="362" y="11"/>
                    <a:pt x="362" y="11"/>
                  </a:cubicBezTo>
                  <a:cubicBezTo>
                    <a:pt x="352" y="26"/>
                    <a:pt x="352" y="26"/>
                    <a:pt x="352" y="26"/>
                  </a:cubicBezTo>
                  <a:cubicBezTo>
                    <a:pt x="352" y="26"/>
                    <a:pt x="336" y="15"/>
                    <a:pt x="334" y="18"/>
                  </a:cubicBezTo>
                  <a:cubicBezTo>
                    <a:pt x="331" y="20"/>
                    <a:pt x="339" y="33"/>
                    <a:pt x="339" y="33"/>
                  </a:cubicBezTo>
                  <a:cubicBezTo>
                    <a:pt x="272" y="31"/>
                    <a:pt x="272" y="31"/>
                    <a:pt x="272" y="31"/>
                  </a:cubicBezTo>
                  <a:cubicBezTo>
                    <a:pt x="272" y="31"/>
                    <a:pt x="265" y="29"/>
                    <a:pt x="258" y="27"/>
                  </a:cubicBezTo>
                  <a:cubicBezTo>
                    <a:pt x="251" y="25"/>
                    <a:pt x="238" y="30"/>
                    <a:pt x="238" y="30"/>
                  </a:cubicBezTo>
                  <a:cubicBezTo>
                    <a:pt x="240" y="67"/>
                    <a:pt x="240" y="67"/>
                    <a:pt x="240" y="67"/>
                  </a:cubicBezTo>
                  <a:cubicBezTo>
                    <a:pt x="240" y="67"/>
                    <a:pt x="264" y="67"/>
                    <a:pt x="273" y="71"/>
                  </a:cubicBezTo>
                  <a:cubicBezTo>
                    <a:pt x="282" y="74"/>
                    <a:pt x="279" y="94"/>
                    <a:pt x="279" y="94"/>
                  </a:cubicBezTo>
                  <a:cubicBezTo>
                    <a:pt x="272" y="102"/>
                    <a:pt x="272" y="102"/>
                    <a:pt x="272" y="102"/>
                  </a:cubicBezTo>
                  <a:cubicBezTo>
                    <a:pt x="257" y="91"/>
                    <a:pt x="257" y="91"/>
                    <a:pt x="257" y="91"/>
                  </a:cubicBezTo>
                  <a:cubicBezTo>
                    <a:pt x="257" y="91"/>
                    <a:pt x="243" y="99"/>
                    <a:pt x="243" y="100"/>
                  </a:cubicBezTo>
                  <a:cubicBezTo>
                    <a:pt x="243" y="100"/>
                    <a:pt x="230" y="102"/>
                    <a:pt x="230" y="102"/>
                  </a:cubicBezTo>
                  <a:cubicBezTo>
                    <a:pt x="230" y="102"/>
                    <a:pt x="226" y="109"/>
                    <a:pt x="222" y="117"/>
                  </a:cubicBezTo>
                  <a:cubicBezTo>
                    <a:pt x="217" y="125"/>
                    <a:pt x="224" y="144"/>
                    <a:pt x="224" y="147"/>
                  </a:cubicBezTo>
                  <a:cubicBezTo>
                    <a:pt x="224" y="149"/>
                    <a:pt x="249" y="166"/>
                    <a:pt x="251" y="166"/>
                  </a:cubicBezTo>
                  <a:cubicBezTo>
                    <a:pt x="254" y="167"/>
                    <a:pt x="252" y="178"/>
                    <a:pt x="252" y="180"/>
                  </a:cubicBezTo>
                  <a:cubicBezTo>
                    <a:pt x="252" y="181"/>
                    <a:pt x="257" y="192"/>
                    <a:pt x="260" y="193"/>
                  </a:cubicBezTo>
                  <a:cubicBezTo>
                    <a:pt x="262" y="194"/>
                    <a:pt x="259" y="237"/>
                    <a:pt x="259" y="237"/>
                  </a:cubicBezTo>
                  <a:cubicBezTo>
                    <a:pt x="226" y="399"/>
                    <a:pt x="226" y="399"/>
                    <a:pt x="226" y="399"/>
                  </a:cubicBezTo>
                  <a:cubicBezTo>
                    <a:pt x="213" y="397"/>
                    <a:pt x="213" y="397"/>
                    <a:pt x="213" y="397"/>
                  </a:cubicBezTo>
                  <a:cubicBezTo>
                    <a:pt x="213" y="397"/>
                    <a:pt x="208" y="387"/>
                    <a:pt x="193" y="387"/>
                  </a:cubicBezTo>
                  <a:cubicBezTo>
                    <a:pt x="177" y="388"/>
                    <a:pt x="163" y="403"/>
                    <a:pt x="163" y="403"/>
                  </a:cubicBezTo>
                  <a:cubicBezTo>
                    <a:pt x="163" y="403"/>
                    <a:pt x="157" y="399"/>
                    <a:pt x="155" y="397"/>
                  </a:cubicBezTo>
                  <a:cubicBezTo>
                    <a:pt x="152" y="396"/>
                    <a:pt x="132" y="408"/>
                    <a:pt x="132" y="408"/>
                  </a:cubicBezTo>
                  <a:cubicBezTo>
                    <a:pt x="132" y="408"/>
                    <a:pt x="120" y="407"/>
                    <a:pt x="112" y="410"/>
                  </a:cubicBezTo>
                  <a:cubicBezTo>
                    <a:pt x="104" y="413"/>
                    <a:pt x="102" y="420"/>
                    <a:pt x="102" y="420"/>
                  </a:cubicBezTo>
                  <a:cubicBezTo>
                    <a:pt x="102" y="420"/>
                    <a:pt x="102" y="420"/>
                    <a:pt x="93" y="420"/>
                  </a:cubicBezTo>
                  <a:cubicBezTo>
                    <a:pt x="84" y="420"/>
                    <a:pt x="83" y="430"/>
                    <a:pt x="82" y="430"/>
                  </a:cubicBezTo>
                  <a:cubicBezTo>
                    <a:pt x="82" y="431"/>
                    <a:pt x="56" y="445"/>
                    <a:pt x="56" y="445"/>
                  </a:cubicBezTo>
                  <a:cubicBezTo>
                    <a:pt x="56" y="445"/>
                    <a:pt x="59" y="452"/>
                    <a:pt x="52" y="459"/>
                  </a:cubicBezTo>
                  <a:cubicBezTo>
                    <a:pt x="45" y="467"/>
                    <a:pt x="44" y="483"/>
                    <a:pt x="44" y="483"/>
                  </a:cubicBezTo>
                  <a:cubicBezTo>
                    <a:pt x="44" y="483"/>
                    <a:pt x="29" y="500"/>
                    <a:pt x="29" y="501"/>
                  </a:cubicBezTo>
                  <a:cubicBezTo>
                    <a:pt x="29" y="501"/>
                    <a:pt x="34" y="511"/>
                    <a:pt x="34" y="511"/>
                  </a:cubicBezTo>
                  <a:cubicBezTo>
                    <a:pt x="34" y="511"/>
                    <a:pt x="40" y="518"/>
                    <a:pt x="39" y="528"/>
                  </a:cubicBezTo>
                  <a:cubicBezTo>
                    <a:pt x="37" y="537"/>
                    <a:pt x="22" y="535"/>
                    <a:pt x="22" y="536"/>
                  </a:cubicBezTo>
                  <a:cubicBezTo>
                    <a:pt x="22" y="537"/>
                    <a:pt x="4" y="550"/>
                    <a:pt x="1" y="555"/>
                  </a:cubicBezTo>
                  <a:cubicBezTo>
                    <a:pt x="0" y="558"/>
                    <a:pt x="0" y="562"/>
                    <a:pt x="1" y="566"/>
                  </a:cubicBezTo>
                  <a:cubicBezTo>
                    <a:pt x="20" y="575"/>
                    <a:pt x="62" y="595"/>
                    <a:pt x="75" y="597"/>
                  </a:cubicBezTo>
                  <a:cubicBezTo>
                    <a:pt x="92" y="600"/>
                    <a:pt x="204" y="624"/>
                    <a:pt x="204" y="624"/>
                  </a:cubicBezTo>
                  <a:cubicBezTo>
                    <a:pt x="204" y="624"/>
                    <a:pt x="268" y="660"/>
                    <a:pt x="284" y="667"/>
                  </a:cubicBezTo>
                  <a:cubicBezTo>
                    <a:pt x="300" y="674"/>
                    <a:pt x="340" y="700"/>
                    <a:pt x="341" y="700"/>
                  </a:cubicBezTo>
                  <a:cubicBezTo>
                    <a:pt x="343" y="700"/>
                    <a:pt x="352" y="699"/>
                    <a:pt x="352" y="699"/>
                  </a:cubicBezTo>
                  <a:cubicBezTo>
                    <a:pt x="418" y="728"/>
                    <a:pt x="418" y="728"/>
                    <a:pt x="418" y="728"/>
                  </a:cubicBezTo>
                  <a:cubicBezTo>
                    <a:pt x="420" y="726"/>
                    <a:pt x="422" y="725"/>
                    <a:pt x="424" y="724"/>
                  </a:cubicBezTo>
                  <a:cubicBezTo>
                    <a:pt x="430" y="721"/>
                    <a:pt x="442" y="712"/>
                    <a:pt x="442" y="712"/>
                  </a:cubicBezTo>
                  <a:cubicBezTo>
                    <a:pt x="442" y="703"/>
                    <a:pt x="442" y="703"/>
                    <a:pt x="442" y="703"/>
                  </a:cubicBezTo>
                  <a:cubicBezTo>
                    <a:pt x="468" y="701"/>
                    <a:pt x="468" y="701"/>
                    <a:pt x="468" y="701"/>
                  </a:cubicBezTo>
                  <a:cubicBezTo>
                    <a:pt x="468" y="701"/>
                    <a:pt x="477" y="715"/>
                    <a:pt x="478" y="714"/>
                  </a:cubicBezTo>
                  <a:cubicBezTo>
                    <a:pt x="480" y="713"/>
                    <a:pt x="484" y="704"/>
                    <a:pt x="493" y="706"/>
                  </a:cubicBezTo>
                  <a:cubicBezTo>
                    <a:pt x="502" y="707"/>
                    <a:pt x="503" y="710"/>
                    <a:pt x="503" y="710"/>
                  </a:cubicBezTo>
                  <a:cubicBezTo>
                    <a:pt x="502" y="696"/>
                    <a:pt x="502" y="696"/>
                    <a:pt x="502" y="696"/>
                  </a:cubicBezTo>
                  <a:cubicBezTo>
                    <a:pt x="516" y="694"/>
                    <a:pt x="516" y="694"/>
                    <a:pt x="516" y="694"/>
                  </a:cubicBezTo>
                  <a:cubicBezTo>
                    <a:pt x="520" y="705"/>
                    <a:pt x="520" y="705"/>
                    <a:pt x="520" y="705"/>
                  </a:cubicBezTo>
                  <a:cubicBezTo>
                    <a:pt x="534" y="694"/>
                    <a:pt x="534" y="694"/>
                    <a:pt x="534" y="694"/>
                  </a:cubicBezTo>
                  <a:cubicBezTo>
                    <a:pt x="533" y="687"/>
                    <a:pt x="533" y="687"/>
                    <a:pt x="533" y="687"/>
                  </a:cubicBezTo>
                  <a:cubicBezTo>
                    <a:pt x="544" y="675"/>
                    <a:pt x="544" y="675"/>
                    <a:pt x="544" y="675"/>
                  </a:cubicBezTo>
                  <a:cubicBezTo>
                    <a:pt x="550" y="683"/>
                    <a:pt x="550" y="683"/>
                    <a:pt x="550" y="683"/>
                  </a:cubicBezTo>
                  <a:cubicBezTo>
                    <a:pt x="571" y="675"/>
                    <a:pt x="571" y="675"/>
                    <a:pt x="571" y="675"/>
                  </a:cubicBezTo>
                  <a:cubicBezTo>
                    <a:pt x="580" y="679"/>
                    <a:pt x="580" y="679"/>
                    <a:pt x="580" y="679"/>
                  </a:cubicBezTo>
                  <a:cubicBezTo>
                    <a:pt x="580" y="664"/>
                    <a:pt x="580" y="664"/>
                    <a:pt x="580" y="664"/>
                  </a:cubicBezTo>
                  <a:cubicBezTo>
                    <a:pt x="580" y="664"/>
                    <a:pt x="593" y="665"/>
                    <a:pt x="592" y="658"/>
                  </a:cubicBezTo>
                  <a:cubicBezTo>
                    <a:pt x="590" y="651"/>
                    <a:pt x="590" y="642"/>
                    <a:pt x="590" y="639"/>
                  </a:cubicBezTo>
                  <a:cubicBezTo>
                    <a:pt x="590" y="637"/>
                    <a:pt x="604" y="638"/>
                    <a:pt x="605" y="637"/>
                  </a:cubicBezTo>
                  <a:cubicBezTo>
                    <a:pt x="605" y="635"/>
                    <a:pt x="610" y="624"/>
                    <a:pt x="610" y="624"/>
                  </a:cubicBezTo>
                  <a:cubicBezTo>
                    <a:pt x="609" y="615"/>
                    <a:pt x="609" y="615"/>
                    <a:pt x="609" y="615"/>
                  </a:cubicBezTo>
                  <a:cubicBezTo>
                    <a:pt x="658" y="617"/>
                    <a:pt x="658" y="617"/>
                    <a:pt x="658" y="617"/>
                  </a:cubicBezTo>
                  <a:cubicBezTo>
                    <a:pt x="658" y="617"/>
                    <a:pt x="663" y="635"/>
                    <a:pt x="669" y="635"/>
                  </a:cubicBezTo>
                  <a:cubicBezTo>
                    <a:pt x="675" y="636"/>
                    <a:pt x="679" y="643"/>
                    <a:pt x="679" y="643"/>
                  </a:cubicBezTo>
                  <a:cubicBezTo>
                    <a:pt x="690" y="643"/>
                    <a:pt x="690" y="643"/>
                    <a:pt x="690" y="643"/>
                  </a:cubicBezTo>
                  <a:cubicBezTo>
                    <a:pt x="691" y="657"/>
                    <a:pt x="691" y="657"/>
                    <a:pt x="691" y="657"/>
                  </a:cubicBezTo>
                  <a:cubicBezTo>
                    <a:pt x="697" y="655"/>
                    <a:pt x="697" y="655"/>
                    <a:pt x="697" y="655"/>
                  </a:cubicBezTo>
                  <a:cubicBezTo>
                    <a:pt x="697" y="655"/>
                    <a:pt x="702" y="665"/>
                    <a:pt x="708" y="667"/>
                  </a:cubicBezTo>
                  <a:cubicBezTo>
                    <a:pt x="715" y="670"/>
                    <a:pt x="726" y="662"/>
                    <a:pt x="726" y="662"/>
                  </a:cubicBezTo>
                  <a:cubicBezTo>
                    <a:pt x="726" y="662"/>
                    <a:pt x="730" y="665"/>
                    <a:pt x="736" y="669"/>
                  </a:cubicBezTo>
                  <a:cubicBezTo>
                    <a:pt x="923" y="666"/>
                    <a:pt x="923" y="666"/>
                    <a:pt x="923" y="666"/>
                  </a:cubicBezTo>
                  <a:cubicBezTo>
                    <a:pt x="934" y="661"/>
                    <a:pt x="934" y="661"/>
                    <a:pt x="934" y="661"/>
                  </a:cubicBezTo>
                  <a:cubicBezTo>
                    <a:pt x="934" y="661"/>
                    <a:pt x="923" y="659"/>
                    <a:pt x="926" y="651"/>
                  </a:cubicBezTo>
                  <a:cubicBezTo>
                    <a:pt x="930" y="643"/>
                    <a:pt x="933" y="642"/>
                    <a:pt x="934" y="631"/>
                  </a:cubicBezTo>
                  <a:cubicBezTo>
                    <a:pt x="934" y="621"/>
                    <a:pt x="930" y="611"/>
                    <a:pt x="930" y="611"/>
                  </a:cubicBezTo>
                  <a:cubicBezTo>
                    <a:pt x="942" y="600"/>
                    <a:pt x="942" y="600"/>
                    <a:pt x="942" y="600"/>
                  </a:cubicBezTo>
                  <a:cubicBezTo>
                    <a:pt x="942" y="600"/>
                    <a:pt x="934" y="577"/>
                    <a:pt x="942" y="579"/>
                  </a:cubicBezTo>
                  <a:cubicBezTo>
                    <a:pt x="943" y="580"/>
                    <a:pt x="943" y="580"/>
                    <a:pt x="944" y="580"/>
                  </a:cubicBezTo>
                  <a:cubicBezTo>
                    <a:pt x="944" y="578"/>
                    <a:pt x="943" y="576"/>
                    <a:pt x="943" y="575"/>
                  </a:cubicBezTo>
                  <a:cubicBezTo>
                    <a:pt x="941" y="566"/>
                    <a:pt x="922" y="553"/>
                    <a:pt x="922" y="540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08" name="Freeform 752"/>
            <p:cNvSpPr>
              <a:spLocks noChangeAspect="1"/>
            </p:cNvSpPr>
            <p:nvPr/>
          </p:nvSpPr>
          <p:spPr bwMode="auto">
            <a:xfrm>
              <a:off x="2659663" y="548388"/>
              <a:ext cx="949984" cy="1089418"/>
            </a:xfrm>
            <a:custGeom>
              <a:avLst/>
              <a:gdLst/>
              <a:ahLst/>
              <a:cxnLst>
                <a:cxn ang="0">
                  <a:pos x="304" y="204"/>
                </a:cxn>
                <a:cxn ang="0">
                  <a:pos x="307" y="182"/>
                </a:cxn>
                <a:cxn ang="0">
                  <a:pos x="305" y="111"/>
                </a:cxn>
                <a:cxn ang="0">
                  <a:pos x="321" y="79"/>
                </a:cxn>
                <a:cxn ang="0">
                  <a:pos x="308" y="49"/>
                </a:cxn>
                <a:cxn ang="0">
                  <a:pos x="279" y="39"/>
                </a:cxn>
                <a:cxn ang="0">
                  <a:pos x="282" y="1"/>
                </a:cxn>
                <a:cxn ang="0">
                  <a:pos x="256" y="22"/>
                </a:cxn>
                <a:cxn ang="0">
                  <a:pos x="227" y="47"/>
                </a:cxn>
                <a:cxn ang="0">
                  <a:pos x="205" y="50"/>
                </a:cxn>
                <a:cxn ang="0">
                  <a:pos x="186" y="61"/>
                </a:cxn>
                <a:cxn ang="0">
                  <a:pos x="168" y="66"/>
                </a:cxn>
                <a:cxn ang="0">
                  <a:pos x="149" y="66"/>
                </a:cxn>
                <a:cxn ang="0">
                  <a:pos x="125" y="78"/>
                </a:cxn>
                <a:cxn ang="0">
                  <a:pos x="107" y="90"/>
                </a:cxn>
                <a:cxn ang="0">
                  <a:pos x="81" y="87"/>
                </a:cxn>
                <a:cxn ang="0">
                  <a:pos x="53" y="84"/>
                </a:cxn>
                <a:cxn ang="0">
                  <a:pos x="25" y="66"/>
                </a:cxn>
                <a:cxn ang="0">
                  <a:pos x="0" y="60"/>
                </a:cxn>
                <a:cxn ang="0">
                  <a:pos x="41" y="101"/>
                </a:cxn>
                <a:cxn ang="0">
                  <a:pos x="38" y="130"/>
                </a:cxn>
                <a:cxn ang="0">
                  <a:pos x="49" y="163"/>
                </a:cxn>
                <a:cxn ang="0">
                  <a:pos x="85" y="172"/>
                </a:cxn>
                <a:cxn ang="0">
                  <a:pos x="87" y="185"/>
                </a:cxn>
                <a:cxn ang="0">
                  <a:pos x="131" y="199"/>
                </a:cxn>
                <a:cxn ang="0">
                  <a:pos x="134" y="235"/>
                </a:cxn>
                <a:cxn ang="0">
                  <a:pos x="145" y="268"/>
                </a:cxn>
                <a:cxn ang="0">
                  <a:pos x="150" y="319"/>
                </a:cxn>
                <a:cxn ang="0">
                  <a:pos x="150" y="350"/>
                </a:cxn>
                <a:cxn ang="0">
                  <a:pos x="140" y="360"/>
                </a:cxn>
                <a:cxn ang="0">
                  <a:pos x="179" y="404"/>
                </a:cxn>
                <a:cxn ang="0">
                  <a:pos x="206" y="412"/>
                </a:cxn>
                <a:cxn ang="0">
                  <a:pos x="196" y="383"/>
                </a:cxn>
                <a:cxn ang="0">
                  <a:pos x="202" y="360"/>
                </a:cxn>
                <a:cxn ang="0">
                  <a:pos x="254" y="372"/>
                </a:cxn>
                <a:cxn ang="0">
                  <a:pos x="277" y="361"/>
                </a:cxn>
                <a:cxn ang="0">
                  <a:pos x="268" y="342"/>
                </a:cxn>
                <a:cxn ang="0">
                  <a:pos x="275" y="323"/>
                </a:cxn>
                <a:cxn ang="0">
                  <a:pos x="357" y="303"/>
                </a:cxn>
                <a:cxn ang="0">
                  <a:pos x="359" y="244"/>
                </a:cxn>
              </a:cxnLst>
              <a:rect l="0" t="0" r="r" b="b"/>
              <a:pathLst>
                <a:path w="359" h="412">
                  <a:moveTo>
                    <a:pt x="359" y="244"/>
                  </a:moveTo>
                  <a:cubicBezTo>
                    <a:pt x="343" y="237"/>
                    <a:pt x="304" y="204"/>
                    <a:pt x="304" y="204"/>
                  </a:cubicBezTo>
                  <a:cubicBezTo>
                    <a:pt x="307" y="201"/>
                    <a:pt x="307" y="201"/>
                    <a:pt x="307" y="201"/>
                  </a:cubicBezTo>
                  <a:cubicBezTo>
                    <a:pt x="307" y="201"/>
                    <a:pt x="309" y="182"/>
                    <a:pt x="307" y="182"/>
                  </a:cubicBezTo>
                  <a:cubicBezTo>
                    <a:pt x="305" y="182"/>
                    <a:pt x="291" y="161"/>
                    <a:pt x="291" y="147"/>
                  </a:cubicBezTo>
                  <a:cubicBezTo>
                    <a:pt x="291" y="132"/>
                    <a:pt x="303" y="116"/>
                    <a:pt x="305" y="111"/>
                  </a:cubicBezTo>
                  <a:cubicBezTo>
                    <a:pt x="307" y="106"/>
                    <a:pt x="299" y="101"/>
                    <a:pt x="299" y="101"/>
                  </a:cubicBezTo>
                  <a:cubicBezTo>
                    <a:pt x="321" y="79"/>
                    <a:pt x="321" y="79"/>
                    <a:pt x="321" y="79"/>
                  </a:cubicBezTo>
                  <a:cubicBezTo>
                    <a:pt x="308" y="66"/>
                    <a:pt x="308" y="66"/>
                    <a:pt x="308" y="66"/>
                  </a:cubicBezTo>
                  <a:cubicBezTo>
                    <a:pt x="308" y="66"/>
                    <a:pt x="312" y="58"/>
                    <a:pt x="308" y="49"/>
                  </a:cubicBezTo>
                  <a:cubicBezTo>
                    <a:pt x="303" y="39"/>
                    <a:pt x="283" y="47"/>
                    <a:pt x="283" y="47"/>
                  </a:cubicBezTo>
                  <a:cubicBezTo>
                    <a:pt x="279" y="39"/>
                    <a:pt x="279" y="39"/>
                    <a:pt x="279" y="39"/>
                  </a:cubicBezTo>
                  <a:cubicBezTo>
                    <a:pt x="279" y="39"/>
                    <a:pt x="290" y="28"/>
                    <a:pt x="290" y="21"/>
                  </a:cubicBezTo>
                  <a:cubicBezTo>
                    <a:pt x="290" y="14"/>
                    <a:pt x="283" y="2"/>
                    <a:pt x="282" y="1"/>
                  </a:cubicBezTo>
                  <a:cubicBezTo>
                    <a:pt x="281" y="1"/>
                    <a:pt x="248" y="0"/>
                    <a:pt x="246" y="0"/>
                  </a:cubicBezTo>
                  <a:cubicBezTo>
                    <a:pt x="245" y="0"/>
                    <a:pt x="259" y="11"/>
                    <a:pt x="256" y="22"/>
                  </a:cubicBezTo>
                  <a:cubicBezTo>
                    <a:pt x="253" y="33"/>
                    <a:pt x="235" y="34"/>
                    <a:pt x="235" y="34"/>
                  </a:cubicBezTo>
                  <a:cubicBezTo>
                    <a:pt x="235" y="34"/>
                    <a:pt x="236" y="46"/>
                    <a:pt x="227" y="47"/>
                  </a:cubicBezTo>
                  <a:cubicBezTo>
                    <a:pt x="217" y="48"/>
                    <a:pt x="216" y="39"/>
                    <a:pt x="216" y="39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5" y="50"/>
                    <a:pt x="197" y="62"/>
                    <a:pt x="197" y="63"/>
                  </a:cubicBezTo>
                  <a:cubicBezTo>
                    <a:pt x="197" y="63"/>
                    <a:pt x="186" y="61"/>
                    <a:pt x="186" y="61"/>
                  </a:cubicBezTo>
                  <a:cubicBezTo>
                    <a:pt x="178" y="71"/>
                    <a:pt x="178" y="71"/>
                    <a:pt x="178" y="71"/>
                  </a:cubicBezTo>
                  <a:cubicBezTo>
                    <a:pt x="168" y="66"/>
                    <a:pt x="168" y="66"/>
                    <a:pt x="168" y="66"/>
                  </a:cubicBezTo>
                  <a:cubicBezTo>
                    <a:pt x="168" y="66"/>
                    <a:pt x="164" y="72"/>
                    <a:pt x="160" y="72"/>
                  </a:cubicBezTo>
                  <a:cubicBezTo>
                    <a:pt x="156" y="72"/>
                    <a:pt x="149" y="66"/>
                    <a:pt x="149" y="66"/>
                  </a:cubicBezTo>
                  <a:cubicBezTo>
                    <a:pt x="149" y="66"/>
                    <a:pt x="144" y="69"/>
                    <a:pt x="142" y="73"/>
                  </a:cubicBezTo>
                  <a:cubicBezTo>
                    <a:pt x="140" y="77"/>
                    <a:pt x="124" y="74"/>
                    <a:pt x="125" y="78"/>
                  </a:cubicBezTo>
                  <a:cubicBezTo>
                    <a:pt x="125" y="82"/>
                    <a:pt x="119" y="99"/>
                    <a:pt x="113" y="99"/>
                  </a:cubicBezTo>
                  <a:cubicBezTo>
                    <a:pt x="107" y="99"/>
                    <a:pt x="107" y="90"/>
                    <a:pt x="107" y="90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81" y="87"/>
                    <a:pt x="81" y="87"/>
                    <a:pt x="81" y="87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3" y="84"/>
                    <a:pt x="34" y="68"/>
                    <a:pt x="32" y="69"/>
                  </a:cubicBezTo>
                  <a:cubicBezTo>
                    <a:pt x="29" y="70"/>
                    <a:pt x="25" y="66"/>
                    <a:pt x="25" y="66"/>
                  </a:cubicBezTo>
                  <a:cubicBezTo>
                    <a:pt x="21" y="73"/>
                    <a:pt x="21" y="73"/>
                    <a:pt x="21" y="73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0"/>
                    <a:pt x="16" y="89"/>
                    <a:pt x="26" y="91"/>
                  </a:cubicBezTo>
                  <a:cubicBezTo>
                    <a:pt x="35" y="93"/>
                    <a:pt x="41" y="101"/>
                    <a:pt x="41" y="101"/>
                  </a:cubicBezTo>
                  <a:cubicBezTo>
                    <a:pt x="35" y="112"/>
                    <a:pt x="35" y="112"/>
                    <a:pt x="35" y="112"/>
                  </a:cubicBezTo>
                  <a:cubicBezTo>
                    <a:pt x="35" y="112"/>
                    <a:pt x="38" y="129"/>
                    <a:pt x="38" y="130"/>
                  </a:cubicBezTo>
                  <a:cubicBezTo>
                    <a:pt x="38" y="131"/>
                    <a:pt x="45" y="142"/>
                    <a:pt x="50" y="148"/>
                  </a:cubicBezTo>
                  <a:cubicBezTo>
                    <a:pt x="56" y="154"/>
                    <a:pt x="49" y="157"/>
                    <a:pt x="49" y="163"/>
                  </a:cubicBezTo>
                  <a:cubicBezTo>
                    <a:pt x="50" y="170"/>
                    <a:pt x="64" y="173"/>
                    <a:pt x="64" y="173"/>
                  </a:cubicBezTo>
                  <a:cubicBezTo>
                    <a:pt x="85" y="172"/>
                    <a:pt x="85" y="172"/>
                    <a:pt x="85" y="172"/>
                  </a:cubicBezTo>
                  <a:cubicBezTo>
                    <a:pt x="88" y="185"/>
                    <a:pt x="88" y="185"/>
                    <a:pt x="88" y="185"/>
                  </a:cubicBezTo>
                  <a:cubicBezTo>
                    <a:pt x="87" y="185"/>
                    <a:pt x="87" y="185"/>
                    <a:pt x="87" y="185"/>
                  </a:cubicBezTo>
                  <a:cubicBezTo>
                    <a:pt x="108" y="194"/>
                    <a:pt x="108" y="194"/>
                    <a:pt x="108" y="194"/>
                  </a:cubicBezTo>
                  <a:cubicBezTo>
                    <a:pt x="131" y="199"/>
                    <a:pt x="131" y="199"/>
                    <a:pt x="131" y="199"/>
                  </a:cubicBezTo>
                  <a:cubicBezTo>
                    <a:pt x="123" y="222"/>
                    <a:pt x="123" y="222"/>
                    <a:pt x="123" y="222"/>
                  </a:cubicBezTo>
                  <a:cubicBezTo>
                    <a:pt x="134" y="235"/>
                    <a:pt x="134" y="235"/>
                    <a:pt x="134" y="235"/>
                  </a:cubicBezTo>
                  <a:cubicBezTo>
                    <a:pt x="141" y="253"/>
                    <a:pt x="141" y="253"/>
                    <a:pt x="141" y="253"/>
                  </a:cubicBezTo>
                  <a:cubicBezTo>
                    <a:pt x="145" y="268"/>
                    <a:pt x="145" y="268"/>
                    <a:pt x="145" y="268"/>
                  </a:cubicBezTo>
                  <a:cubicBezTo>
                    <a:pt x="145" y="268"/>
                    <a:pt x="137" y="265"/>
                    <a:pt x="139" y="281"/>
                  </a:cubicBezTo>
                  <a:cubicBezTo>
                    <a:pt x="140" y="297"/>
                    <a:pt x="150" y="319"/>
                    <a:pt x="150" y="319"/>
                  </a:cubicBezTo>
                  <a:cubicBezTo>
                    <a:pt x="159" y="337"/>
                    <a:pt x="159" y="337"/>
                    <a:pt x="159" y="337"/>
                  </a:cubicBezTo>
                  <a:cubicBezTo>
                    <a:pt x="150" y="350"/>
                    <a:pt x="150" y="350"/>
                    <a:pt x="150" y="350"/>
                  </a:cubicBezTo>
                  <a:cubicBezTo>
                    <a:pt x="150" y="350"/>
                    <a:pt x="157" y="358"/>
                    <a:pt x="154" y="360"/>
                  </a:cubicBezTo>
                  <a:cubicBezTo>
                    <a:pt x="151" y="361"/>
                    <a:pt x="140" y="360"/>
                    <a:pt x="140" y="360"/>
                  </a:cubicBezTo>
                  <a:cubicBezTo>
                    <a:pt x="140" y="360"/>
                    <a:pt x="153" y="368"/>
                    <a:pt x="162" y="381"/>
                  </a:cubicBezTo>
                  <a:cubicBezTo>
                    <a:pt x="171" y="394"/>
                    <a:pt x="179" y="404"/>
                    <a:pt x="179" y="404"/>
                  </a:cubicBezTo>
                  <a:cubicBezTo>
                    <a:pt x="198" y="412"/>
                    <a:pt x="198" y="412"/>
                    <a:pt x="198" y="412"/>
                  </a:cubicBezTo>
                  <a:cubicBezTo>
                    <a:pt x="206" y="412"/>
                    <a:pt x="206" y="412"/>
                    <a:pt x="206" y="412"/>
                  </a:cubicBezTo>
                  <a:cubicBezTo>
                    <a:pt x="206" y="412"/>
                    <a:pt x="195" y="403"/>
                    <a:pt x="195" y="399"/>
                  </a:cubicBezTo>
                  <a:cubicBezTo>
                    <a:pt x="195" y="394"/>
                    <a:pt x="196" y="383"/>
                    <a:pt x="196" y="383"/>
                  </a:cubicBezTo>
                  <a:cubicBezTo>
                    <a:pt x="194" y="372"/>
                    <a:pt x="194" y="372"/>
                    <a:pt x="194" y="372"/>
                  </a:cubicBezTo>
                  <a:cubicBezTo>
                    <a:pt x="202" y="360"/>
                    <a:pt x="202" y="360"/>
                    <a:pt x="202" y="360"/>
                  </a:cubicBezTo>
                  <a:cubicBezTo>
                    <a:pt x="219" y="346"/>
                    <a:pt x="219" y="346"/>
                    <a:pt x="219" y="346"/>
                  </a:cubicBezTo>
                  <a:cubicBezTo>
                    <a:pt x="254" y="372"/>
                    <a:pt x="254" y="372"/>
                    <a:pt x="254" y="372"/>
                  </a:cubicBezTo>
                  <a:cubicBezTo>
                    <a:pt x="261" y="364"/>
                    <a:pt x="261" y="364"/>
                    <a:pt x="261" y="364"/>
                  </a:cubicBezTo>
                  <a:cubicBezTo>
                    <a:pt x="261" y="364"/>
                    <a:pt x="278" y="367"/>
                    <a:pt x="277" y="361"/>
                  </a:cubicBezTo>
                  <a:cubicBezTo>
                    <a:pt x="277" y="355"/>
                    <a:pt x="268" y="353"/>
                    <a:pt x="268" y="353"/>
                  </a:cubicBezTo>
                  <a:cubicBezTo>
                    <a:pt x="268" y="353"/>
                    <a:pt x="267" y="343"/>
                    <a:pt x="268" y="342"/>
                  </a:cubicBezTo>
                  <a:cubicBezTo>
                    <a:pt x="268" y="340"/>
                    <a:pt x="275" y="337"/>
                    <a:pt x="275" y="337"/>
                  </a:cubicBezTo>
                  <a:cubicBezTo>
                    <a:pt x="275" y="337"/>
                    <a:pt x="272" y="326"/>
                    <a:pt x="275" y="323"/>
                  </a:cubicBezTo>
                  <a:cubicBezTo>
                    <a:pt x="279" y="321"/>
                    <a:pt x="287" y="304"/>
                    <a:pt x="287" y="304"/>
                  </a:cubicBezTo>
                  <a:cubicBezTo>
                    <a:pt x="357" y="303"/>
                    <a:pt x="357" y="303"/>
                    <a:pt x="357" y="303"/>
                  </a:cubicBezTo>
                  <a:cubicBezTo>
                    <a:pt x="358" y="296"/>
                    <a:pt x="359" y="284"/>
                    <a:pt x="359" y="265"/>
                  </a:cubicBezTo>
                  <a:cubicBezTo>
                    <a:pt x="359" y="258"/>
                    <a:pt x="359" y="251"/>
                    <a:pt x="359" y="244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09" name="Freeform 753"/>
            <p:cNvSpPr>
              <a:spLocks noChangeAspect="1"/>
            </p:cNvSpPr>
            <p:nvPr/>
          </p:nvSpPr>
          <p:spPr bwMode="auto">
            <a:xfrm>
              <a:off x="4250120" y="678629"/>
              <a:ext cx="804423" cy="907082"/>
            </a:xfrm>
            <a:custGeom>
              <a:avLst/>
              <a:gdLst/>
              <a:ahLst/>
              <a:cxnLst>
                <a:cxn ang="0">
                  <a:pos x="3" y="146"/>
                </a:cxn>
                <a:cxn ang="0">
                  <a:pos x="4" y="148"/>
                </a:cxn>
                <a:cxn ang="0">
                  <a:pos x="5" y="163"/>
                </a:cxn>
                <a:cxn ang="0">
                  <a:pos x="35" y="162"/>
                </a:cxn>
                <a:cxn ang="0">
                  <a:pos x="62" y="186"/>
                </a:cxn>
                <a:cxn ang="0">
                  <a:pos x="74" y="185"/>
                </a:cxn>
                <a:cxn ang="0">
                  <a:pos x="91" y="197"/>
                </a:cxn>
                <a:cxn ang="0">
                  <a:pos x="85" y="206"/>
                </a:cxn>
                <a:cxn ang="0">
                  <a:pos x="108" y="233"/>
                </a:cxn>
                <a:cxn ang="0">
                  <a:pos x="101" y="242"/>
                </a:cxn>
                <a:cxn ang="0">
                  <a:pos x="106" y="249"/>
                </a:cxn>
                <a:cxn ang="0">
                  <a:pos x="106" y="257"/>
                </a:cxn>
                <a:cxn ang="0">
                  <a:pos x="114" y="263"/>
                </a:cxn>
                <a:cxn ang="0">
                  <a:pos x="115" y="281"/>
                </a:cxn>
                <a:cxn ang="0">
                  <a:pos x="127" y="284"/>
                </a:cxn>
                <a:cxn ang="0">
                  <a:pos x="133" y="301"/>
                </a:cxn>
                <a:cxn ang="0">
                  <a:pos x="144" y="306"/>
                </a:cxn>
                <a:cxn ang="0">
                  <a:pos x="143" y="318"/>
                </a:cxn>
                <a:cxn ang="0">
                  <a:pos x="147" y="320"/>
                </a:cxn>
                <a:cxn ang="0">
                  <a:pos x="147" y="336"/>
                </a:cxn>
                <a:cxn ang="0">
                  <a:pos x="171" y="343"/>
                </a:cxn>
                <a:cxn ang="0">
                  <a:pos x="175" y="337"/>
                </a:cxn>
                <a:cxn ang="0">
                  <a:pos x="192" y="336"/>
                </a:cxn>
                <a:cxn ang="0">
                  <a:pos x="190" y="317"/>
                </a:cxn>
                <a:cxn ang="0">
                  <a:pos x="198" y="309"/>
                </a:cxn>
                <a:cxn ang="0">
                  <a:pos x="199" y="300"/>
                </a:cxn>
                <a:cxn ang="0">
                  <a:pos x="208" y="302"/>
                </a:cxn>
                <a:cxn ang="0">
                  <a:pos x="219" y="283"/>
                </a:cxn>
                <a:cxn ang="0">
                  <a:pos x="219" y="275"/>
                </a:cxn>
                <a:cxn ang="0">
                  <a:pos x="232" y="273"/>
                </a:cxn>
                <a:cxn ang="0">
                  <a:pos x="248" y="261"/>
                </a:cxn>
                <a:cxn ang="0">
                  <a:pos x="259" y="256"/>
                </a:cxn>
                <a:cxn ang="0">
                  <a:pos x="265" y="242"/>
                </a:cxn>
                <a:cxn ang="0">
                  <a:pos x="271" y="224"/>
                </a:cxn>
                <a:cxn ang="0">
                  <a:pos x="286" y="224"/>
                </a:cxn>
                <a:cxn ang="0">
                  <a:pos x="304" y="197"/>
                </a:cxn>
                <a:cxn ang="0">
                  <a:pos x="300" y="170"/>
                </a:cxn>
                <a:cxn ang="0">
                  <a:pos x="279" y="156"/>
                </a:cxn>
                <a:cxn ang="0">
                  <a:pos x="269" y="136"/>
                </a:cxn>
                <a:cxn ang="0">
                  <a:pos x="253" y="139"/>
                </a:cxn>
                <a:cxn ang="0">
                  <a:pos x="234" y="90"/>
                </a:cxn>
                <a:cxn ang="0">
                  <a:pos x="230" y="32"/>
                </a:cxn>
                <a:cxn ang="0">
                  <a:pos x="221" y="30"/>
                </a:cxn>
                <a:cxn ang="0">
                  <a:pos x="221" y="19"/>
                </a:cxn>
                <a:cxn ang="0">
                  <a:pos x="203" y="0"/>
                </a:cxn>
                <a:cxn ang="0">
                  <a:pos x="198" y="20"/>
                </a:cxn>
                <a:cxn ang="0">
                  <a:pos x="152" y="77"/>
                </a:cxn>
                <a:cxn ang="0">
                  <a:pos x="142" y="113"/>
                </a:cxn>
                <a:cxn ang="0">
                  <a:pos x="116" y="137"/>
                </a:cxn>
                <a:cxn ang="0">
                  <a:pos x="94" y="127"/>
                </a:cxn>
                <a:cxn ang="0">
                  <a:pos x="86" y="133"/>
                </a:cxn>
                <a:cxn ang="0">
                  <a:pos x="66" y="123"/>
                </a:cxn>
                <a:cxn ang="0">
                  <a:pos x="40" y="138"/>
                </a:cxn>
                <a:cxn ang="0">
                  <a:pos x="12" y="122"/>
                </a:cxn>
                <a:cxn ang="0">
                  <a:pos x="0" y="117"/>
                </a:cxn>
                <a:cxn ang="0">
                  <a:pos x="7" y="135"/>
                </a:cxn>
                <a:cxn ang="0">
                  <a:pos x="3" y="146"/>
                </a:cxn>
              </a:cxnLst>
              <a:rect l="0" t="0" r="r" b="b"/>
              <a:pathLst>
                <a:path w="304" h="343">
                  <a:moveTo>
                    <a:pt x="3" y="146"/>
                  </a:moveTo>
                  <a:cubicBezTo>
                    <a:pt x="4" y="148"/>
                    <a:pt x="4" y="148"/>
                    <a:pt x="4" y="148"/>
                  </a:cubicBezTo>
                  <a:cubicBezTo>
                    <a:pt x="5" y="163"/>
                    <a:pt x="5" y="163"/>
                    <a:pt x="5" y="163"/>
                  </a:cubicBezTo>
                  <a:cubicBezTo>
                    <a:pt x="35" y="162"/>
                    <a:pt x="35" y="162"/>
                    <a:pt x="35" y="162"/>
                  </a:cubicBezTo>
                  <a:cubicBezTo>
                    <a:pt x="62" y="186"/>
                    <a:pt x="62" y="186"/>
                    <a:pt x="62" y="186"/>
                  </a:cubicBezTo>
                  <a:cubicBezTo>
                    <a:pt x="74" y="185"/>
                    <a:pt x="74" y="185"/>
                    <a:pt x="74" y="185"/>
                  </a:cubicBezTo>
                  <a:cubicBezTo>
                    <a:pt x="91" y="197"/>
                    <a:pt x="91" y="197"/>
                    <a:pt x="91" y="197"/>
                  </a:cubicBezTo>
                  <a:cubicBezTo>
                    <a:pt x="85" y="206"/>
                    <a:pt x="85" y="206"/>
                    <a:pt x="85" y="206"/>
                  </a:cubicBezTo>
                  <a:cubicBezTo>
                    <a:pt x="108" y="233"/>
                    <a:pt x="108" y="233"/>
                    <a:pt x="108" y="233"/>
                  </a:cubicBezTo>
                  <a:cubicBezTo>
                    <a:pt x="101" y="242"/>
                    <a:pt x="101" y="242"/>
                    <a:pt x="101" y="242"/>
                  </a:cubicBezTo>
                  <a:cubicBezTo>
                    <a:pt x="106" y="249"/>
                    <a:pt x="106" y="249"/>
                    <a:pt x="106" y="249"/>
                  </a:cubicBezTo>
                  <a:cubicBezTo>
                    <a:pt x="106" y="257"/>
                    <a:pt x="106" y="257"/>
                    <a:pt x="106" y="257"/>
                  </a:cubicBezTo>
                  <a:cubicBezTo>
                    <a:pt x="114" y="263"/>
                    <a:pt x="114" y="263"/>
                    <a:pt x="114" y="263"/>
                  </a:cubicBezTo>
                  <a:cubicBezTo>
                    <a:pt x="115" y="281"/>
                    <a:pt x="115" y="281"/>
                    <a:pt x="115" y="281"/>
                  </a:cubicBezTo>
                  <a:cubicBezTo>
                    <a:pt x="115" y="281"/>
                    <a:pt x="121" y="276"/>
                    <a:pt x="127" y="284"/>
                  </a:cubicBezTo>
                  <a:cubicBezTo>
                    <a:pt x="132" y="292"/>
                    <a:pt x="127" y="297"/>
                    <a:pt x="133" y="301"/>
                  </a:cubicBezTo>
                  <a:cubicBezTo>
                    <a:pt x="139" y="305"/>
                    <a:pt x="144" y="306"/>
                    <a:pt x="144" y="306"/>
                  </a:cubicBezTo>
                  <a:cubicBezTo>
                    <a:pt x="143" y="318"/>
                    <a:pt x="143" y="318"/>
                    <a:pt x="143" y="318"/>
                  </a:cubicBezTo>
                  <a:cubicBezTo>
                    <a:pt x="147" y="320"/>
                    <a:pt x="147" y="320"/>
                    <a:pt x="147" y="320"/>
                  </a:cubicBezTo>
                  <a:cubicBezTo>
                    <a:pt x="147" y="336"/>
                    <a:pt x="147" y="336"/>
                    <a:pt x="147" y="336"/>
                  </a:cubicBezTo>
                  <a:cubicBezTo>
                    <a:pt x="171" y="343"/>
                    <a:pt x="171" y="343"/>
                    <a:pt x="171" y="343"/>
                  </a:cubicBezTo>
                  <a:cubicBezTo>
                    <a:pt x="171" y="343"/>
                    <a:pt x="173" y="337"/>
                    <a:pt x="175" y="337"/>
                  </a:cubicBezTo>
                  <a:cubicBezTo>
                    <a:pt x="177" y="337"/>
                    <a:pt x="192" y="336"/>
                    <a:pt x="192" y="336"/>
                  </a:cubicBezTo>
                  <a:cubicBezTo>
                    <a:pt x="190" y="317"/>
                    <a:pt x="190" y="317"/>
                    <a:pt x="190" y="317"/>
                  </a:cubicBezTo>
                  <a:cubicBezTo>
                    <a:pt x="190" y="317"/>
                    <a:pt x="198" y="316"/>
                    <a:pt x="198" y="309"/>
                  </a:cubicBezTo>
                  <a:cubicBezTo>
                    <a:pt x="199" y="302"/>
                    <a:pt x="199" y="300"/>
                    <a:pt x="199" y="300"/>
                  </a:cubicBezTo>
                  <a:cubicBezTo>
                    <a:pt x="208" y="302"/>
                    <a:pt x="208" y="302"/>
                    <a:pt x="208" y="302"/>
                  </a:cubicBezTo>
                  <a:cubicBezTo>
                    <a:pt x="219" y="283"/>
                    <a:pt x="219" y="283"/>
                    <a:pt x="219" y="283"/>
                  </a:cubicBezTo>
                  <a:cubicBezTo>
                    <a:pt x="219" y="275"/>
                    <a:pt x="219" y="275"/>
                    <a:pt x="219" y="275"/>
                  </a:cubicBezTo>
                  <a:cubicBezTo>
                    <a:pt x="232" y="273"/>
                    <a:pt x="232" y="273"/>
                    <a:pt x="232" y="273"/>
                  </a:cubicBezTo>
                  <a:cubicBezTo>
                    <a:pt x="232" y="273"/>
                    <a:pt x="239" y="262"/>
                    <a:pt x="248" y="261"/>
                  </a:cubicBezTo>
                  <a:cubicBezTo>
                    <a:pt x="256" y="260"/>
                    <a:pt x="259" y="256"/>
                    <a:pt x="259" y="256"/>
                  </a:cubicBezTo>
                  <a:cubicBezTo>
                    <a:pt x="265" y="242"/>
                    <a:pt x="265" y="242"/>
                    <a:pt x="265" y="242"/>
                  </a:cubicBezTo>
                  <a:cubicBezTo>
                    <a:pt x="265" y="242"/>
                    <a:pt x="257" y="224"/>
                    <a:pt x="271" y="224"/>
                  </a:cubicBezTo>
                  <a:cubicBezTo>
                    <a:pt x="276" y="224"/>
                    <a:pt x="281" y="224"/>
                    <a:pt x="286" y="224"/>
                  </a:cubicBezTo>
                  <a:cubicBezTo>
                    <a:pt x="304" y="197"/>
                    <a:pt x="304" y="197"/>
                    <a:pt x="304" y="197"/>
                  </a:cubicBezTo>
                  <a:cubicBezTo>
                    <a:pt x="304" y="197"/>
                    <a:pt x="302" y="179"/>
                    <a:pt x="300" y="170"/>
                  </a:cubicBezTo>
                  <a:cubicBezTo>
                    <a:pt x="298" y="161"/>
                    <a:pt x="285" y="159"/>
                    <a:pt x="279" y="156"/>
                  </a:cubicBezTo>
                  <a:cubicBezTo>
                    <a:pt x="273" y="154"/>
                    <a:pt x="276" y="143"/>
                    <a:pt x="269" y="136"/>
                  </a:cubicBezTo>
                  <a:cubicBezTo>
                    <a:pt x="263" y="129"/>
                    <a:pt x="259" y="140"/>
                    <a:pt x="253" y="139"/>
                  </a:cubicBezTo>
                  <a:cubicBezTo>
                    <a:pt x="248" y="138"/>
                    <a:pt x="235" y="96"/>
                    <a:pt x="234" y="90"/>
                  </a:cubicBezTo>
                  <a:cubicBezTo>
                    <a:pt x="234" y="84"/>
                    <a:pt x="230" y="32"/>
                    <a:pt x="230" y="32"/>
                  </a:cubicBezTo>
                  <a:cubicBezTo>
                    <a:pt x="221" y="30"/>
                    <a:pt x="221" y="30"/>
                    <a:pt x="221" y="30"/>
                  </a:cubicBezTo>
                  <a:cubicBezTo>
                    <a:pt x="221" y="19"/>
                    <a:pt x="221" y="19"/>
                    <a:pt x="221" y="19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203" y="0"/>
                    <a:pt x="198" y="18"/>
                    <a:pt x="198" y="20"/>
                  </a:cubicBezTo>
                  <a:cubicBezTo>
                    <a:pt x="198" y="22"/>
                    <a:pt x="152" y="77"/>
                    <a:pt x="152" y="77"/>
                  </a:cubicBezTo>
                  <a:cubicBezTo>
                    <a:pt x="152" y="77"/>
                    <a:pt x="150" y="100"/>
                    <a:pt x="142" y="113"/>
                  </a:cubicBezTo>
                  <a:cubicBezTo>
                    <a:pt x="134" y="126"/>
                    <a:pt x="122" y="132"/>
                    <a:pt x="116" y="137"/>
                  </a:cubicBezTo>
                  <a:cubicBezTo>
                    <a:pt x="109" y="143"/>
                    <a:pt x="94" y="127"/>
                    <a:pt x="94" y="127"/>
                  </a:cubicBezTo>
                  <a:cubicBezTo>
                    <a:pt x="86" y="133"/>
                    <a:pt x="86" y="133"/>
                    <a:pt x="86" y="133"/>
                  </a:cubicBezTo>
                  <a:cubicBezTo>
                    <a:pt x="66" y="123"/>
                    <a:pt x="66" y="123"/>
                    <a:pt x="66" y="123"/>
                  </a:cubicBezTo>
                  <a:cubicBezTo>
                    <a:pt x="66" y="123"/>
                    <a:pt x="57" y="137"/>
                    <a:pt x="40" y="138"/>
                  </a:cubicBezTo>
                  <a:cubicBezTo>
                    <a:pt x="23" y="139"/>
                    <a:pt x="12" y="122"/>
                    <a:pt x="12" y="122"/>
                  </a:cubicBezTo>
                  <a:cubicBezTo>
                    <a:pt x="12" y="122"/>
                    <a:pt x="6" y="119"/>
                    <a:pt x="0" y="117"/>
                  </a:cubicBezTo>
                  <a:cubicBezTo>
                    <a:pt x="7" y="135"/>
                    <a:pt x="7" y="135"/>
                    <a:pt x="7" y="135"/>
                  </a:cubicBezTo>
                  <a:lnTo>
                    <a:pt x="3" y="14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10" name="Freeform 772"/>
            <p:cNvSpPr>
              <a:spLocks noChangeAspect="1"/>
            </p:cNvSpPr>
            <p:nvPr/>
          </p:nvSpPr>
          <p:spPr bwMode="auto">
            <a:xfrm>
              <a:off x="4904384" y="2210861"/>
              <a:ext cx="819744" cy="1333043"/>
            </a:xfrm>
            <a:custGeom>
              <a:avLst/>
              <a:gdLst/>
              <a:ahLst/>
              <a:cxnLst>
                <a:cxn ang="0">
                  <a:pos x="9" y="363"/>
                </a:cxn>
                <a:cxn ang="0">
                  <a:pos x="2" y="400"/>
                </a:cxn>
                <a:cxn ang="0">
                  <a:pos x="8" y="434"/>
                </a:cxn>
                <a:cxn ang="0">
                  <a:pos x="39" y="437"/>
                </a:cxn>
                <a:cxn ang="0">
                  <a:pos x="52" y="473"/>
                </a:cxn>
                <a:cxn ang="0">
                  <a:pos x="100" y="461"/>
                </a:cxn>
                <a:cxn ang="0">
                  <a:pos x="118" y="465"/>
                </a:cxn>
                <a:cxn ang="0">
                  <a:pos x="129" y="491"/>
                </a:cxn>
                <a:cxn ang="0">
                  <a:pos x="141" y="495"/>
                </a:cxn>
                <a:cxn ang="0">
                  <a:pos x="160" y="493"/>
                </a:cxn>
                <a:cxn ang="0">
                  <a:pos x="187" y="504"/>
                </a:cxn>
                <a:cxn ang="0">
                  <a:pos x="189" y="480"/>
                </a:cxn>
                <a:cxn ang="0">
                  <a:pos x="212" y="483"/>
                </a:cxn>
                <a:cxn ang="0">
                  <a:pos x="237" y="473"/>
                </a:cxn>
                <a:cxn ang="0">
                  <a:pos x="264" y="468"/>
                </a:cxn>
                <a:cxn ang="0">
                  <a:pos x="264" y="429"/>
                </a:cxn>
                <a:cxn ang="0">
                  <a:pos x="278" y="407"/>
                </a:cxn>
                <a:cxn ang="0">
                  <a:pos x="279" y="390"/>
                </a:cxn>
                <a:cxn ang="0">
                  <a:pos x="249" y="370"/>
                </a:cxn>
                <a:cxn ang="0">
                  <a:pos x="272" y="329"/>
                </a:cxn>
                <a:cxn ang="0">
                  <a:pos x="310" y="309"/>
                </a:cxn>
                <a:cxn ang="0">
                  <a:pos x="293" y="311"/>
                </a:cxn>
                <a:cxn ang="0">
                  <a:pos x="264" y="301"/>
                </a:cxn>
                <a:cxn ang="0">
                  <a:pos x="248" y="280"/>
                </a:cxn>
                <a:cxn ang="0">
                  <a:pos x="240" y="254"/>
                </a:cxn>
                <a:cxn ang="0">
                  <a:pos x="221" y="236"/>
                </a:cxn>
                <a:cxn ang="0">
                  <a:pos x="238" y="201"/>
                </a:cxn>
                <a:cxn ang="0">
                  <a:pos x="258" y="170"/>
                </a:cxn>
                <a:cxn ang="0">
                  <a:pos x="179" y="124"/>
                </a:cxn>
                <a:cxn ang="0">
                  <a:pos x="204" y="68"/>
                </a:cxn>
                <a:cxn ang="0">
                  <a:pos x="175" y="14"/>
                </a:cxn>
                <a:cxn ang="0">
                  <a:pos x="161" y="11"/>
                </a:cxn>
                <a:cxn ang="0">
                  <a:pos x="130" y="14"/>
                </a:cxn>
                <a:cxn ang="0">
                  <a:pos x="119" y="14"/>
                </a:cxn>
                <a:cxn ang="0">
                  <a:pos x="146" y="23"/>
                </a:cxn>
                <a:cxn ang="0">
                  <a:pos x="152" y="40"/>
                </a:cxn>
                <a:cxn ang="0">
                  <a:pos x="143" y="51"/>
                </a:cxn>
                <a:cxn ang="0">
                  <a:pos x="140" y="63"/>
                </a:cxn>
                <a:cxn ang="0">
                  <a:pos x="130" y="79"/>
                </a:cxn>
                <a:cxn ang="0">
                  <a:pos x="106" y="97"/>
                </a:cxn>
                <a:cxn ang="0">
                  <a:pos x="96" y="130"/>
                </a:cxn>
                <a:cxn ang="0">
                  <a:pos x="86" y="149"/>
                </a:cxn>
                <a:cxn ang="0">
                  <a:pos x="91" y="173"/>
                </a:cxn>
                <a:cxn ang="0">
                  <a:pos x="69" y="222"/>
                </a:cxn>
                <a:cxn ang="0">
                  <a:pos x="53" y="240"/>
                </a:cxn>
                <a:cxn ang="0">
                  <a:pos x="31" y="283"/>
                </a:cxn>
                <a:cxn ang="0">
                  <a:pos x="10" y="332"/>
                </a:cxn>
              </a:cxnLst>
              <a:rect l="0" t="0" r="r" b="b"/>
              <a:pathLst>
                <a:path w="310" h="504">
                  <a:moveTo>
                    <a:pt x="10" y="332"/>
                  </a:moveTo>
                  <a:cubicBezTo>
                    <a:pt x="7" y="343"/>
                    <a:pt x="9" y="363"/>
                    <a:pt x="9" y="363"/>
                  </a:cubicBezTo>
                  <a:cubicBezTo>
                    <a:pt x="0" y="375"/>
                    <a:pt x="0" y="375"/>
                    <a:pt x="0" y="375"/>
                  </a:cubicBezTo>
                  <a:cubicBezTo>
                    <a:pt x="2" y="400"/>
                    <a:pt x="2" y="400"/>
                    <a:pt x="2" y="400"/>
                  </a:cubicBezTo>
                  <a:cubicBezTo>
                    <a:pt x="3" y="430"/>
                    <a:pt x="3" y="430"/>
                    <a:pt x="3" y="430"/>
                  </a:cubicBezTo>
                  <a:cubicBezTo>
                    <a:pt x="8" y="434"/>
                    <a:pt x="8" y="434"/>
                    <a:pt x="8" y="434"/>
                  </a:cubicBezTo>
                  <a:cubicBezTo>
                    <a:pt x="11" y="463"/>
                    <a:pt x="11" y="463"/>
                    <a:pt x="11" y="463"/>
                  </a:cubicBezTo>
                  <a:cubicBezTo>
                    <a:pt x="39" y="437"/>
                    <a:pt x="39" y="437"/>
                    <a:pt x="39" y="437"/>
                  </a:cubicBezTo>
                  <a:cubicBezTo>
                    <a:pt x="27" y="468"/>
                    <a:pt x="27" y="468"/>
                    <a:pt x="27" y="468"/>
                  </a:cubicBezTo>
                  <a:cubicBezTo>
                    <a:pt x="52" y="473"/>
                    <a:pt x="52" y="473"/>
                    <a:pt x="52" y="473"/>
                  </a:cubicBezTo>
                  <a:cubicBezTo>
                    <a:pt x="85" y="492"/>
                    <a:pt x="85" y="492"/>
                    <a:pt x="85" y="492"/>
                  </a:cubicBezTo>
                  <a:cubicBezTo>
                    <a:pt x="100" y="461"/>
                    <a:pt x="100" y="461"/>
                    <a:pt x="100" y="461"/>
                  </a:cubicBezTo>
                  <a:cubicBezTo>
                    <a:pt x="108" y="472"/>
                    <a:pt x="108" y="472"/>
                    <a:pt x="108" y="472"/>
                  </a:cubicBezTo>
                  <a:cubicBezTo>
                    <a:pt x="118" y="465"/>
                    <a:pt x="118" y="465"/>
                    <a:pt x="118" y="465"/>
                  </a:cubicBezTo>
                  <a:cubicBezTo>
                    <a:pt x="133" y="481"/>
                    <a:pt x="133" y="481"/>
                    <a:pt x="133" y="481"/>
                  </a:cubicBezTo>
                  <a:cubicBezTo>
                    <a:pt x="129" y="491"/>
                    <a:pt x="129" y="491"/>
                    <a:pt x="129" y="491"/>
                  </a:cubicBezTo>
                  <a:cubicBezTo>
                    <a:pt x="140" y="488"/>
                    <a:pt x="140" y="488"/>
                    <a:pt x="140" y="488"/>
                  </a:cubicBezTo>
                  <a:cubicBezTo>
                    <a:pt x="141" y="495"/>
                    <a:pt x="141" y="495"/>
                    <a:pt x="141" y="495"/>
                  </a:cubicBezTo>
                  <a:cubicBezTo>
                    <a:pt x="152" y="486"/>
                    <a:pt x="152" y="486"/>
                    <a:pt x="152" y="486"/>
                  </a:cubicBezTo>
                  <a:cubicBezTo>
                    <a:pt x="160" y="493"/>
                    <a:pt x="160" y="493"/>
                    <a:pt x="160" y="493"/>
                  </a:cubicBezTo>
                  <a:cubicBezTo>
                    <a:pt x="172" y="492"/>
                    <a:pt x="172" y="492"/>
                    <a:pt x="172" y="492"/>
                  </a:cubicBezTo>
                  <a:cubicBezTo>
                    <a:pt x="187" y="504"/>
                    <a:pt x="187" y="504"/>
                    <a:pt x="187" y="504"/>
                  </a:cubicBezTo>
                  <a:cubicBezTo>
                    <a:pt x="193" y="497"/>
                    <a:pt x="193" y="497"/>
                    <a:pt x="193" y="497"/>
                  </a:cubicBezTo>
                  <a:cubicBezTo>
                    <a:pt x="189" y="480"/>
                    <a:pt x="189" y="480"/>
                    <a:pt x="189" y="480"/>
                  </a:cubicBezTo>
                  <a:cubicBezTo>
                    <a:pt x="205" y="489"/>
                    <a:pt x="205" y="489"/>
                    <a:pt x="205" y="489"/>
                  </a:cubicBezTo>
                  <a:cubicBezTo>
                    <a:pt x="212" y="483"/>
                    <a:pt x="212" y="483"/>
                    <a:pt x="212" y="483"/>
                  </a:cubicBezTo>
                  <a:cubicBezTo>
                    <a:pt x="224" y="485"/>
                    <a:pt x="224" y="485"/>
                    <a:pt x="224" y="485"/>
                  </a:cubicBezTo>
                  <a:cubicBezTo>
                    <a:pt x="237" y="473"/>
                    <a:pt x="237" y="473"/>
                    <a:pt x="237" y="473"/>
                  </a:cubicBezTo>
                  <a:cubicBezTo>
                    <a:pt x="266" y="468"/>
                    <a:pt x="266" y="468"/>
                    <a:pt x="266" y="468"/>
                  </a:cubicBezTo>
                  <a:cubicBezTo>
                    <a:pt x="265" y="468"/>
                    <a:pt x="265" y="468"/>
                    <a:pt x="264" y="468"/>
                  </a:cubicBezTo>
                  <a:cubicBezTo>
                    <a:pt x="263" y="468"/>
                    <a:pt x="274" y="453"/>
                    <a:pt x="276" y="444"/>
                  </a:cubicBezTo>
                  <a:cubicBezTo>
                    <a:pt x="279" y="436"/>
                    <a:pt x="264" y="429"/>
                    <a:pt x="264" y="429"/>
                  </a:cubicBezTo>
                  <a:cubicBezTo>
                    <a:pt x="266" y="413"/>
                    <a:pt x="266" y="413"/>
                    <a:pt x="266" y="413"/>
                  </a:cubicBezTo>
                  <a:cubicBezTo>
                    <a:pt x="278" y="407"/>
                    <a:pt x="278" y="407"/>
                    <a:pt x="278" y="407"/>
                  </a:cubicBezTo>
                  <a:cubicBezTo>
                    <a:pt x="268" y="401"/>
                    <a:pt x="268" y="401"/>
                    <a:pt x="268" y="401"/>
                  </a:cubicBezTo>
                  <a:cubicBezTo>
                    <a:pt x="279" y="390"/>
                    <a:pt x="279" y="390"/>
                    <a:pt x="279" y="390"/>
                  </a:cubicBezTo>
                  <a:cubicBezTo>
                    <a:pt x="279" y="390"/>
                    <a:pt x="269" y="387"/>
                    <a:pt x="259" y="386"/>
                  </a:cubicBezTo>
                  <a:cubicBezTo>
                    <a:pt x="250" y="386"/>
                    <a:pt x="249" y="370"/>
                    <a:pt x="249" y="370"/>
                  </a:cubicBezTo>
                  <a:cubicBezTo>
                    <a:pt x="269" y="348"/>
                    <a:pt x="269" y="348"/>
                    <a:pt x="269" y="348"/>
                  </a:cubicBezTo>
                  <a:cubicBezTo>
                    <a:pt x="272" y="329"/>
                    <a:pt x="272" y="329"/>
                    <a:pt x="272" y="329"/>
                  </a:cubicBezTo>
                  <a:cubicBezTo>
                    <a:pt x="272" y="329"/>
                    <a:pt x="275" y="329"/>
                    <a:pt x="281" y="329"/>
                  </a:cubicBezTo>
                  <a:cubicBezTo>
                    <a:pt x="287" y="329"/>
                    <a:pt x="310" y="309"/>
                    <a:pt x="310" y="309"/>
                  </a:cubicBezTo>
                  <a:cubicBezTo>
                    <a:pt x="307" y="301"/>
                    <a:pt x="307" y="301"/>
                    <a:pt x="307" y="301"/>
                  </a:cubicBezTo>
                  <a:cubicBezTo>
                    <a:pt x="293" y="311"/>
                    <a:pt x="293" y="311"/>
                    <a:pt x="293" y="311"/>
                  </a:cubicBezTo>
                  <a:cubicBezTo>
                    <a:pt x="287" y="306"/>
                    <a:pt x="287" y="306"/>
                    <a:pt x="287" y="306"/>
                  </a:cubicBezTo>
                  <a:cubicBezTo>
                    <a:pt x="287" y="306"/>
                    <a:pt x="283" y="310"/>
                    <a:pt x="264" y="301"/>
                  </a:cubicBezTo>
                  <a:cubicBezTo>
                    <a:pt x="244" y="292"/>
                    <a:pt x="258" y="283"/>
                    <a:pt x="258" y="283"/>
                  </a:cubicBezTo>
                  <a:cubicBezTo>
                    <a:pt x="248" y="280"/>
                    <a:pt x="248" y="280"/>
                    <a:pt x="248" y="280"/>
                  </a:cubicBezTo>
                  <a:cubicBezTo>
                    <a:pt x="257" y="267"/>
                    <a:pt x="257" y="267"/>
                    <a:pt x="257" y="267"/>
                  </a:cubicBezTo>
                  <a:cubicBezTo>
                    <a:pt x="240" y="254"/>
                    <a:pt x="240" y="254"/>
                    <a:pt x="240" y="254"/>
                  </a:cubicBezTo>
                  <a:cubicBezTo>
                    <a:pt x="238" y="243"/>
                    <a:pt x="238" y="243"/>
                    <a:pt x="238" y="243"/>
                  </a:cubicBezTo>
                  <a:cubicBezTo>
                    <a:pt x="221" y="236"/>
                    <a:pt x="221" y="236"/>
                    <a:pt x="221" y="236"/>
                  </a:cubicBezTo>
                  <a:cubicBezTo>
                    <a:pt x="233" y="225"/>
                    <a:pt x="233" y="225"/>
                    <a:pt x="233" y="225"/>
                  </a:cubicBezTo>
                  <a:cubicBezTo>
                    <a:pt x="233" y="225"/>
                    <a:pt x="232" y="211"/>
                    <a:pt x="238" y="201"/>
                  </a:cubicBezTo>
                  <a:cubicBezTo>
                    <a:pt x="244" y="192"/>
                    <a:pt x="249" y="195"/>
                    <a:pt x="249" y="195"/>
                  </a:cubicBezTo>
                  <a:cubicBezTo>
                    <a:pt x="249" y="195"/>
                    <a:pt x="263" y="184"/>
                    <a:pt x="258" y="170"/>
                  </a:cubicBezTo>
                  <a:cubicBezTo>
                    <a:pt x="253" y="156"/>
                    <a:pt x="226" y="176"/>
                    <a:pt x="226" y="176"/>
                  </a:cubicBezTo>
                  <a:cubicBezTo>
                    <a:pt x="179" y="124"/>
                    <a:pt x="179" y="124"/>
                    <a:pt x="179" y="124"/>
                  </a:cubicBezTo>
                  <a:cubicBezTo>
                    <a:pt x="179" y="124"/>
                    <a:pt x="183" y="122"/>
                    <a:pt x="189" y="120"/>
                  </a:cubicBezTo>
                  <a:cubicBezTo>
                    <a:pt x="194" y="118"/>
                    <a:pt x="204" y="68"/>
                    <a:pt x="204" y="68"/>
                  </a:cubicBezTo>
                  <a:cubicBezTo>
                    <a:pt x="204" y="68"/>
                    <a:pt x="196" y="22"/>
                    <a:pt x="196" y="20"/>
                  </a:cubicBezTo>
                  <a:cubicBezTo>
                    <a:pt x="196" y="19"/>
                    <a:pt x="175" y="14"/>
                    <a:pt x="175" y="14"/>
                  </a:cubicBezTo>
                  <a:cubicBezTo>
                    <a:pt x="173" y="5"/>
                    <a:pt x="173" y="5"/>
                    <a:pt x="173" y="5"/>
                  </a:cubicBezTo>
                  <a:cubicBezTo>
                    <a:pt x="173" y="5"/>
                    <a:pt x="167" y="9"/>
                    <a:pt x="161" y="11"/>
                  </a:cubicBezTo>
                  <a:cubicBezTo>
                    <a:pt x="155" y="14"/>
                    <a:pt x="144" y="0"/>
                    <a:pt x="144" y="0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0" y="12"/>
                    <a:pt x="119" y="14"/>
                    <a:pt x="119" y="14"/>
                  </a:cubicBezTo>
                  <a:cubicBezTo>
                    <a:pt x="146" y="18"/>
                    <a:pt x="146" y="18"/>
                    <a:pt x="146" y="18"/>
                  </a:cubicBezTo>
                  <a:cubicBezTo>
                    <a:pt x="146" y="23"/>
                    <a:pt x="146" y="23"/>
                    <a:pt x="146" y="23"/>
                  </a:cubicBezTo>
                  <a:cubicBezTo>
                    <a:pt x="159" y="33"/>
                    <a:pt x="159" y="33"/>
                    <a:pt x="159" y="33"/>
                  </a:cubicBezTo>
                  <a:cubicBezTo>
                    <a:pt x="159" y="33"/>
                    <a:pt x="152" y="37"/>
                    <a:pt x="152" y="40"/>
                  </a:cubicBezTo>
                  <a:cubicBezTo>
                    <a:pt x="151" y="44"/>
                    <a:pt x="155" y="50"/>
                    <a:pt x="155" y="50"/>
                  </a:cubicBezTo>
                  <a:cubicBezTo>
                    <a:pt x="143" y="51"/>
                    <a:pt x="143" y="51"/>
                    <a:pt x="143" y="51"/>
                  </a:cubicBezTo>
                  <a:cubicBezTo>
                    <a:pt x="151" y="62"/>
                    <a:pt x="151" y="62"/>
                    <a:pt x="151" y="62"/>
                  </a:cubicBezTo>
                  <a:cubicBezTo>
                    <a:pt x="140" y="63"/>
                    <a:pt x="140" y="63"/>
                    <a:pt x="140" y="63"/>
                  </a:cubicBezTo>
                  <a:cubicBezTo>
                    <a:pt x="140" y="74"/>
                    <a:pt x="140" y="74"/>
                    <a:pt x="140" y="74"/>
                  </a:cubicBezTo>
                  <a:cubicBezTo>
                    <a:pt x="140" y="74"/>
                    <a:pt x="143" y="77"/>
                    <a:pt x="130" y="79"/>
                  </a:cubicBezTo>
                  <a:cubicBezTo>
                    <a:pt x="117" y="81"/>
                    <a:pt x="130" y="87"/>
                    <a:pt x="123" y="93"/>
                  </a:cubicBezTo>
                  <a:cubicBezTo>
                    <a:pt x="116" y="99"/>
                    <a:pt x="106" y="97"/>
                    <a:pt x="106" y="97"/>
                  </a:cubicBezTo>
                  <a:cubicBezTo>
                    <a:pt x="93" y="103"/>
                    <a:pt x="93" y="103"/>
                    <a:pt x="93" y="103"/>
                  </a:cubicBezTo>
                  <a:cubicBezTo>
                    <a:pt x="96" y="130"/>
                    <a:pt x="96" y="130"/>
                    <a:pt x="96" y="130"/>
                  </a:cubicBezTo>
                  <a:cubicBezTo>
                    <a:pt x="86" y="135"/>
                    <a:pt x="86" y="135"/>
                    <a:pt x="86" y="135"/>
                  </a:cubicBezTo>
                  <a:cubicBezTo>
                    <a:pt x="86" y="149"/>
                    <a:pt x="86" y="149"/>
                    <a:pt x="86" y="149"/>
                  </a:cubicBezTo>
                  <a:cubicBezTo>
                    <a:pt x="99" y="162"/>
                    <a:pt x="99" y="162"/>
                    <a:pt x="99" y="162"/>
                  </a:cubicBezTo>
                  <a:cubicBezTo>
                    <a:pt x="91" y="173"/>
                    <a:pt x="91" y="173"/>
                    <a:pt x="91" y="173"/>
                  </a:cubicBezTo>
                  <a:cubicBezTo>
                    <a:pt x="91" y="173"/>
                    <a:pt x="91" y="185"/>
                    <a:pt x="91" y="191"/>
                  </a:cubicBezTo>
                  <a:cubicBezTo>
                    <a:pt x="91" y="197"/>
                    <a:pt x="69" y="222"/>
                    <a:pt x="69" y="222"/>
                  </a:cubicBezTo>
                  <a:cubicBezTo>
                    <a:pt x="66" y="222"/>
                    <a:pt x="66" y="222"/>
                    <a:pt x="66" y="222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3" y="240"/>
                    <a:pt x="40" y="255"/>
                    <a:pt x="38" y="270"/>
                  </a:cubicBezTo>
                  <a:cubicBezTo>
                    <a:pt x="37" y="276"/>
                    <a:pt x="34" y="280"/>
                    <a:pt x="31" y="283"/>
                  </a:cubicBezTo>
                  <a:cubicBezTo>
                    <a:pt x="32" y="283"/>
                    <a:pt x="32" y="283"/>
                    <a:pt x="32" y="283"/>
                  </a:cubicBezTo>
                  <a:cubicBezTo>
                    <a:pt x="32" y="283"/>
                    <a:pt x="14" y="321"/>
                    <a:pt x="10" y="332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</p:grpSp>
      <p:grpSp>
        <p:nvGrpSpPr>
          <p:cNvPr id="4" name="Grupo 53"/>
          <p:cNvGrpSpPr/>
          <p:nvPr/>
        </p:nvGrpSpPr>
        <p:grpSpPr>
          <a:xfrm>
            <a:off x="2913023" y="2521829"/>
            <a:ext cx="2318152" cy="2678343"/>
            <a:chOff x="3131840" y="2492896"/>
            <a:chExt cx="2511331" cy="2678343"/>
          </a:xfrm>
          <a:solidFill>
            <a:srgbClr val="C09200"/>
          </a:solidFill>
        </p:grpSpPr>
        <p:sp>
          <p:nvSpPr>
            <p:cNvPr id="312" name="Freeform 754"/>
            <p:cNvSpPr>
              <a:spLocks noChangeAspect="1"/>
            </p:cNvSpPr>
            <p:nvPr/>
          </p:nvSpPr>
          <p:spPr bwMode="auto">
            <a:xfrm>
              <a:off x="3131840" y="2492896"/>
              <a:ext cx="1815696" cy="1703842"/>
            </a:xfrm>
            <a:custGeom>
              <a:avLst/>
              <a:gdLst/>
              <a:ahLst/>
              <a:cxnLst>
                <a:cxn ang="0">
                  <a:pos x="259" y="629"/>
                </a:cxn>
                <a:cxn ang="0">
                  <a:pos x="281" y="619"/>
                </a:cxn>
                <a:cxn ang="0">
                  <a:pos x="300" y="608"/>
                </a:cxn>
                <a:cxn ang="0">
                  <a:pos x="310" y="606"/>
                </a:cxn>
                <a:cxn ang="0">
                  <a:pos x="349" y="602"/>
                </a:cxn>
                <a:cxn ang="0">
                  <a:pos x="377" y="618"/>
                </a:cxn>
                <a:cxn ang="0">
                  <a:pos x="425" y="612"/>
                </a:cxn>
                <a:cxn ang="0">
                  <a:pos x="455" y="616"/>
                </a:cxn>
                <a:cxn ang="0">
                  <a:pos x="476" y="597"/>
                </a:cxn>
                <a:cxn ang="0">
                  <a:pos x="466" y="626"/>
                </a:cxn>
                <a:cxn ang="0">
                  <a:pos x="471" y="643"/>
                </a:cxn>
                <a:cxn ang="0">
                  <a:pos x="508" y="629"/>
                </a:cxn>
                <a:cxn ang="0">
                  <a:pos x="515" y="589"/>
                </a:cxn>
                <a:cxn ang="0">
                  <a:pos x="548" y="553"/>
                </a:cxn>
                <a:cxn ang="0">
                  <a:pos x="565" y="517"/>
                </a:cxn>
                <a:cxn ang="0">
                  <a:pos x="597" y="484"/>
                </a:cxn>
                <a:cxn ang="0">
                  <a:pos x="633" y="463"/>
                </a:cxn>
                <a:cxn ang="0">
                  <a:pos x="648" y="410"/>
                </a:cxn>
                <a:cxn ang="0">
                  <a:pos x="664" y="362"/>
                </a:cxn>
                <a:cxn ang="0">
                  <a:pos x="665" y="332"/>
                </a:cxn>
                <a:cxn ang="0">
                  <a:pos x="657" y="299"/>
                </a:cxn>
                <a:cxn ang="0">
                  <a:pos x="654" y="244"/>
                </a:cxn>
                <a:cxn ang="0">
                  <a:pos x="664" y="201"/>
                </a:cxn>
                <a:cxn ang="0">
                  <a:pos x="291" y="127"/>
                </a:cxn>
                <a:cxn ang="0">
                  <a:pos x="242" y="91"/>
                </a:cxn>
                <a:cxn ang="0">
                  <a:pos x="208" y="2"/>
                </a:cxn>
                <a:cxn ang="0">
                  <a:pos x="196" y="34"/>
                </a:cxn>
                <a:cxn ang="0">
                  <a:pos x="192" y="74"/>
                </a:cxn>
                <a:cxn ang="0">
                  <a:pos x="189" y="89"/>
                </a:cxn>
                <a:cxn ang="0">
                  <a:pos x="5" y="116"/>
                </a:cxn>
                <a:cxn ang="0">
                  <a:pos x="3" y="129"/>
                </a:cxn>
                <a:cxn ang="0">
                  <a:pos x="2" y="146"/>
                </a:cxn>
                <a:cxn ang="0">
                  <a:pos x="0" y="171"/>
                </a:cxn>
                <a:cxn ang="0">
                  <a:pos x="3" y="218"/>
                </a:cxn>
                <a:cxn ang="0">
                  <a:pos x="78" y="228"/>
                </a:cxn>
                <a:cxn ang="0">
                  <a:pos x="106" y="244"/>
                </a:cxn>
                <a:cxn ang="0">
                  <a:pos x="90" y="274"/>
                </a:cxn>
                <a:cxn ang="0">
                  <a:pos x="101" y="288"/>
                </a:cxn>
                <a:cxn ang="0">
                  <a:pos x="90" y="319"/>
                </a:cxn>
                <a:cxn ang="0">
                  <a:pos x="76" y="347"/>
                </a:cxn>
                <a:cxn ang="0">
                  <a:pos x="53" y="384"/>
                </a:cxn>
                <a:cxn ang="0">
                  <a:pos x="62" y="414"/>
                </a:cxn>
                <a:cxn ang="0">
                  <a:pos x="81" y="468"/>
                </a:cxn>
                <a:cxn ang="0">
                  <a:pos x="83" y="490"/>
                </a:cxn>
                <a:cxn ang="0">
                  <a:pos x="174" y="543"/>
                </a:cxn>
                <a:cxn ang="0">
                  <a:pos x="189" y="567"/>
                </a:cxn>
                <a:cxn ang="0">
                  <a:pos x="214" y="616"/>
                </a:cxn>
                <a:cxn ang="0">
                  <a:pos x="232" y="620"/>
                </a:cxn>
                <a:cxn ang="0">
                  <a:pos x="241" y="631"/>
                </a:cxn>
              </a:cxnLst>
              <a:rect l="0" t="0" r="r" b="b"/>
              <a:pathLst>
                <a:path w="686" h="645">
                  <a:moveTo>
                    <a:pt x="255" y="639"/>
                  </a:moveTo>
                  <a:cubicBezTo>
                    <a:pt x="259" y="629"/>
                    <a:pt x="259" y="629"/>
                    <a:pt x="259" y="629"/>
                  </a:cubicBezTo>
                  <a:cubicBezTo>
                    <a:pt x="259" y="629"/>
                    <a:pt x="273" y="634"/>
                    <a:pt x="273" y="632"/>
                  </a:cubicBezTo>
                  <a:cubicBezTo>
                    <a:pt x="274" y="630"/>
                    <a:pt x="280" y="624"/>
                    <a:pt x="281" y="619"/>
                  </a:cubicBezTo>
                  <a:cubicBezTo>
                    <a:pt x="282" y="613"/>
                    <a:pt x="292" y="599"/>
                    <a:pt x="292" y="599"/>
                  </a:cubicBezTo>
                  <a:cubicBezTo>
                    <a:pt x="300" y="608"/>
                    <a:pt x="300" y="608"/>
                    <a:pt x="300" y="608"/>
                  </a:cubicBezTo>
                  <a:cubicBezTo>
                    <a:pt x="306" y="599"/>
                    <a:pt x="306" y="599"/>
                    <a:pt x="306" y="599"/>
                  </a:cubicBezTo>
                  <a:cubicBezTo>
                    <a:pt x="310" y="606"/>
                    <a:pt x="310" y="606"/>
                    <a:pt x="310" y="606"/>
                  </a:cubicBezTo>
                  <a:cubicBezTo>
                    <a:pt x="310" y="606"/>
                    <a:pt x="318" y="595"/>
                    <a:pt x="331" y="596"/>
                  </a:cubicBezTo>
                  <a:cubicBezTo>
                    <a:pt x="343" y="596"/>
                    <a:pt x="339" y="600"/>
                    <a:pt x="349" y="602"/>
                  </a:cubicBezTo>
                  <a:cubicBezTo>
                    <a:pt x="358" y="603"/>
                    <a:pt x="365" y="605"/>
                    <a:pt x="365" y="605"/>
                  </a:cubicBezTo>
                  <a:cubicBezTo>
                    <a:pt x="365" y="605"/>
                    <a:pt x="374" y="618"/>
                    <a:pt x="377" y="618"/>
                  </a:cubicBezTo>
                  <a:cubicBezTo>
                    <a:pt x="379" y="618"/>
                    <a:pt x="408" y="620"/>
                    <a:pt x="408" y="620"/>
                  </a:cubicBezTo>
                  <a:cubicBezTo>
                    <a:pt x="425" y="612"/>
                    <a:pt x="425" y="612"/>
                    <a:pt x="425" y="612"/>
                  </a:cubicBezTo>
                  <a:cubicBezTo>
                    <a:pt x="441" y="625"/>
                    <a:pt x="441" y="625"/>
                    <a:pt x="441" y="625"/>
                  </a:cubicBezTo>
                  <a:cubicBezTo>
                    <a:pt x="441" y="625"/>
                    <a:pt x="452" y="621"/>
                    <a:pt x="455" y="616"/>
                  </a:cubicBezTo>
                  <a:cubicBezTo>
                    <a:pt x="458" y="611"/>
                    <a:pt x="466" y="611"/>
                    <a:pt x="466" y="611"/>
                  </a:cubicBezTo>
                  <a:cubicBezTo>
                    <a:pt x="476" y="597"/>
                    <a:pt x="476" y="597"/>
                    <a:pt x="476" y="597"/>
                  </a:cubicBezTo>
                  <a:cubicBezTo>
                    <a:pt x="475" y="622"/>
                    <a:pt x="475" y="622"/>
                    <a:pt x="475" y="622"/>
                  </a:cubicBezTo>
                  <a:cubicBezTo>
                    <a:pt x="466" y="626"/>
                    <a:pt x="466" y="626"/>
                    <a:pt x="466" y="626"/>
                  </a:cubicBezTo>
                  <a:cubicBezTo>
                    <a:pt x="461" y="636"/>
                    <a:pt x="461" y="636"/>
                    <a:pt x="461" y="636"/>
                  </a:cubicBezTo>
                  <a:cubicBezTo>
                    <a:pt x="471" y="643"/>
                    <a:pt x="471" y="643"/>
                    <a:pt x="471" y="643"/>
                  </a:cubicBezTo>
                  <a:cubicBezTo>
                    <a:pt x="514" y="645"/>
                    <a:pt x="514" y="645"/>
                    <a:pt x="514" y="645"/>
                  </a:cubicBezTo>
                  <a:cubicBezTo>
                    <a:pt x="514" y="645"/>
                    <a:pt x="514" y="632"/>
                    <a:pt x="508" y="629"/>
                  </a:cubicBezTo>
                  <a:cubicBezTo>
                    <a:pt x="503" y="627"/>
                    <a:pt x="503" y="599"/>
                    <a:pt x="503" y="599"/>
                  </a:cubicBezTo>
                  <a:cubicBezTo>
                    <a:pt x="515" y="589"/>
                    <a:pt x="515" y="589"/>
                    <a:pt x="515" y="589"/>
                  </a:cubicBezTo>
                  <a:cubicBezTo>
                    <a:pt x="516" y="577"/>
                    <a:pt x="516" y="577"/>
                    <a:pt x="516" y="577"/>
                  </a:cubicBezTo>
                  <a:cubicBezTo>
                    <a:pt x="548" y="553"/>
                    <a:pt x="548" y="553"/>
                    <a:pt x="548" y="553"/>
                  </a:cubicBezTo>
                  <a:cubicBezTo>
                    <a:pt x="540" y="541"/>
                    <a:pt x="540" y="541"/>
                    <a:pt x="540" y="541"/>
                  </a:cubicBezTo>
                  <a:cubicBezTo>
                    <a:pt x="540" y="541"/>
                    <a:pt x="563" y="517"/>
                    <a:pt x="565" y="517"/>
                  </a:cubicBezTo>
                  <a:cubicBezTo>
                    <a:pt x="567" y="517"/>
                    <a:pt x="585" y="515"/>
                    <a:pt x="590" y="508"/>
                  </a:cubicBezTo>
                  <a:cubicBezTo>
                    <a:pt x="596" y="501"/>
                    <a:pt x="595" y="486"/>
                    <a:pt x="597" y="484"/>
                  </a:cubicBezTo>
                  <a:cubicBezTo>
                    <a:pt x="599" y="481"/>
                    <a:pt x="619" y="461"/>
                    <a:pt x="619" y="462"/>
                  </a:cubicBezTo>
                  <a:cubicBezTo>
                    <a:pt x="619" y="464"/>
                    <a:pt x="626" y="470"/>
                    <a:pt x="633" y="463"/>
                  </a:cubicBezTo>
                  <a:cubicBezTo>
                    <a:pt x="640" y="456"/>
                    <a:pt x="641" y="417"/>
                    <a:pt x="641" y="415"/>
                  </a:cubicBezTo>
                  <a:cubicBezTo>
                    <a:pt x="641" y="413"/>
                    <a:pt x="648" y="411"/>
                    <a:pt x="648" y="410"/>
                  </a:cubicBezTo>
                  <a:cubicBezTo>
                    <a:pt x="648" y="408"/>
                    <a:pt x="649" y="386"/>
                    <a:pt x="649" y="386"/>
                  </a:cubicBezTo>
                  <a:cubicBezTo>
                    <a:pt x="649" y="386"/>
                    <a:pt x="663" y="380"/>
                    <a:pt x="664" y="362"/>
                  </a:cubicBezTo>
                  <a:cubicBezTo>
                    <a:pt x="665" y="353"/>
                    <a:pt x="666" y="340"/>
                    <a:pt x="668" y="329"/>
                  </a:cubicBezTo>
                  <a:cubicBezTo>
                    <a:pt x="665" y="332"/>
                    <a:pt x="665" y="332"/>
                    <a:pt x="665" y="332"/>
                  </a:cubicBezTo>
                  <a:cubicBezTo>
                    <a:pt x="662" y="303"/>
                    <a:pt x="662" y="303"/>
                    <a:pt x="662" y="303"/>
                  </a:cubicBezTo>
                  <a:cubicBezTo>
                    <a:pt x="657" y="299"/>
                    <a:pt x="657" y="299"/>
                    <a:pt x="657" y="299"/>
                  </a:cubicBezTo>
                  <a:cubicBezTo>
                    <a:pt x="656" y="269"/>
                    <a:pt x="656" y="269"/>
                    <a:pt x="656" y="269"/>
                  </a:cubicBezTo>
                  <a:cubicBezTo>
                    <a:pt x="654" y="244"/>
                    <a:pt x="654" y="244"/>
                    <a:pt x="654" y="244"/>
                  </a:cubicBezTo>
                  <a:cubicBezTo>
                    <a:pt x="663" y="232"/>
                    <a:pt x="663" y="232"/>
                    <a:pt x="663" y="232"/>
                  </a:cubicBezTo>
                  <a:cubicBezTo>
                    <a:pt x="663" y="232"/>
                    <a:pt x="661" y="212"/>
                    <a:pt x="664" y="201"/>
                  </a:cubicBezTo>
                  <a:cubicBezTo>
                    <a:pt x="668" y="190"/>
                    <a:pt x="686" y="152"/>
                    <a:pt x="686" y="152"/>
                  </a:cubicBezTo>
                  <a:cubicBezTo>
                    <a:pt x="291" y="127"/>
                    <a:pt x="291" y="127"/>
                    <a:pt x="291" y="127"/>
                  </a:cubicBezTo>
                  <a:cubicBezTo>
                    <a:pt x="255" y="91"/>
                    <a:pt x="255" y="91"/>
                    <a:pt x="255" y="91"/>
                  </a:cubicBezTo>
                  <a:cubicBezTo>
                    <a:pt x="255" y="91"/>
                    <a:pt x="251" y="96"/>
                    <a:pt x="242" y="91"/>
                  </a:cubicBezTo>
                  <a:cubicBezTo>
                    <a:pt x="232" y="86"/>
                    <a:pt x="236" y="54"/>
                    <a:pt x="236" y="54"/>
                  </a:cubicBezTo>
                  <a:cubicBezTo>
                    <a:pt x="236" y="54"/>
                    <a:pt x="216" y="5"/>
                    <a:pt x="208" y="2"/>
                  </a:cubicBezTo>
                  <a:cubicBezTo>
                    <a:pt x="200" y="0"/>
                    <a:pt x="208" y="23"/>
                    <a:pt x="208" y="23"/>
                  </a:cubicBezTo>
                  <a:cubicBezTo>
                    <a:pt x="196" y="34"/>
                    <a:pt x="196" y="34"/>
                    <a:pt x="196" y="34"/>
                  </a:cubicBezTo>
                  <a:cubicBezTo>
                    <a:pt x="196" y="34"/>
                    <a:pt x="200" y="44"/>
                    <a:pt x="200" y="54"/>
                  </a:cubicBezTo>
                  <a:cubicBezTo>
                    <a:pt x="199" y="65"/>
                    <a:pt x="196" y="66"/>
                    <a:pt x="192" y="74"/>
                  </a:cubicBezTo>
                  <a:cubicBezTo>
                    <a:pt x="189" y="82"/>
                    <a:pt x="200" y="84"/>
                    <a:pt x="200" y="84"/>
                  </a:cubicBezTo>
                  <a:cubicBezTo>
                    <a:pt x="189" y="89"/>
                    <a:pt x="189" y="89"/>
                    <a:pt x="189" y="89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1" y="121"/>
                    <a:pt x="1" y="121"/>
                    <a:pt x="1" y="121"/>
                  </a:cubicBezTo>
                  <a:cubicBezTo>
                    <a:pt x="3" y="129"/>
                    <a:pt x="3" y="129"/>
                    <a:pt x="3" y="129"/>
                  </a:cubicBezTo>
                  <a:cubicBezTo>
                    <a:pt x="9" y="137"/>
                    <a:pt x="9" y="137"/>
                    <a:pt x="9" y="137"/>
                  </a:cubicBezTo>
                  <a:cubicBezTo>
                    <a:pt x="2" y="146"/>
                    <a:pt x="2" y="146"/>
                    <a:pt x="2" y="146"/>
                  </a:cubicBezTo>
                  <a:cubicBezTo>
                    <a:pt x="10" y="156"/>
                    <a:pt x="10" y="156"/>
                    <a:pt x="10" y="156"/>
                  </a:cubicBezTo>
                  <a:cubicBezTo>
                    <a:pt x="10" y="156"/>
                    <a:pt x="0" y="165"/>
                    <a:pt x="0" y="171"/>
                  </a:cubicBezTo>
                  <a:cubicBezTo>
                    <a:pt x="0" y="178"/>
                    <a:pt x="8" y="189"/>
                    <a:pt x="9" y="193"/>
                  </a:cubicBezTo>
                  <a:cubicBezTo>
                    <a:pt x="10" y="196"/>
                    <a:pt x="3" y="218"/>
                    <a:pt x="3" y="218"/>
                  </a:cubicBezTo>
                  <a:cubicBezTo>
                    <a:pt x="68" y="221"/>
                    <a:pt x="68" y="221"/>
                    <a:pt x="68" y="221"/>
                  </a:cubicBezTo>
                  <a:cubicBezTo>
                    <a:pt x="78" y="228"/>
                    <a:pt x="78" y="228"/>
                    <a:pt x="78" y="228"/>
                  </a:cubicBezTo>
                  <a:cubicBezTo>
                    <a:pt x="93" y="225"/>
                    <a:pt x="93" y="225"/>
                    <a:pt x="93" y="225"/>
                  </a:cubicBezTo>
                  <a:cubicBezTo>
                    <a:pt x="106" y="244"/>
                    <a:pt x="106" y="244"/>
                    <a:pt x="106" y="244"/>
                  </a:cubicBezTo>
                  <a:cubicBezTo>
                    <a:pt x="88" y="256"/>
                    <a:pt x="88" y="256"/>
                    <a:pt x="88" y="256"/>
                  </a:cubicBezTo>
                  <a:cubicBezTo>
                    <a:pt x="90" y="274"/>
                    <a:pt x="90" y="274"/>
                    <a:pt x="90" y="274"/>
                  </a:cubicBezTo>
                  <a:cubicBezTo>
                    <a:pt x="101" y="277"/>
                    <a:pt x="101" y="277"/>
                    <a:pt x="101" y="277"/>
                  </a:cubicBezTo>
                  <a:cubicBezTo>
                    <a:pt x="101" y="288"/>
                    <a:pt x="101" y="288"/>
                    <a:pt x="101" y="288"/>
                  </a:cubicBezTo>
                  <a:cubicBezTo>
                    <a:pt x="113" y="304"/>
                    <a:pt x="113" y="304"/>
                    <a:pt x="113" y="304"/>
                  </a:cubicBezTo>
                  <a:cubicBezTo>
                    <a:pt x="90" y="319"/>
                    <a:pt x="90" y="319"/>
                    <a:pt x="90" y="319"/>
                  </a:cubicBezTo>
                  <a:cubicBezTo>
                    <a:pt x="90" y="337"/>
                    <a:pt x="90" y="337"/>
                    <a:pt x="90" y="337"/>
                  </a:cubicBezTo>
                  <a:cubicBezTo>
                    <a:pt x="76" y="347"/>
                    <a:pt x="76" y="347"/>
                    <a:pt x="76" y="347"/>
                  </a:cubicBezTo>
                  <a:cubicBezTo>
                    <a:pt x="76" y="347"/>
                    <a:pt x="73" y="369"/>
                    <a:pt x="73" y="370"/>
                  </a:cubicBezTo>
                  <a:cubicBezTo>
                    <a:pt x="73" y="371"/>
                    <a:pt x="62" y="378"/>
                    <a:pt x="53" y="384"/>
                  </a:cubicBezTo>
                  <a:cubicBezTo>
                    <a:pt x="61" y="389"/>
                    <a:pt x="70" y="396"/>
                    <a:pt x="72" y="399"/>
                  </a:cubicBezTo>
                  <a:cubicBezTo>
                    <a:pt x="76" y="404"/>
                    <a:pt x="62" y="414"/>
                    <a:pt x="62" y="414"/>
                  </a:cubicBezTo>
                  <a:cubicBezTo>
                    <a:pt x="80" y="444"/>
                    <a:pt x="80" y="444"/>
                    <a:pt x="80" y="444"/>
                  </a:cubicBezTo>
                  <a:cubicBezTo>
                    <a:pt x="81" y="468"/>
                    <a:pt x="81" y="468"/>
                    <a:pt x="81" y="468"/>
                  </a:cubicBezTo>
                  <a:cubicBezTo>
                    <a:pt x="81" y="468"/>
                    <a:pt x="62" y="470"/>
                    <a:pt x="61" y="470"/>
                  </a:cubicBezTo>
                  <a:cubicBezTo>
                    <a:pt x="60" y="470"/>
                    <a:pt x="83" y="490"/>
                    <a:pt x="83" y="490"/>
                  </a:cubicBezTo>
                  <a:cubicBezTo>
                    <a:pt x="87" y="541"/>
                    <a:pt x="87" y="541"/>
                    <a:pt x="87" y="541"/>
                  </a:cubicBezTo>
                  <a:cubicBezTo>
                    <a:pt x="87" y="541"/>
                    <a:pt x="164" y="543"/>
                    <a:pt x="174" y="543"/>
                  </a:cubicBezTo>
                  <a:cubicBezTo>
                    <a:pt x="184" y="543"/>
                    <a:pt x="201" y="540"/>
                    <a:pt x="201" y="540"/>
                  </a:cubicBezTo>
                  <a:cubicBezTo>
                    <a:pt x="201" y="540"/>
                    <a:pt x="189" y="566"/>
                    <a:pt x="189" y="567"/>
                  </a:cubicBezTo>
                  <a:cubicBezTo>
                    <a:pt x="189" y="568"/>
                    <a:pt x="188" y="581"/>
                    <a:pt x="191" y="590"/>
                  </a:cubicBezTo>
                  <a:cubicBezTo>
                    <a:pt x="195" y="599"/>
                    <a:pt x="214" y="616"/>
                    <a:pt x="214" y="616"/>
                  </a:cubicBezTo>
                  <a:cubicBezTo>
                    <a:pt x="222" y="610"/>
                    <a:pt x="222" y="610"/>
                    <a:pt x="222" y="610"/>
                  </a:cubicBezTo>
                  <a:cubicBezTo>
                    <a:pt x="232" y="620"/>
                    <a:pt x="232" y="620"/>
                    <a:pt x="232" y="620"/>
                  </a:cubicBezTo>
                  <a:cubicBezTo>
                    <a:pt x="232" y="620"/>
                    <a:pt x="230" y="621"/>
                    <a:pt x="232" y="630"/>
                  </a:cubicBezTo>
                  <a:cubicBezTo>
                    <a:pt x="241" y="631"/>
                    <a:pt x="241" y="631"/>
                    <a:pt x="241" y="631"/>
                  </a:cubicBezTo>
                  <a:lnTo>
                    <a:pt x="255" y="639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13" name="Freeform 755"/>
            <p:cNvSpPr>
              <a:spLocks noChangeAspect="1"/>
            </p:cNvSpPr>
            <p:nvPr/>
          </p:nvSpPr>
          <p:spPr bwMode="auto">
            <a:xfrm>
              <a:off x="3671186" y="4066499"/>
              <a:ext cx="1175222" cy="1104740"/>
            </a:xfrm>
            <a:custGeom>
              <a:avLst/>
              <a:gdLst/>
              <a:ahLst/>
              <a:cxnLst>
                <a:cxn ang="0">
                  <a:pos x="386" y="109"/>
                </a:cxn>
                <a:cxn ang="0">
                  <a:pos x="366" y="98"/>
                </a:cxn>
                <a:cxn ang="0">
                  <a:pos x="339" y="86"/>
                </a:cxn>
                <a:cxn ang="0">
                  <a:pos x="320" y="81"/>
                </a:cxn>
                <a:cxn ang="0">
                  <a:pos x="331" y="70"/>
                </a:cxn>
                <a:cxn ang="0">
                  <a:pos x="312" y="74"/>
                </a:cxn>
                <a:cxn ang="0">
                  <a:pos x="310" y="50"/>
                </a:cxn>
                <a:cxn ang="0">
                  <a:pos x="257" y="41"/>
                </a:cxn>
                <a:cxn ang="0">
                  <a:pos x="271" y="27"/>
                </a:cxn>
                <a:cxn ang="0">
                  <a:pos x="262" y="16"/>
                </a:cxn>
                <a:cxn ang="0">
                  <a:pos x="237" y="30"/>
                </a:cxn>
                <a:cxn ang="0">
                  <a:pos x="204" y="25"/>
                </a:cxn>
                <a:cxn ang="0">
                  <a:pos x="161" y="10"/>
                </a:cxn>
                <a:cxn ang="0">
                  <a:pos x="127" y="1"/>
                </a:cxn>
                <a:cxn ang="0">
                  <a:pos x="102" y="4"/>
                </a:cxn>
                <a:cxn ang="0">
                  <a:pos x="88" y="4"/>
                </a:cxn>
                <a:cxn ang="0">
                  <a:pos x="69" y="37"/>
                </a:cxn>
                <a:cxn ang="0">
                  <a:pos x="51" y="44"/>
                </a:cxn>
                <a:cxn ang="0">
                  <a:pos x="28" y="35"/>
                </a:cxn>
                <a:cxn ang="0">
                  <a:pos x="47" y="65"/>
                </a:cxn>
                <a:cxn ang="0">
                  <a:pos x="27" y="101"/>
                </a:cxn>
                <a:cxn ang="0">
                  <a:pos x="25" y="116"/>
                </a:cxn>
                <a:cxn ang="0">
                  <a:pos x="23" y="167"/>
                </a:cxn>
                <a:cxn ang="0">
                  <a:pos x="0" y="181"/>
                </a:cxn>
                <a:cxn ang="0">
                  <a:pos x="12" y="208"/>
                </a:cxn>
                <a:cxn ang="0">
                  <a:pos x="24" y="251"/>
                </a:cxn>
                <a:cxn ang="0">
                  <a:pos x="17" y="284"/>
                </a:cxn>
                <a:cxn ang="0">
                  <a:pos x="30" y="298"/>
                </a:cxn>
                <a:cxn ang="0">
                  <a:pos x="93" y="311"/>
                </a:cxn>
                <a:cxn ang="0">
                  <a:pos x="123" y="310"/>
                </a:cxn>
                <a:cxn ang="0">
                  <a:pos x="154" y="329"/>
                </a:cxn>
                <a:cxn ang="0">
                  <a:pos x="162" y="366"/>
                </a:cxn>
                <a:cxn ang="0">
                  <a:pos x="165" y="392"/>
                </a:cxn>
                <a:cxn ang="0">
                  <a:pos x="196" y="412"/>
                </a:cxn>
                <a:cxn ang="0">
                  <a:pos x="235" y="415"/>
                </a:cxn>
                <a:cxn ang="0">
                  <a:pos x="245" y="412"/>
                </a:cxn>
                <a:cxn ang="0">
                  <a:pos x="272" y="369"/>
                </a:cxn>
                <a:cxn ang="0">
                  <a:pos x="303" y="336"/>
                </a:cxn>
                <a:cxn ang="0">
                  <a:pos x="357" y="295"/>
                </a:cxn>
                <a:cxn ang="0">
                  <a:pos x="373" y="270"/>
                </a:cxn>
                <a:cxn ang="0">
                  <a:pos x="378" y="259"/>
                </a:cxn>
                <a:cxn ang="0">
                  <a:pos x="403" y="223"/>
                </a:cxn>
                <a:cxn ang="0">
                  <a:pos x="418" y="190"/>
                </a:cxn>
                <a:cxn ang="0">
                  <a:pos x="435" y="151"/>
                </a:cxn>
                <a:cxn ang="0">
                  <a:pos x="444" y="140"/>
                </a:cxn>
                <a:cxn ang="0">
                  <a:pos x="399" y="120"/>
                </a:cxn>
              </a:cxnLst>
              <a:rect l="0" t="0" r="r" b="b"/>
              <a:pathLst>
                <a:path w="444" h="418">
                  <a:moveTo>
                    <a:pt x="399" y="120"/>
                  </a:moveTo>
                  <a:cubicBezTo>
                    <a:pt x="385" y="118"/>
                    <a:pt x="386" y="109"/>
                    <a:pt x="386" y="109"/>
                  </a:cubicBezTo>
                  <a:cubicBezTo>
                    <a:pt x="386" y="109"/>
                    <a:pt x="375" y="109"/>
                    <a:pt x="371" y="109"/>
                  </a:cubicBezTo>
                  <a:cubicBezTo>
                    <a:pt x="368" y="109"/>
                    <a:pt x="366" y="98"/>
                    <a:pt x="366" y="98"/>
                  </a:cubicBezTo>
                  <a:cubicBezTo>
                    <a:pt x="353" y="98"/>
                    <a:pt x="353" y="98"/>
                    <a:pt x="353" y="98"/>
                  </a:cubicBezTo>
                  <a:cubicBezTo>
                    <a:pt x="339" y="86"/>
                    <a:pt x="339" y="86"/>
                    <a:pt x="339" y="86"/>
                  </a:cubicBezTo>
                  <a:cubicBezTo>
                    <a:pt x="339" y="86"/>
                    <a:pt x="333" y="94"/>
                    <a:pt x="331" y="94"/>
                  </a:cubicBezTo>
                  <a:cubicBezTo>
                    <a:pt x="330" y="94"/>
                    <a:pt x="325" y="89"/>
                    <a:pt x="320" y="81"/>
                  </a:cubicBezTo>
                  <a:cubicBezTo>
                    <a:pt x="315" y="73"/>
                    <a:pt x="330" y="75"/>
                    <a:pt x="330" y="75"/>
                  </a:cubicBezTo>
                  <a:cubicBezTo>
                    <a:pt x="331" y="70"/>
                    <a:pt x="331" y="70"/>
                    <a:pt x="331" y="70"/>
                  </a:cubicBezTo>
                  <a:cubicBezTo>
                    <a:pt x="316" y="69"/>
                    <a:pt x="316" y="69"/>
                    <a:pt x="316" y="69"/>
                  </a:cubicBezTo>
                  <a:cubicBezTo>
                    <a:pt x="316" y="69"/>
                    <a:pt x="315" y="74"/>
                    <a:pt x="312" y="74"/>
                  </a:cubicBezTo>
                  <a:cubicBezTo>
                    <a:pt x="310" y="74"/>
                    <a:pt x="308" y="57"/>
                    <a:pt x="308" y="57"/>
                  </a:cubicBezTo>
                  <a:cubicBezTo>
                    <a:pt x="310" y="50"/>
                    <a:pt x="310" y="50"/>
                    <a:pt x="310" y="50"/>
                  </a:cubicBezTo>
                  <a:cubicBezTo>
                    <a:pt x="267" y="48"/>
                    <a:pt x="267" y="48"/>
                    <a:pt x="267" y="48"/>
                  </a:cubicBezTo>
                  <a:cubicBezTo>
                    <a:pt x="257" y="41"/>
                    <a:pt x="257" y="41"/>
                    <a:pt x="257" y="41"/>
                  </a:cubicBezTo>
                  <a:cubicBezTo>
                    <a:pt x="262" y="31"/>
                    <a:pt x="262" y="31"/>
                    <a:pt x="262" y="31"/>
                  </a:cubicBezTo>
                  <a:cubicBezTo>
                    <a:pt x="271" y="27"/>
                    <a:pt x="271" y="27"/>
                    <a:pt x="271" y="27"/>
                  </a:cubicBezTo>
                  <a:cubicBezTo>
                    <a:pt x="272" y="2"/>
                    <a:pt x="272" y="2"/>
                    <a:pt x="272" y="2"/>
                  </a:cubicBezTo>
                  <a:cubicBezTo>
                    <a:pt x="262" y="16"/>
                    <a:pt x="262" y="16"/>
                    <a:pt x="262" y="16"/>
                  </a:cubicBezTo>
                  <a:cubicBezTo>
                    <a:pt x="262" y="16"/>
                    <a:pt x="254" y="16"/>
                    <a:pt x="251" y="21"/>
                  </a:cubicBezTo>
                  <a:cubicBezTo>
                    <a:pt x="248" y="26"/>
                    <a:pt x="237" y="30"/>
                    <a:pt x="237" y="30"/>
                  </a:cubicBezTo>
                  <a:cubicBezTo>
                    <a:pt x="221" y="17"/>
                    <a:pt x="221" y="17"/>
                    <a:pt x="221" y="17"/>
                  </a:cubicBezTo>
                  <a:cubicBezTo>
                    <a:pt x="204" y="25"/>
                    <a:pt x="204" y="25"/>
                    <a:pt x="204" y="25"/>
                  </a:cubicBezTo>
                  <a:cubicBezTo>
                    <a:pt x="204" y="25"/>
                    <a:pt x="175" y="23"/>
                    <a:pt x="173" y="23"/>
                  </a:cubicBezTo>
                  <a:cubicBezTo>
                    <a:pt x="170" y="23"/>
                    <a:pt x="161" y="10"/>
                    <a:pt x="161" y="10"/>
                  </a:cubicBezTo>
                  <a:cubicBezTo>
                    <a:pt x="161" y="10"/>
                    <a:pt x="154" y="8"/>
                    <a:pt x="145" y="7"/>
                  </a:cubicBezTo>
                  <a:cubicBezTo>
                    <a:pt x="135" y="5"/>
                    <a:pt x="139" y="1"/>
                    <a:pt x="127" y="1"/>
                  </a:cubicBezTo>
                  <a:cubicBezTo>
                    <a:pt x="114" y="0"/>
                    <a:pt x="106" y="11"/>
                    <a:pt x="106" y="11"/>
                  </a:cubicBezTo>
                  <a:cubicBezTo>
                    <a:pt x="102" y="4"/>
                    <a:pt x="102" y="4"/>
                    <a:pt x="102" y="4"/>
                  </a:cubicBezTo>
                  <a:cubicBezTo>
                    <a:pt x="96" y="13"/>
                    <a:pt x="96" y="13"/>
                    <a:pt x="96" y="13"/>
                  </a:cubicBezTo>
                  <a:cubicBezTo>
                    <a:pt x="88" y="4"/>
                    <a:pt x="88" y="4"/>
                    <a:pt x="88" y="4"/>
                  </a:cubicBezTo>
                  <a:cubicBezTo>
                    <a:pt x="88" y="4"/>
                    <a:pt x="78" y="18"/>
                    <a:pt x="77" y="24"/>
                  </a:cubicBezTo>
                  <a:cubicBezTo>
                    <a:pt x="76" y="29"/>
                    <a:pt x="70" y="35"/>
                    <a:pt x="69" y="37"/>
                  </a:cubicBezTo>
                  <a:cubicBezTo>
                    <a:pt x="69" y="39"/>
                    <a:pt x="55" y="34"/>
                    <a:pt x="55" y="3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8" y="36"/>
                    <a:pt x="29" y="38"/>
                    <a:pt x="30" y="41"/>
                  </a:cubicBezTo>
                  <a:cubicBezTo>
                    <a:pt x="35" y="55"/>
                    <a:pt x="47" y="65"/>
                    <a:pt x="47" y="65"/>
                  </a:cubicBezTo>
                  <a:cubicBezTo>
                    <a:pt x="47" y="65"/>
                    <a:pt x="39" y="67"/>
                    <a:pt x="39" y="68"/>
                  </a:cubicBezTo>
                  <a:cubicBezTo>
                    <a:pt x="39" y="68"/>
                    <a:pt x="27" y="94"/>
                    <a:pt x="27" y="101"/>
                  </a:cubicBezTo>
                  <a:cubicBezTo>
                    <a:pt x="27" y="107"/>
                    <a:pt x="36" y="110"/>
                    <a:pt x="36" y="110"/>
                  </a:cubicBezTo>
                  <a:cubicBezTo>
                    <a:pt x="36" y="110"/>
                    <a:pt x="27" y="113"/>
                    <a:pt x="25" y="116"/>
                  </a:cubicBezTo>
                  <a:cubicBezTo>
                    <a:pt x="22" y="119"/>
                    <a:pt x="5" y="155"/>
                    <a:pt x="5" y="155"/>
                  </a:cubicBezTo>
                  <a:cubicBezTo>
                    <a:pt x="23" y="167"/>
                    <a:pt x="23" y="167"/>
                    <a:pt x="23" y="167"/>
                  </a:cubicBezTo>
                  <a:cubicBezTo>
                    <a:pt x="9" y="174"/>
                    <a:pt x="9" y="174"/>
                    <a:pt x="9" y="174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0" y="181"/>
                    <a:pt x="9" y="193"/>
                    <a:pt x="10" y="194"/>
                  </a:cubicBezTo>
                  <a:cubicBezTo>
                    <a:pt x="10" y="195"/>
                    <a:pt x="12" y="206"/>
                    <a:pt x="12" y="208"/>
                  </a:cubicBezTo>
                  <a:cubicBezTo>
                    <a:pt x="12" y="210"/>
                    <a:pt x="17" y="212"/>
                    <a:pt x="23" y="221"/>
                  </a:cubicBezTo>
                  <a:cubicBezTo>
                    <a:pt x="29" y="230"/>
                    <a:pt x="24" y="251"/>
                    <a:pt x="24" y="251"/>
                  </a:cubicBezTo>
                  <a:cubicBezTo>
                    <a:pt x="24" y="251"/>
                    <a:pt x="19" y="262"/>
                    <a:pt x="17" y="264"/>
                  </a:cubicBezTo>
                  <a:cubicBezTo>
                    <a:pt x="16" y="266"/>
                    <a:pt x="19" y="275"/>
                    <a:pt x="17" y="284"/>
                  </a:cubicBezTo>
                  <a:cubicBezTo>
                    <a:pt x="16" y="293"/>
                    <a:pt x="16" y="297"/>
                    <a:pt x="21" y="300"/>
                  </a:cubicBezTo>
                  <a:cubicBezTo>
                    <a:pt x="26" y="304"/>
                    <a:pt x="30" y="298"/>
                    <a:pt x="30" y="298"/>
                  </a:cubicBezTo>
                  <a:cubicBezTo>
                    <a:pt x="48" y="304"/>
                    <a:pt x="48" y="304"/>
                    <a:pt x="48" y="304"/>
                  </a:cubicBezTo>
                  <a:cubicBezTo>
                    <a:pt x="93" y="311"/>
                    <a:pt x="93" y="311"/>
                    <a:pt x="93" y="311"/>
                  </a:cubicBezTo>
                  <a:cubicBezTo>
                    <a:pt x="105" y="295"/>
                    <a:pt x="105" y="295"/>
                    <a:pt x="105" y="295"/>
                  </a:cubicBezTo>
                  <a:cubicBezTo>
                    <a:pt x="123" y="310"/>
                    <a:pt x="123" y="310"/>
                    <a:pt x="123" y="310"/>
                  </a:cubicBezTo>
                  <a:cubicBezTo>
                    <a:pt x="123" y="310"/>
                    <a:pt x="130" y="310"/>
                    <a:pt x="143" y="310"/>
                  </a:cubicBezTo>
                  <a:cubicBezTo>
                    <a:pt x="155" y="311"/>
                    <a:pt x="154" y="329"/>
                    <a:pt x="154" y="329"/>
                  </a:cubicBezTo>
                  <a:cubicBezTo>
                    <a:pt x="154" y="329"/>
                    <a:pt x="157" y="357"/>
                    <a:pt x="158" y="358"/>
                  </a:cubicBezTo>
                  <a:cubicBezTo>
                    <a:pt x="158" y="360"/>
                    <a:pt x="162" y="366"/>
                    <a:pt x="162" y="366"/>
                  </a:cubicBezTo>
                  <a:cubicBezTo>
                    <a:pt x="162" y="366"/>
                    <a:pt x="160" y="374"/>
                    <a:pt x="160" y="381"/>
                  </a:cubicBezTo>
                  <a:cubicBezTo>
                    <a:pt x="160" y="388"/>
                    <a:pt x="165" y="392"/>
                    <a:pt x="165" y="392"/>
                  </a:cubicBezTo>
                  <a:cubicBezTo>
                    <a:pt x="165" y="392"/>
                    <a:pt x="165" y="402"/>
                    <a:pt x="167" y="410"/>
                  </a:cubicBezTo>
                  <a:cubicBezTo>
                    <a:pt x="169" y="418"/>
                    <a:pt x="195" y="412"/>
                    <a:pt x="196" y="412"/>
                  </a:cubicBezTo>
                  <a:cubicBezTo>
                    <a:pt x="196" y="412"/>
                    <a:pt x="203" y="406"/>
                    <a:pt x="216" y="402"/>
                  </a:cubicBezTo>
                  <a:cubicBezTo>
                    <a:pt x="230" y="398"/>
                    <a:pt x="235" y="415"/>
                    <a:pt x="235" y="415"/>
                  </a:cubicBezTo>
                  <a:cubicBezTo>
                    <a:pt x="236" y="418"/>
                    <a:pt x="236" y="418"/>
                    <a:pt x="236" y="418"/>
                  </a:cubicBezTo>
                  <a:cubicBezTo>
                    <a:pt x="240" y="415"/>
                    <a:pt x="245" y="412"/>
                    <a:pt x="245" y="412"/>
                  </a:cubicBezTo>
                  <a:cubicBezTo>
                    <a:pt x="254" y="379"/>
                    <a:pt x="254" y="379"/>
                    <a:pt x="254" y="379"/>
                  </a:cubicBezTo>
                  <a:cubicBezTo>
                    <a:pt x="254" y="379"/>
                    <a:pt x="270" y="373"/>
                    <a:pt x="272" y="369"/>
                  </a:cubicBezTo>
                  <a:cubicBezTo>
                    <a:pt x="273" y="366"/>
                    <a:pt x="276" y="347"/>
                    <a:pt x="276" y="347"/>
                  </a:cubicBezTo>
                  <a:cubicBezTo>
                    <a:pt x="303" y="336"/>
                    <a:pt x="303" y="336"/>
                    <a:pt x="303" y="336"/>
                  </a:cubicBezTo>
                  <a:cubicBezTo>
                    <a:pt x="310" y="326"/>
                    <a:pt x="310" y="326"/>
                    <a:pt x="310" y="326"/>
                  </a:cubicBezTo>
                  <a:cubicBezTo>
                    <a:pt x="310" y="326"/>
                    <a:pt x="357" y="300"/>
                    <a:pt x="357" y="295"/>
                  </a:cubicBezTo>
                  <a:cubicBezTo>
                    <a:pt x="357" y="290"/>
                    <a:pt x="356" y="285"/>
                    <a:pt x="357" y="283"/>
                  </a:cubicBezTo>
                  <a:cubicBezTo>
                    <a:pt x="358" y="282"/>
                    <a:pt x="373" y="270"/>
                    <a:pt x="373" y="270"/>
                  </a:cubicBezTo>
                  <a:cubicBezTo>
                    <a:pt x="368" y="261"/>
                    <a:pt x="368" y="261"/>
                    <a:pt x="368" y="261"/>
                  </a:cubicBezTo>
                  <a:cubicBezTo>
                    <a:pt x="378" y="259"/>
                    <a:pt x="378" y="259"/>
                    <a:pt x="378" y="259"/>
                  </a:cubicBezTo>
                  <a:cubicBezTo>
                    <a:pt x="378" y="259"/>
                    <a:pt x="383" y="239"/>
                    <a:pt x="384" y="238"/>
                  </a:cubicBezTo>
                  <a:cubicBezTo>
                    <a:pt x="385" y="237"/>
                    <a:pt x="403" y="223"/>
                    <a:pt x="403" y="223"/>
                  </a:cubicBezTo>
                  <a:cubicBezTo>
                    <a:pt x="396" y="212"/>
                    <a:pt x="396" y="212"/>
                    <a:pt x="396" y="212"/>
                  </a:cubicBezTo>
                  <a:cubicBezTo>
                    <a:pt x="418" y="190"/>
                    <a:pt x="418" y="190"/>
                    <a:pt x="418" y="190"/>
                  </a:cubicBezTo>
                  <a:cubicBezTo>
                    <a:pt x="433" y="189"/>
                    <a:pt x="433" y="189"/>
                    <a:pt x="433" y="189"/>
                  </a:cubicBezTo>
                  <a:cubicBezTo>
                    <a:pt x="435" y="151"/>
                    <a:pt x="435" y="151"/>
                    <a:pt x="435" y="151"/>
                  </a:cubicBezTo>
                  <a:cubicBezTo>
                    <a:pt x="435" y="151"/>
                    <a:pt x="443" y="147"/>
                    <a:pt x="443" y="146"/>
                  </a:cubicBezTo>
                  <a:cubicBezTo>
                    <a:pt x="443" y="145"/>
                    <a:pt x="443" y="143"/>
                    <a:pt x="444" y="140"/>
                  </a:cubicBezTo>
                  <a:cubicBezTo>
                    <a:pt x="432" y="127"/>
                    <a:pt x="432" y="127"/>
                    <a:pt x="432" y="127"/>
                  </a:cubicBezTo>
                  <a:cubicBezTo>
                    <a:pt x="432" y="127"/>
                    <a:pt x="414" y="122"/>
                    <a:pt x="399" y="120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14" name="Freeform 756"/>
            <p:cNvSpPr>
              <a:spLocks noChangeAspect="1" noEditPoints="1"/>
            </p:cNvSpPr>
            <p:nvPr/>
          </p:nvSpPr>
          <p:spPr bwMode="auto">
            <a:xfrm>
              <a:off x="4463352" y="3301914"/>
              <a:ext cx="1179819" cy="1135384"/>
            </a:xfrm>
            <a:custGeom>
              <a:avLst/>
              <a:gdLst/>
              <a:ahLst/>
              <a:cxnLst>
                <a:cxn ang="0">
                  <a:pos x="426" y="83"/>
                </a:cxn>
                <a:cxn ang="0">
                  <a:pos x="419" y="42"/>
                </a:cxn>
                <a:cxn ang="0">
                  <a:pos x="417" y="31"/>
                </a:cxn>
                <a:cxn ang="0">
                  <a:pos x="375" y="48"/>
                </a:cxn>
                <a:cxn ang="0">
                  <a:pos x="356" y="52"/>
                </a:cxn>
                <a:cxn ang="0">
                  <a:pos x="344" y="60"/>
                </a:cxn>
                <a:cxn ang="0">
                  <a:pos x="323" y="55"/>
                </a:cxn>
                <a:cxn ang="0">
                  <a:pos x="303" y="49"/>
                </a:cxn>
                <a:cxn ang="0">
                  <a:pos x="291" y="51"/>
                </a:cxn>
                <a:cxn ang="0">
                  <a:pos x="284" y="44"/>
                </a:cxn>
                <a:cxn ang="0">
                  <a:pos x="259" y="35"/>
                </a:cxn>
                <a:cxn ang="0">
                  <a:pos x="236" y="55"/>
                </a:cxn>
                <a:cxn ang="0">
                  <a:pos x="178" y="31"/>
                </a:cxn>
                <a:cxn ang="0">
                  <a:pos x="165" y="23"/>
                </a:cxn>
                <a:cxn ang="0">
                  <a:pos x="146" y="80"/>
                </a:cxn>
                <a:cxn ang="0">
                  <a:pos x="138" y="109"/>
                </a:cxn>
                <a:cxn ang="0">
                  <a:pos x="116" y="156"/>
                </a:cxn>
                <a:cxn ang="0">
                  <a:pos x="87" y="202"/>
                </a:cxn>
                <a:cxn ang="0">
                  <a:pos x="37" y="235"/>
                </a:cxn>
                <a:cxn ang="0">
                  <a:pos x="13" y="271"/>
                </a:cxn>
                <a:cxn ang="0">
                  <a:pos x="0" y="293"/>
                </a:cxn>
                <a:cxn ang="0">
                  <a:pos x="11" y="339"/>
                </a:cxn>
                <a:cxn ang="0">
                  <a:pos x="13" y="363"/>
                </a:cxn>
                <a:cxn ang="0">
                  <a:pos x="32" y="359"/>
                </a:cxn>
                <a:cxn ang="0">
                  <a:pos x="21" y="370"/>
                </a:cxn>
                <a:cxn ang="0">
                  <a:pos x="40" y="375"/>
                </a:cxn>
                <a:cxn ang="0">
                  <a:pos x="67" y="387"/>
                </a:cxn>
                <a:cxn ang="0">
                  <a:pos x="87" y="398"/>
                </a:cxn>
                <a:cxn ang="0">
                  <a:pos x="133" y="416"/>
                </a:cxn>
                <a:cxn ang="0">
                  <a:pos x="152" y="410"/>
                </a:cxn>
                <a:cxn ang="0">
                  <a:pos x="179" y="381"/>
                </a:cxn>
                <a:cxn ang="0">
                  <a:pos x="226" y="367"/>
                </a:cxn>
                <a:cxn ang="0">
                  <a:pos x="254" y="359"/>
                </a:cxn>
                <a:cxn ang="0">
                  <a:pos x="281" y="356"/>
                </a:cxn>
                <a:cxn ang="0">
                  <a:pos x="301" y="356"/>
                </a:cxn>
                <a:cxn ang="0">
                  <a:pos x="362" y="340"/>
                </a:cxn>
                <a:cxn ang="0">
                  <a:pos x="363" y="315"/>
                </a:cxn>
                <a:cxn ang="0">
                  <a:pos x="368" y="279"/>
                </a:cxn>
                <a:cxn ang="0">
                  <a:pos x="353" y="243"/>
                </a:cxn>
                <a:cxn ang="0">
                  <a:pos x="360" y="220"/>
                </a:cxn>
                <a:cxn ang="0">
                  <a:pos x="393" y="212"/>
                </a:cxn>
                <a:cxn ang="0">
                  <a:pos x="389" y="182"/>
                </a:cxn>
                <a:cxn ang="0">
                  <a:pos x="407" y="164"/>
                </a:cxn>
                <a:cxn ang="0">
                  <a:pos x="424" y="153"/>
                </a:cxn>
                <a:cxn ang="0">
                  <a:pos x="437" y="127"/>
                </a:cxn>
                <a:cxn ang="0">
                  <a:pos x="421" y="96"/>
                </a:cxn>
                <a:cxn ang="0">
                  <a:pos x="355" y="215"/>
                </a:cxn>
                <a:cxn ang="0">
                  <a:pos x="306" y="219"/>
                </a:cxn>
                <a:cxn ang="0">
                  <a:pos x="306" y="205"/>
                </a:cxn>
                <a:cxn ang="0">
                  <a:pos x="309" y="190"/>
                </a:cxn>
                <a:cxn ang="0">
                  <a:pos x="358" y="197"/>
                </a:cxn>
              </a:cxnLst>
              <a:rect l="0" t="0" r="r" b="b"/>
              <a:pathLst>
                <a:path w="446" h="429">
                  <a:moveTo>
                    <a:pt x="421" y="96"/>
                  </a:moveTo>
                  <a:cubicBezTo>
                    <a:pt x="421" y="96"/>
                    <a:pt x="423" y="93"/>
                    <a:pt x="426" y="83"/>
                  </a:cubicBezTo>
                  <a:cubicBezTo>
                    <a:pt x="429" y="73"/>
                    <a:pt x="437" y="57"/>
                    <a:pt x="437" y="57"/>
                  </a:cubicBezTo>
                  <a:cubicBezTo>
                    <a:pt x="419" y="42"/>
                    <a:pt x="419" y="42"/>
                    <a:pt x="419" y="42"/>
                  </a:cubicBezTo>
                  <a:cubicBezTo>
                    <a:pt x="431" y="34"/>
                    <a:pt x="431" y="34"/>
                    <a:pt x="431" y="34"/>
                  </a:cubicBezTo>
                  <a:cubicBezTo>
                    <a:pt x="431" y="34"/>
                    <a:pt x="421" y="32"/>
                    <a:pt x="417" y="31"/>
                  </a:cubicBezTo>
                  <a:cubicBezTo>
                    <a:pt x="388" y="36"/>
                    <a:pt x="388" y="36"/>
                    <a:pt x="388" y="36"/>
                  </a:cubicBezTo>
                  <a:cubicBezTo>
                    <a:pt x="375" y="48"/>
                    <a:pt x="375" y="48"/>
                    <a:pt x="375" y="48"/>
                  </a:cubicBezTo>
                  <a:cubicBezTo>
                    <a:pt x="363" y="46"/>
                    <a:pt x="363" y="46"/>
                    <a:pt x="363" y="46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40" y="43"/>
                    <a:pt x="340" y="43"/>
                    <a:pt x="340" y="43"/>
                  </a:cubicBezTo>
                  <a:cubicBezTo>
                    <a:pt x="344" y="60"/>
                    <a:pt x="344" y="60"/>
                    <a:pt x="344" y="60"/>
                  </a:cubicBezTo>
                  <a:cubicBezTo>
                    <a:pt x="338" y="67"/>
                    <a:pt x="338" y="67"/>
                    <a:pt x="338" y="67"/>
                  </a:cubicBezTo>
                  <a:cubicBezTo>
                    <a:pt x="323" y="55"/>
                    <a:pt x="323" y="55"/>
                    <a:pt x="323" y="55"/>
                  </a:cubicBezTo>
                  <a:cubicBezTo>
                    <a:pt x="311" y="56"/>
                    <a:pt x="311" y="56"/>
                    <a:pt x="311" y="56"/>
                  </a:cubicBezTo>
                  <a:cubicBezTo>
                    <a:pt x="303" y="49"/>
                    <a:pt x="303" y="49"/>
                    <a:pt x="303" y="49"/>
                  </a:cubicBezTo>
                  <a:cubicBezTo>
                    <a:pt x="292" y="58"/>
                    <a:pt x="292" y="58"/>
                    <a:pt x="292" y="58"/>
                  </a:cubicBezTo>
                  <a:cubicBezTo>
                    <a:pt x="291" y="51"/>
                    <a:pt x="291" y="51"/>
                    <a:pt x="291" y="51"/>
                  </a:cubicBezTo>
                  <a:cubicBezTo>
                    <a:pt x="280" y="54"/>
                    <a:pt x="280" y="54"/>
                    <a:pt x="280" y="54"/>
                  </a:cubicBezTo>
                  <a:cubicBezTo>
                    <a:pt x="284" y="44"/>
                    <a:pt x="284" y="44"/>
                    <a:pt x="284" y="44"/>
                  </a:cubicBezTo>
                  <a:cubicBezTo>
                    <a:pt x="269" y="28"/>
                    <a:pt x="269" y="28"/>
                    <a:pt x="269" y="28"/>
                  </a:cubicBezTo>
                  <a:cubicBezTo>
                    <a:pt x="259" y="35"/>
                    <a:pt x="259" y="35"/>
                    <a:pt x="259" y="35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36" y="55"/>
                    <a:pt x="236" y="55"/>
                    <a:pt x="236" y="55"/>
                  </a:cubicBezTo>
                  <a:cubicBezTo>
                    <a:pt x="203" y="36"/>
                    <a:pt x="203" y="36"/>
                    <a:pt x="203" y="36"/>
                  </a:cubicBezTo>
                  <a:cubicBezTo>
                    <a:pt x="178" y="31"/>
                    <a:pt x="178" y="31"/>
                    <a:pt x="178" y="31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65" y="23"/>
                    <a:pt x="165" y="23"/>
                    <a:pt x="165" y="23"/>
                  </a:cubicBezTo>
                  <a:cubicBezTo>
                    <a:pt x="163" y="34"/>
                    <a:pt x="162" y="47"/>
                    <a:pt x="161" y="56"/>
                  </a:cubicBezTo>
                  <a:cubicBezTo>
                    <a:pt x="160" y="74"/>
                    <a:pt x="146" y="80"/>
                    <a:pt x="146" y="80"/>
                  </a:cubicBezTo>
                  <a:cubicBezTo>
                    <a:pt x="146" y="80"/>
                    <a:pt x="145" y="102"/>
                    <a:pt x="145" y="104"/>
                  </a:cubicBezTo>
                  <a:cubicBezTo>
                    <a:pt x="145" y="105"/>
                    <a:pt x="138" y="107"/>
                    <a:pt x="138" y="109"/>
                  </a:cubicBezTo>
                  <a:cubicBezTo>
                    <a:pt x="138" y="111"/>
                    <a:pt x="137" y="150"/>
                    <a:pt x="130" y="157"/>
                  </a:cubicBezTo>
                  <a:cubicBezTo>
                    <a:pt x="123" y="164"/>
                    <a:pt x="116" y="158"/>
                    <a:pt x="116" y="156"/>
                  </a:cubicBezTo>
                  <a:cubicBezTo>
                    <a:pt x="116" y="155"/>
                    <a:pt x="96" y="175"/>
                    <a:pt x="94" y="178"/>
                  </a:cubicBezTo>
                  <a:cubicBezTo>
                    <a:pt x="92" y="180"/>
                    <a:pt x="93" y="195"/>
                    <a:pt x="87" y="202"/>
                  </a:cubicBezTo>
                  <a:cubicBezTo>
                    <a:pt x="82" y="209"/>
                    <a:pt x="64" y="211"/>
                    <a:pt x="62" y="211"/>
                  </a:cubicBezTo>
                  <a:cubicBezTo>
                    <a:pt x="60" y="211"/>
                    <a:pt x="37" y="235"/>
                    <a:pt x="37" y="235"/>
                  </a:cubicBezTo>
                  <a:cubicBezTo>
                    <a:pt x="45" y="247"/>
                    <a:pt x="45" y="247"/>
                    <a:pt x="45" y="247"/>
                  </a:cubicBezTo>
                  <a:cubicBezTo>
                    <a:pt x="13" y="271"/>
                    <a:pt x="13" y="271"/>
                    <a:pt x="13" y="271"/>
                  </a:cubicBezTo>
                  <a:cubicBezTo>
                    <a:pt x="12" y="283"/>
                    <a:pt x="12" y="283"/>
                    <a:pt x="12" y="283"/>
                  </a:cubicBezTo>
                  <a:cubicBezTo>
                    <a:pt x="0" y="293"/>
                    <a:pt x="0" y="293"/>
                    <a:pt x="0" y="293"/>
                  </a:cubicBezTo>
                  <a:cubicBezTo>
                    <a:pt x="0" y="293"/>
                    <a:pt x="0" y="321"/>
                    <a:pt x="5" y="323"/>
                  </a:cubicBezTo>
                  <a:cubicBezTo>
                    <a:pt x="11" y="326"/>
                    <a:pt x="11" y="339"/>
                    <a:pt x="11" y="339"/>
                  </a:cubicBezTo>
                  <a:cubicBezTo>
                    <a:pt x="9" y="346"/>
                    <a:pt x="9" y="346"/>
                    <a:pt x="9" y="346"/>
                  </a:cubicBezTo>
                  <a:cubicBezTo>
                    <a:pt x="9" y="346"/>
                    <a:pt x="11" y="363"/>
                    <a:pt x="13" y="363"/>
                  </a:cubicBezTo>
                  <a:cubicBezTo>
                    <a:pt x="16" y="363"/>
                    <a:pt x="17" y="358"/>
                    <a:pt x="17" y="358"/>
                  </a:cubicBezTo>
                  <a:cubicBezTo>
                    <a:pt x="32" y="359"/>
                    <a:pt x="32" y="359"/>
                    <a:pt x="32" y="359"/>
                  </a:cubicBezTo>
                  <a:cubicBezTo>
                    <a:pt x="31" y="364"/>
                    <a:pt x="31" y="364"/>
                    <a:pt x="31" y="364"/>
                  </a:cubicBezTo>
                  <a:cubicBezTo>
                    <a:pt x="31" y="364"/>
                    <a:pt x="16" y="362"/>
                    <a:pt x="21" y="370"/>
                  </a:cubicBezTo>
                  <a:cubicBezTo>
                    <a:pt x="26" y="378"/>
                    <a:pt x="31" y="383"/>
                    <a:pt x="32" y="383"/>
                  </a:cubicBezTo>
                  <a:cubicBezTo>
                    <a:pt x="34" y="383"/>
                    <a:pt x="40" y="375"/>
                    <a:pt x="40" y="375"/>
                  </a:cubicBezTo>
                  <a:cubicBezTo>
                    <a:pt x="54" y="387"/>
                    <a:pt x="54" y="387"/>
                    <a:pt x="54" y="387"/>
                  </a:cubicBezTo>
                  <a:cubicBezTo>
                    <a:pt x="67" y="387"/>
                    <a:pt x="67" y="387"/>
                    <a:pt x="67" y="387"/>
                  </a:cubicBezTo>
                  <a:cubicBezTo>
                    <a:pt x="67" y="387"/>
                    <a:pt x="69" y="398"/>
                    <a:pt x="72" y="398"/>
                  </a:cubicBezTo>
                  <a:cubicBezTo>
                    <a:pt x="76" y="398"/>
                    <a:pt x="87" y="398"/>
                    <a:pt x="87" y="398"/>
                  </a:cubicBezTo>
                  <a:cubicBezTo>
                    <a:pt x="87" y="398"/>
                    <a:pt x="86" y="407"/>
                    <a:pt x="100" y="409"/>
                  </a:cubicBezTo>
                  <a:cubicBezTo>
                    <a:pt x="115" y="411"/>
                    <a:pt x="133" y="416"/>
                    <a:pt x="133" y="416"/>
                  </a:cubicBezTo>
                  <a:cubicBezTo>
                    <a:pt x="145" y="429"/>
                    <a:pt x="145" y="429"/>
                    <a:pt x="145" y="429"/>
                  </a:cubicBezTo>
                  <a:cubicBezTo>
                    <a:pt x="147" y="422"/>
                    <a:pt x="150" y="410"/>
                    <a:pt x="152" y="410"/>
                  </a:cubicBezTo>
                  <a:cubicBezTo>
                    <a:pt x="155" y="410"/>
                    <a:pt x="165" y="410"/>
                    <a:pt x="165" y="410"/>
                  </a:cubicBezTo>
                  <a:cubicBezTo>
                    <a:pt x="165" y="410"/>
                    <a:pt x="154" y="385"/>
                    <a:pt x="179" y="381"/>
                  </a:cubicBezTo>
                  <a:cubicBezTo>
                    <a:pt x="203" y="378"/>
                    <a:pt x="209" y="378"/>
                    <a:pt x="211" y="377"/>
                  </a:cubicBezTo>
                  <a:cubicBezTo>
                    <a:pt x="213" y="375"/>
                    <a:pt x="226" y="367"/>
                    <a:pt x="226" y="367"/>
                  </a:cubicBezTo>
                  <a:cubicBezTo>
                    <a:pt x="233" y="378"/>
                    <a:pt x="233" y="378"/>
                    <a:pt x="233" y="378"/>
                  </a:cubicBezTo>
                  <a:cubicBezTo>
                    <a:pt x="254" y="359"/>
                    <a:pt x="254" y="359"/>
                    <a:pt x="254" y="359"/>
                  </a:cubicBezTo>
                  <a:cubicBezTo>
                    <a:pt x="273" y="362"/>
                    <a:pt x="273" y="362"/>
                    <a:pt x="273" y="362"/>
                  </a:cubicBezTo>
                  <a:cubicBezTo>
                    <a:pt x="281" y="356"/>
                    <a:pt x="281" y="356"/>
                    <a:pt x="281" y="356"/>
                  </a:cubicBezTo>
                  <a:cubicBezTo>
                    <a:pt x="289" y="362"/>
                    <a:pt x="289" y="362"/>
                    <a:pt x="289" y="362"/>
                  </a:cubicBezTo>
                  <a:cubicBezTo>
                    <a:pt x="301" y="356"/>
                    <a:pt x="301" y="356"/>
                    <a:pt x="301" y="356"/>
                  </a:cubicBezTo>
                  <a:cubicBezTo>
                    <a:pt x="301" y="356"/>
                    <a:pt x="323" y="369"/>
                    <a:pt x="323" y="368"/>
                  </a:cubicBezTo>
                  <a:cubicBezTo>
                    <a:pt x="324" y="367"/>
                    <a:pt x="362" y="340"/>
                    <a:pt x="362" y="340"/>
                  </a:cubicBezTo>
                  <a:cubicBezTo>
                    <a:pt x="352" y="330"/>
                    <a:pt x="352" y="330"/>
                    <a:pt x="352" y="330"/>
                  </a:cubicBezTo>
                  <a:cubicBezTo>
                    <a:pt x="352" y="330"/>
                    <a:pt x="371" y="320"/>
                    <a:pt x="363" y="315"/>
                  </a:cubicBezTo>
                  <a:cubicBezTo>
                    <a:pt x="355" y="310"/>
                    <a:pt x="346" y="307"/>
                    <a:pt x="347" y="305"/>
                  </a:cubicBezTo>
                  <a:cubicBezTo>
                    <a:pt x="348" y="303"/>
                    <a:pt x="366" y="283"/>
                    <a:pt x="368" y="279"/>
                  </a:cubicBezTo>
                  <a:cubicBezTo>
                    <a:pt x="370" y="274"/>
                    <a:pt x="367" y="263"/>
                    <a:pt x="366" y="262"/>
                  </a:cubicBezTo>
                  <a:cubicBezTo>
                    <a:pt x="364" y="261"/>
                    <a:pt x="349" y="249"/>
                    <a:pt x="353" y="243"/>
                  </a:cubicBezTo>
                  <a:cubicBezTo>
                    <a:pt x="356" y="238"/>
                    <a:pt x="362" y="235"/>
                    <a:pt x="362" y="234"/>
                  </a:cubicBezTo>
                  <a:cubicBezTo>
                    <a:pt x="362" y="234"/>
                    <a:pt x="360" y="220"/>
                    <a:pt x="360" y="220"/>
                  </a:cubicBezTo>
                  <a:cubicBezTo>
                    <a:pt x="372" y="213"/>
                    <a:pt x="372" y="213"/>
                    <a:pt x="372" y="213"/>
                  </a:cubicBezTo>
                  <a:cubicBezTo>
                    <a:pt x="393" y="212"/>
                    <a:pt x="393" y="212"/>
                    <a:pt x="393" y="212"/>
                  </a:cubicBezTo>
                  <a:cubicBezTo>
                    <a:pt x="379" y="188"/>
                    <a:pt x="379" y="188"/>
                    <a:pt x="379" y="188"/>
                  </a:cubicBezTo>
                  <a:cubicBezTo>
                    <a:pt x="389" y="182"/>
                    <a:pt x="389" y="182"/>
                    <a:pt x="389" y="182"/>
                  </a:cubicBezTo>
                  <a:cubicBezTo>
                    <a:pt x="389" y="182"/>
                    <a:pt x="380" y="161"/>
                    <a:pt x="384" y="158"/>
                  </a:cubicBezTo>
                  <a:cubicBezTo>
                    <a:pt x="387" y="156"/>
                    <a:pt x="407" y="166"/>
                    <a:pt x="407" y="164"/>
                  </a:cubicBezTo>
                  <a:cubicBezTo>
                    <a:pt x="407" y="163"/>
                    <a:pt x="396" y="136"/>
                    <a:pt x="409" y="142"/>
                  </a:cubicBezTo>
                  <a:cubicBezTo>
                    <a:pt x="422" y="148"/>
                    <a:pt x="424" y="153"/>
                    <a:pt x="424" y="153"/>
                  </a:cubicBezTo>
                  <a:cubicBezTo>
                    <a:pt x="436" y="150"/>
                    <a:pt x="436" y="150"/>
                    <a:pt x="436" y="150"/>
                  </a:cubicBezTo>
                  <a:cubicBezTo>
                    <a:pt x="437" y="127"/>
                    <a:pt x="437" y="127"/>
                    <a:pt x="437" y="127"/>
                  </a:cubicBezTo>
                  <a:cubicBezTo>
                    <a:pt x="446" y="121"/>
                    <a:pt x="446" y="121"/>
                    <a:pt x="446" y="121"/>
                  </a:cubicBezTo>
                  <a:lnTo>
                    <a:pt x="421" y="96"/>
                  </a:lnTo>
                  <a:close/>
                  <a:moveTo>
                    <a:pt x="356" y="206"/>
                  </a:moveTo>
                  <a:cubicBezTo>
                    <a:pt x="355" y="215"/>
                    <a:pt x="355" y="215"/>
                    <a:pt x="355" y="215"/>
                  </a:cubicBezTo>
                  <a:cubicBezTo>
                    <a:pt x="351" y="220"/>
                    <a:pt x="351" y="220"/>
                    <a:pt x="351" y="220"/>
                  </a:cubicBezTo>
                  <a:cubicBezTo>
                    <a:pt x="306" y="219"/>
                    <a:pt x="306" y="219"/>
                    <a:pt x="306" y="219"/>
                  </a:cubicBezTo>
                  <a:cubicBezTo>
                    <a:pt x="306" y="219"/>
                    <a:pt x="301" y="215"/>
                    <a:pt x="301" y="211"/>
                  </a:cubicBezTo>
                  <a:cubicBezTo>
                    <a:pt x="301" y="206"/>
                    <a:pt x="306" y="205"/>
                    <a:pt x="306" y="205"/>
                  </a:cubicBezTo>
                  <a:cubicBezTo>
                    <a:pt x="305" y="194"/>
                    <a:pt x="305" y="194"/>
                    <a:pt x="305" y="194"/>
                  </a:cubicBezTo>
                  <a:cubicBezTo>
                    <a:pt x="309" y="190"/>
                    <a:pt x="309" y="190"/>
                    <a:pt x="309" y="190"/>
                  </a:cubicBezTo>
                  <a:cubicBezTo>
                    <a:pt x="352" y="189"/>
                    <a:pt x="352" y="189"/>
                    <a:pt x="352" y="189"/>
                  </a:cubicBezTo>
                  <a:cubicBezTo>
                    <a:pt x="358" y="197"/>
                    <a:pt x="358" y="197"/>
                    <a:pt x="358" y="197"/>
                  </a:cubicBezTo>
                  <a:lnTo>
                    <a:pt x="356" y="20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15" name="Freeform 757"/>
            <p:cNvSpPr>
              <a:spLocks noChangeAspect="1"/>
            </p:cNvSpPr>
            <p:nvPr/>
          </p:nvSpPr>
          <p:spPr bwMode="auto">
            <a:xfrm>
              <a:off x="5258579" y="3801423"/>
              <a:ext cx="151692" cy="82741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4" y="5"/>
                </a:cxn>
                <a:cxn ang="0">
                  <a:pos x="5" y="16"/>
                </a:cxn>
                <a:cxn ang="0">
                  <a:pos x="0" y="22"/>
                </a:cxn>
                <a:cxn ang="0">
                  <a:pos x="5" y="30"/>
                </a:cxn>
                <a:cxn ang="0">
                  <a:pos x="50" y="31"/>
                </a:cxn>
                <a:cxn ang="0">
                  <a:pos x="54" y="26"/>
                </a:cxn>
                <a:cxn ang="0">
                  <a:pos x="55" y="17"/>
                </a:cxn>
                <a:cxn ang="0">
                  <a:pos x="57" y="8"/>
                </a:cxn>
                <a:cxn ang="0">
                  <a:pos x="51" y="0"/>
                </a:cxn>
                <a:cxn ang="0">
                  <a:pos x="8" y="1"/>
                </a:cxn>
              </a:cxnLst>
              <a:rect l="0" t="0" r="r" b="b"/>
              <a:pathLst>
                <a:path w="57" h="31">
                  <a:moveTo>
                    <a:pt x="8" y="1"/>
                  </a:moveTo>
                  <a:cubicBezTo>
                    <a:pt x="4" y="5"/>
                    <a:pt x="4" y="5"/>
                    <a:pt x="4" y="5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0" y="17"/>
                    <a:pt x="0" y="22"/>
                  </a:cubicBezTo>
                  <a:cubicBezTo>
                    <a:pt x="0" y="26"/>
                    <a:pt x="5" y="30"/>
                    <a:pt x="5" y="30"/>
                  </a:cubicBezTo>
                  <a:cubicBezTo>
                    <a:pt x="50" y="31"/>
                    <a:pt x="50" y="31"/>
                    <a:pt x="50" y="31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1" y="0"/>
                    <a:pt x="51" y="0"/>
                    <a:pt x="51" y="0"/>
                  </a:cubicBezTo>
                  <a:lnTo>
                    <a:pt x="8" y="1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</p:grpSp>
      <p:grpSp>
        <p:nvGrpSpPr>
          <p:cNvPr id="5" name="Grupo 58"/>
          <p:cNvGrpSpPr/>
          <p:nvPr/>
        </p:nvGrpSpPr>
        <p:grpSpPr>
          <a:xfrm>
            <a:off x="4172520" y="3611802"/>
            <a:ext cx="1967386" cy="1780454"/>
            <a:chOff x="4672629" y="3764949"/>
            <a:chExt cx="2131335" cy="1780454"/>
          </a:xfrm>
          <a:solidFill>
            <a:srgbClr val="0000FF"/>
          </a:solidFill>
        </p:grpSpPr>
        <p:sp>
          <p:nvSpPr>
            <p:cNvPr id="317" name="Freeform 760"/>
            <p:cNvSpPr>
              <a:spLocks noChangeAspect="1"/>
            </p:cNvSpPr>
            <p:nvPr/>
          </p:nvSpPr>
          <p:spPr bwMode="auto">
            <a:xfrm>
              <a:off x="4672629" y="4667433"/>
              <a:ext cx="1426509" cy="877970"/>
            </a:xfrm>
            <a:custGeom>
              <a:avLst/>
              <a:gdLst/>
              <a:ahLst/>
              <a:cxnLst>
                <a:cxn ang="0">
                  <a:pos x="529" y="184"/>
                </a:cxn>
                <a:cxn ang="0">
                  <a:pos x="534" y="174"/>
                </a:cxn>
                <a:cxn ang="0">
                  <a:pos x="511" y="172"/>
                </a:cxn>
                <a:cxn ang="0">
                  <a:pos x="501" y="160"/>
                </a:cxn>
                <a:cxn ang="0">
                  <a:pos x="471" y="173"/>
                </a:cxn>
                <a:cxn ang="0">
                  <a:pos x="453" y="173"/>
                </a:cxn>
                <a:cxn ang="0">
                  <a:pos x="440" y="184"/>
                </a:cxn>
                <a:cxn ang="0">
                  <a:pos x="424" y="190"/>
                </a:cxn>
                <a:cxn ang="0">
                  <a:pos x="400" y="178"/>
                </a:cxn>
                <a:cxn ang="0">
                  <a:pos x="388" y="161"/>
                </a:cxn>
                <a:cxn ang="0">
                  <a:pos x="392" y="141"/>
                </a:cxn>
                <a:cxn ang="0">
                  <a:pos x="391" y="132"/>
                </a:cxn>
                <a:cxn ang="0">
                  <a:pos x="395" y="113"/>
                </a:cxn>
                <a:cxn ang="0">
                  <a:pos x="367" y="102"/>
                </a:cxn>
                <a:cxn ang="0">
                  <a:pos x="358" y="79"/>
                </a:cxn>
                <a:cxn ang="0">
                  <a:pos x="361" y="55"/>
                </a:cxn>
                <a:cxn ang="0">
                  <a:pos x="353" y="27"/>
                </a:cxn>
                <a:cxn ang="0">
                  <a:pos x="336" y="14"/>
                </a:cxn>
                <a:cxn ang="0">
                  <a:pos x="321" y="12"/>
                </a:cxn>
                <a:cxn ang="0">
                  <a:pos x="307" y="18"/>
                </a:cxn>
                <a:cxn ang="0">
                  <a:pos x="293" y="17"/>
                </a:cxn>
                <a:cxn ang="0">
                  <a:pos x="270" y="25"/>
                </a:cxn>
                <a:cxn ang="0">
                  <a:pos x="256" y="26"/>
                </a:cxn>
                <a:cxn ang="0">
                  <a:pos x="249" y="29"/>
                </a:cxn>
                <a:cxn ang="0">
                  <a:pos x="236" y="33"/>
                </a:cxn>
                <a:cxn ang="0">
                  <a:pos x="221" y="14"/>
                </a:cxn>
                <a:cxn ang="0">
                  <a:pos x="203" y="8"/>
                </a:cxn>
                <a:cxn ang="0">
                  <a:pos x="175" y="12"/>
                </a:cxn>
                <a:cxn ang="0">
                  <a:pos x="164" y="8"/>
                </a:cxn>
                <a:cxn ang="0">
                  <a:pos x="148" y="10"/>
                </a:cxn>
                <a:cxn ang="0">
                  <a:pos x="124" y="19"/>
                </a:cxn>
                <a:cxn ang="0">
                  <a:pos x="108" y="34"/>
                </a:cxn>
                <a:cxn ang="0">
                  <a:pos x="93" y="67"/>
                </a:cxn>
                <a:cxn ang="0">
                  <a:pos x="68" y="103"/>
                </a:cxn>
                <a:cxn ang="0">
                  <a:pos x="63" y="114"/>
                </a:cxn>
                <a:cxn ang="0">
                  <a:pos x="47" y="139"/>
                </a:cxn>
                <a:cxn ang="0">
                  <a:pos x="0" y="170"/>
                </a:cxn>
                <a:cxn ang="0">
                  <a:pos x="20" y="175"/>
                </a:cxn>
                <a:cxn ang="0">
                  <a:pos x="53" y="178"/>
                </a:cxn>
                <a:cxn ang="0">
                  <a:pos x="84" y="177"/>
                </a:cxn>
                <a:cxn ang="0">
                  <a:pos x="140" y="194"/>
                </a:cxn>
                <a:cxn ang="0">
                  <a:pos x="192" y="194"/>
                </a:cxn>
                <a:cxn ang="0">
                  <a:pos x="211" y="249"/>
                </a:cxn>
                <a:cxn ang="0">
                  <a:pos x="226" y="297"/>
                </a:cxn>
                <a:cxn ang="0">
                  <a:pos x="271" y="321"/>
                </a:cxn>
                <a:cxn ang="0">
                  <a:pos x="308" y="332"/>
                </a:cxn>
                <a:cxn ang="0">
                  <a:pos x="327" y="305"/>
                </a:cxn>
                <a:cxn ang="0">
                  <a:pos x="375" y="269"/>
                </a:cxn>
                <a:cxn ang="0">
                  <a:pos x="401" y="254"/>
                </a:cxn>
                <a:cxn ang="0">
                  <a:pos x="426" y="241"/>
                </a:cxn>
                <a:cxn ang="0">
                  <a:pos x="466" y="253"/>
                </a:cxn>
                <a:cxn ang="0">
                  <a:pos x="463" y="230"/>
                </a:cxn>
                <a:cxn ang="0">
                  <a:pos x="496" y="212"/>
                </a:cxn>
                <a:cxn ang="0">
                  <a:pos x="498" y="195"/>
                </a:cxn>
              </a:cxnLst>
              <a:rect l="0" t="0" r="r" b="b"/>
              <a:pathLst>
                <a:path w="539" h="332">
                  <a:moveTo>
                    <a:pt x="512" y="186"/>
                  </a:moveTo>
                  <a:cubicBezTo>
                    <a:pt x="521" y="184"/>
                    <a:pt x="526" y="184"/>
                    <a:pt x="529" y="184"/>
                  </a:cubicBezTo>
                  <a:cubicBezTo>
                    <a:pt x="532" y="184"/>
                    <a:pt x="539" y="178"/>
                    <a:pt x="539" y="178"/>
                  </a:cubicBezTo>
                  <a:cubicBezTo>
                    <a:pt x="534" y="174"/>
                    <a:pt x="534" y="174"/>
                    <a:pt x="534" y="174"/>
                  </a:cubicBezTo>
                  <a:cubicBezTo>
                    <a:pt x="527" y="169"/>
                    <a:pt x="527" y="169"/>
                    <a:pt x="527" y="169"/>
                  </a:cubicBezTo>
                  <a:cubicBezTo>
                    <a:pt x="527" y="169"/>
                    <a:pt x="519" y="172"/>
                    <a:pt x="511" y="172"/>
                  </a:cubicBezTo>
                  <a:cubicBezTo>
                    <a:pt x="503" y="172"/>
                    <a:pt x="508" y="171"/>
                    <a:pt x="506" y="164"/>
                  </a:cubicBezTo>
                  <a:cubicBezTo>
                    <a:pt x="504" y="157"/>
                    <a:pt x="501" y="160"/>
                    <a:pt x="501" y="160"/>
                  </a:cubicBezTo>
                  <a:cubicBezTo>
                    <a:pt x="484" y="162"/>
                    <a:pt x="484" y="162"/>
                    <a:pt x="484" y="162"/>
                  </a:cubicBezTo>
                  <a:cubicBezTo>
                    <a:pt x="484" y="162"/>
                    <a:pt x="477" y="170"/>
                    <a:pt x="471" y="173"/>
                  </a:cubicBezTo>
                  <a:cubicBezTo>
                    <a:pt x="464" y="175"/>
                    <a:pt x="455" y="169"/>
                    <a:pt x="455" y="169"/>
                  </a:cubicBezTo>
                  <a:cubicBezTo>
                    <a:pt x="453" y="173"/>
                    <a:pt x="453" y="173"/>
                    <a:pt x="453" y="173"/>
                  </a:cubicBezTo>
                  <a:cubicBezTo>
                    <a:pt x="446" y="170"/>
                    <a:pt x="446" y="170"/>
                    <a:pt x="446" y="170"/>
                  </a:cubicBezTo>
                  <a:cubicBezTo>
                    <a:pt x="440" y="184"/>
                    <a:pt x="440" y="184"/>
                    <a:pt x="440" y="184"/>
                  </a:cubicBezTo>
                  <a:cubicBezTo>
                    <a:pt x="429" y="184"/>
                    <a:pt x="429" y="184"/>
                    <a:pt x="429" y="184"/>
                  </a:cubicBezTo>
                  <a:cubicBezTo>
                    <a:pt x="424" y="190"/>
                    <a:pt x="424" y="190"/>
                    <a:pt x="424" y="190"/>
                  </a:cubicBezTo>
                  <a:cubicBezTo>
                    <a:pt x="410" y="189"/>
                    <a:pt x="410" y="189"/>
                    <a:pt x="410" y="189"/>
                  </a:cubicBezTo>
                  <a:cubicBezTo>
                    <a:pt x="400" y="178"/>
                    <a:pt x="400" y="178"/>
                    <a:pt x="400" y="178"/>
                  </a:cubicBezTo>
                  <a:cubicBezTo>
                    <a:pt x="400" y="166"/>
                    <a:pt x="400" y="166"/>
                    <a:pt x="400" y="166"/>
                  </a:cubicBezTo>
                  <a:cubicBezTo>
                    <a:pt x="400" y="166"/>
                    <a:pt x="393" y="162"/>
                    <a:pt x="388" y="161"/>
                  </a:cubicBezTo>
                  <a:cubicBezTo>
                    <a:pt x="382" y="159"/>
                    <a:pt x="380" y="152"/>
                    <a:pt x="384" y="152"/>
                  </a:cubicBezTo>
                  <a:cubicBezTo>
                    <a:pt x="388" y="152"/>
                    <a:pt x="392" y="141"/>
                    <a:pt x="392" y="141"/>
                  </a:cubicBezTo>
                  <a:cubicBezTo>
                    <a:pt x="383" y="136"/>
                    <a:pt x="383" y="136"/>
                    <a:pt x="383" y="136"/>
                  </a:cubicBezTo>
                  <a:cubicBezTo>
                    <a:pt x="391" y="132"/>
                    <a:pt x="391" y="132"/>
                    <a:pt x="391" y="132"/>
                  </a:cubicBezTo>
                  <a:cubicBezTo>
                    <a:pt x="386" y="127"/>
                    <a:pt x="386" y="127"/>
                    <a:pt x="386" y="127"/>
                  </a:cubicBezTo>
                  <a:cubicBezTo>
                    <a:pt x="386" y="127"/>
                    <a:pt x="393" y="115"/>
                    <a:pt x="395" y="113"/>
                  </a:cubicBezTo>
                  <a:cubicBezTo>
                    <a:pt x="397" y="111"/>
                    <a:pt x="397" y="99"/>
                    <a:pt x="384" y="97"/>
                  </a:cubicBezTo>
                  <a:cubicBezTo>
                    <a:pt x="371" y="94"/>
                    <a:pt x="367" y="102"/>
                    <a:pt x="367" y="102"/>
                  </a:cubicBezTo>
                  <a:cubicBezTo>
                    <a:pt x="367" y="102"/>
                    <a:pt x="367" y="94"/>
                    <a:pt x="365" y="90"/>
                  </a:cubicBezTo>
                  <a:cubicBezTo>
                    <a:pt x="363" y="86"/>
                    <a:pt x="358" y="86"/>
                    <a:pt x="358" y="79"/>
                  </a:cubicBezTo>
                  <a:cubicBezTo>
                    <a:pt x="357" y="72"/>
                    <a:pt x="353" y="73"/>
                    <a:pt x="352" y="66"/>
                  </a:cubicBezTo>
                  <a:cubicBezTo>
                    <a:pt x="351" y="58"/>
                    <a:pt x="360" y="56"/>
                    <a:pt x="361" y="55"/>
                  </a:cubicBezTo>
                  <a:cubicBezTo>
                    <a:pt x="362" y="53"/>
                    <a:pt x="347" y="39"/>
                    <a:pt x="347" y="39"/>
                  </a:cubicBezTo>
                  <a:cubicBezTo>
                    <a:pt x="353" y="27"/>
                    <a:pt x="353" y="27"/>
                    <a:pt x="353" y="27"/>
                  </a:cubicBezTo>
                  <a:cubicBezTo>
                    <a:pt x="353" y="27"/>
                    <a:pt x="346" y="21"/>
                    <a:pt x="343" y="20"/>
                  </a:cubicBezTo>
                  <a:cubicBezTo>
                    <a:pt x="339" y="18"/>
                    <a:pt x="336" y="14"/>
                    <a:pt x="336" y="14"/>
                  </a:cubicBezTo>
                  <a:cubicBezTo>
                    <a:pt x="330" y="18"/>
                    <a:pt x="330" y="18"/>
                    <a:pt x="330" y="18"/>
                  </a:cubicBezTo>
                  <a:cubicBezTo>
                    <a:pt x="330" y="18"/>
                    <a:pt x="328" y="13"/>
                    <a:pt x="321" y="12"/>
                  </a:cubicBezTo>
                  <a:cubicBezTo>
                    <a:pt x="315" y="12"/>
                    <a:pt x="314" y="20"/>
                    <a:pt x="314" y="20"/>
                  </a:cubicBezTo>
                  <a:cubicBezTo>
                    <a:pt x="307" y="18"/>
                    <a:pt x="307" y="18"/>
                    <a:pt x="307" y="18"/>
                  </a:cubicBezTo>
                  <a:cubicBezTo>
                    <a:pt x="307" y="18"/>
                    <a:pt x="307" y="22"/>
                    <a:pt x="304" y="22"/>
                  </a:cubicBezTo>
                  <a:cubicBezTo>
                    <a:pt x="300" y="23"/>
                    <a:pt x="293" y="17"/>
                    <a:pt x="293" y="17"/>
                  </a:cubicBezTo>
                  <a:cubicBezTo>
                    <a:pt x="293" y="22"/>
                    <a:pt x="293" y="22"/>
                    <a:pt x="293" y="22"/>
                  </a:cubicBezTo>
                  <a:cubicBezTo>
                    <a:pt x="293" y="22"/>
                    <a:pt x="273" y="21"/>
                    <a:pt x="270" y="25"/>
                  </a:cubicBezTo>
                  <a:cubicBezTo>
                    <a:pt x="267" y="28"/>
                    <a:pt x="261" y="20"/>
                    <a:pt x="261" y="20"/>
                  </a:cubicBezTo>
                  <a:cubicBezTo>
                    <a:pt x="256" y="26"/>
                    <a:pt x="256" y="26"/>
                    <a:pt x="256" y="26"/>
                  </a:cubicBezTo>
                  <a:cubicBezTo>
                    <a:pt x="256" y="26"/>
                    <a:pt x="256" y="42"/>
                    <a:pt x="251" y="42"/>
                  </a:cubicBezTo>
                  <a:cubicBezTo>
                    <a:pt x="247" y="42"/>
                    <a:pt x="249" y="34"/>
                    <a:pt x="249" y="29"/>
                  </a:cubicBezTo>
                  <a:cubicBezTo>
                    <a:pt x="249" y="24"/>
                    <a:pt x="244" y="23"/>
                    <a:pt x="244" y="23"/>
                  </a:cubicBezTo>
                  <a:cubicBezTo>
                    <a:pt x="244" y="23"/>
                    <a:pt x="242" y="33"/>
                    <a:pt x="236" y="33"/>
                  </a:cubicBezTo>
                  <a:cubicBezTo>
                    <a:pt x="229" y="33"/>
                    <a:pt x="226" y="23"/>
                    <a:pt x="226" y="23"/>
                  </a:cubicBezTo>
                  <a:cubicBezTo>
                    <a:pt x="226" y="23"/>
                    <a:pt x="222" y="14"/>
                    <a:pt x="221" y="14"/>
                  </a:cubicBezTo>
                  <a:cubicBezTo>
                    <a:pt x="220" y="14"/>
                    <a:pt x="217" y="9"/>
                    <a:pt x="217" y="9"/>
                  </a:cubicBezTo>
                  <a:cubicBezTo>
                    <a:pt x="203" y="8"/>
                    <a:pt x="203" y="8"/>
                    <a:pt x="203" y="8"/>
                  </a:cubicBezTo>
                  <a:cubicBezTo>
                    <a:pt x="196" y="12"/>
                    <a:pt x="196" y="12"/>
                    <a:pt x="196" y="12"/>
                  </a:cubicBezTo>
                  <a:cubicBezTo>
                    <a:pt x="196" y="12"/>
                    <a:pt x="176" y="12"/>
                    <a:pt x="175" y="12"/>
                  </a:cubicBezTo>
                  <a:cubicBezTo>
                    <a:pt x="174" y="12"/>
                    <a:pt x="173" y="5"/>
                    <a:pt x="173" y="5"/>
                  </a:cubicBezTo>
                  <a:cubicBezTo>
                    <a:pt x="164" y="8"/>
                    <a:pt x="164" y="8"/>
                    <a:pt x="164" y="8"/>
                  </a:cubicBezTo>
                  <a:cubicBezTo>
                    <a:pt x="164" y="8"/>
                    <a:pt x="159" y="1"/>
                    <a:pt x="158" y="0"/>
                  </a:cubicBezTo>
                  <a:cubicBezTo>
                    <a:pt x="157" y="0"/>
                    <a:pt x="148" y="10"/>
                    <a:pt x="148" y="10"/>
                  </a:cubicBezTo>
                  <a:cubicBezTo>
                    <a:pt x="139" y="8"/>
                    <a:pt x="139" y="8"/>
                    <a:pt x="139" y="8"/>
                  </a:cubicBezTo>
                  <a:cubicBezTo>
                    <a:pt x="139" y="8"/>
                    <a:pt x="130" y="15"/>
                    <a:pt x="124" y="19"/>
                  </a:cubicBezTo>
                  <a:cubicBezTo>
                    <a:pt x="123" y="33"/>
                    <a:pt x="123" y="33"/>
                    <a:pt x="123" y="33"/>
                  </a:cubicBezTo>
                  <a:cubicBezTo>
                    <a:pt x="108" y="34"/>
                    <a:pt x="108" y="34"/>
                    <a:pt x="108" y="34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93" y="67"/>
                    <a:pt x="93" y="67"/>
                    <a:pt x="93" y="67"/>
                  </a:cubicBezTo>
                  <a:cubicBezTo>
                    <a:pt x="93" y="67"/>
                    <a:pt x="75" y="81"/>
                    <a:pt x="74" y="82"/>
                  </a:cubicBezTo>
                  <a:cubicBezTo>
                    <a:pt x="73" y="83"/>
                    <a:pt x="68" y="103"/>
                    <a:pt x="68" y="103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48" y="126"/>
                    <a:pt x="47" y="127"/>
                  </a:cubicBezTo>
                  <a:cubicBezTo>
                    <a:pt x="46" y="129"/>
                    <a:pt x="47" y="134"/>
                    <a:pt x="47" y="139"/>
                  </a:cubicBezTo>
                  <a:cubicBezTo>
                    <a:pt x="47" y="144"/>
                    <a:pt x="0" y="170"/>
                    <a:pt x="0" y="170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9" y="175"/>
                    <a:pt x="20" y="175"/>
                  </a:cubicBezTo>
                  <a:cubicBezTo>
                    <a:pt x="21" y="175"/>
                    <a:pt x="31" y="170"/>
                    <a:pt x="31" y="170"/>
                  </a:cubicBezTo>
                  <a:cubicBezTo>
                    <a:pt x="31" y="170"/>
                    <a:pt x="53" y="179"/>
                    <a:pt x="53" y="178"/>
                  </a:cubicBezTo>
                  <a:cubicBezTo>
                    <a:pt x="54" y="177"/>
                    <a:pt x="59" y="165"/>
                    <a:pt x="59" y="165"/>
                  </a:cubicBezTo>
                  <a:cubicBezTo>
                    <a:pt x="84" y="177"/>
                    <a:pt x="84" y="177"/>
                    <a:pt x="84" y="177"/>
                  </a:cubicBezTo>
                  <a:cubicBezTo>
                    <a:pt x="84" y="177"/>
                    <a:pt x="101" y="173"/>
                    <a:pt x="102" y="173"/>
                  </a:cubicBezTo>
                  <a:cubicBezTo>
                    <a:pt x="102" y="174"/>
                    <a:pt x="140" y="194"/>
                    <a:pt x="140" y="194"/>
                  </a:cubicBezTo>
                  <a:cubicBezTo>
                    <a:pt x="152" y="191"/>
                    <a:pt x="152" y="191"/>
                    <a:pt x="152" y="191"/>
                  </a:cubicBezTo>
                  <a:cubicBezTo>
                    <a:pt x="192" y="194"/>
                    <a:pt x="192" y="194"/>
                    <a:pt x="192" y="194"/>
                  </a:cubicBezTo>
                  <a:cubicBezTo>
                    <a:pt x="192" y="194"/>
                    <a:pt x="199" y="198"/>
                    <a:pt x="206" y="210"/>
                  </a:cubicBezTo>
                  <a:cubicBezTo>
                    <a:pt x="214" y="222"/>
                    <a:pt x="211" y="249"/>
                    <a:pt x="211" y="249"/>
                  </a:cubicBezTo>
                  <a:cubicBezTo>
                    <a:pt x="233" y="275"/>
                    <a:pt x="233" y="275"/>
                    <a:pt x="233" y="275"/>
                  </a:cubicBezTo>
                  <a:cubicBezTo>
                    <a:pt x="226" y="297"/>
                    <a:pt x="226" y="297"/>
                    <a:pt x="226" y="297"/>
                  </a:cubicBezTo>
                  <a:cubicBezTo>
                    <a:pt x="274" y="299"/>
                    <a:pt x="274" y="299"/>
                    <a:pt x="274" y="299"/>
                  </a:cubicBezTo>
                  <a:cubicBezTo>
                    <a:pt x="271" y="321"/>
                    <a:pt x="271" y="321"/>
                    <a:pt x="271" y="321"/>
                  </a:cubicBezTo>
                  <a:cubicBezTo>
                    <a:pt x="292" y="317"/>
                    <a:pt x="292" y="317"/>
                    <a:pt x="292" y="317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2" y="328"/>
                    <a:pt x="312" y="328"/>
                    <a:pt x="312" y="328"/>
                  </a:cubicBezTo>
                  <a:cubicBezTo>
                    <a:pt x="312" y="328"/>
                    <a:pt x="320" y="310"/>
                    <a:pt x="327" y="305"/>
                  </a:cubicBezTo>
                  <a:cubicBezTo>
                    <a:pt x="335" y="301"/>
                    <a:pt x="346" y="294"/>
                    <a:pt x="360" y="285"/>
                  </a:cubicBezTo>
                  <a:cubicBezTo>
                    <a:pt x="375" y="276"/>
                    <a:pt x="368" y="274"/>
                    <a:pt x="375" y="269"/>
                  </a:cubicBezTo>
                  <a:cubicBezTo>
                    <a:pt x="382" y="264"/>
                    <a:pt x="380" y="265"/>
                    <a:pt x="387" y="264"/>
                  </a:cubicBezTo>
                  <a:cubicBezTo>
                    <a:pt x="394" y="262"/>
                    <a:pt x="401" y="254"/>
                    <a:pt x="401" y="254"/>
                  </a:cubicBezTo>
                  <a:cubicBezTo>
                    <a:pt x="412" y="256"/>
                    <a:pt x="412" y="256"/>
                    <a:pt x="412" y="256"/>
                  </a:cubicBezTo>
                  <a:cubicBezTo>
                    <a:pt x="426" y="241"/>
                    <a:pt x="426" y="241"/>
                    <a:pt x="426" y="241"/>
                  </a:cubicBezTo>
                  <a:cubicBezTo>
                    <a:pt x="451" y="242"/>
                    <a:pt x="451" y="242"/>
                    <a:pt x="451" y="242"/>
                  </a:cubicBezTo>
                  <a:cubicBezTo>
                    <a:pt x="466" y="253"/>
                    <a:pt x="466" y="253"/>
                    <a:pt x="466" y="253"/>
                  </a:cubicBezTo>
                  <a:cubicBezTo>
                    <a:pt x="477" y="245"/>
                    <a:pt x="477" y="245"/>
                    <a:pt x="477" y="245"/>
                  </a:cubicBezTo>
                  <a:cubicBezTo>
                    <a:pt x="463" y="230"/>
                    <a:pt x="463" y="230"/>
                    <a:pt x="463" y="230"/>
                  </a:cubicBezTo>
                  <a:cubicBezTo>
                    <a:pt x="473" y="229"/>
                    <a:pt x="473" y="229"/>
                    <a:pt x="473" y="229"/>
                  </a:cubicBezTo>
                  <a:cubicBezTo>
                    <a:pt x="496" y="212"/>
                    <a:pt x="496" y="212"/>
                    <a:pt x="496" y="212"/>
                  </a:cubicBezTo>
                  <a:cubicBezTo>
                    <a:pt x="498" y="213"/>
                    <a:pt x="498" y="213"/>
                    <a:pt x="498" y="213"/>
                  </a:cubicBezTo>
                  <a:cubicBezTo>
                    <a:pt x="498" y="207"/>
                    <a:pt x="498" y="196"/>
                    <a:pt x="498" y="195"/>
                  </a:cubicBezTo>
                  <a:cubicBezTo>
                    <a:pt x="498" y="194"/>
                    <a:pt x="504" y="189"/>
                    <a:pt x="512" y="186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18" name="Freeform 761"/>
            <p:cNvSpPr>
              <a:spLocks noChangeAspect="1"/>
            </p:cNvSpPr>
            <p:nvPr/>
          </p:nvSpPr>
          <p:spPr bwMode="auto">
            <a:xfrm>
              <a:off x="5990349" y="4825253"/>
              <a:ext cx="619022" cy="409105"/>
            </a:xfrm>
            <a:custGeom>
              <a:avLst/>
              <a:gdLst/>
              <a:ahLst/>
              <a:cxnLst>
                <a:cxn ang="0">
                  <a:pos x="189" y="26"/>
                </a:cxn>
                <a:cxn ang="0">
                  <a:pos x="187" y="5"/>
                </a:cxn>
                <a:cxn ang="0">
                  <a:pos x="182" y="0"/>
                </a:cxn>
                <a:cxn ang="0">
                  <a:pos x="174" y="10"/>
                </a:cxn>
                <a:cxn ang="0">
                  <a:pos x="164" y="10"/>
                </a:cxn>
                <a:cxn ang="0">
                  <a:pos x="165" y="20"/>
                </a:cxn>
                <a:cxn ang="0">
                  <a:pos x="158" y="30"/>
                </a:cxn>
                <a:cxn ang="0">
                  <a:pos x="158" y="44"/>
                </a:cxn>
                <a:cxn ang="0">
                  <a:pos x="150" y="50"/>
                </a:cxn>
                <a:cxn ang="0">
                  <a:pos x="152" y="56"/>
                </a:cxn>
                <a:cxn ang="0">
                  <a:pos x="144" y="60"/>
                </a:cxn>
                <a:cxn ang="0">
                  <a:pos x="107" y="81"/>
                </a:cxn>
                <a:cxn ang="0">
                  <a:pos x="64" y="77"/>
                </a:cxn>
                <a:cxn ang="0">
                  <a:pos x="37" y="91"/>
                </a:cxn>
                <a:cxn ang="0">
                  <a:pos x="20" y="86"/>
                </a:cxn>
                <a:cxn ang="0">
                  <a:pos x="1" y="101"/>
                </a:cxn>
                <a:cxn ang="0">
                  <a:pos x="3" y="100"/>
                </a:cxn>
                <a:cxn ang="0">
                  <a:pos x="8" y="104"/>
                </a:cxn>
                <a:cxn ang="0">
                  <a:pos x="13" y="112"/>
                </a:cxn>
                <a:cxn ang="0">
                  <a:pos x="29" y="109"/>
                </a:cxn>
                <a:cxn ang="0">
                  <a:pos x="36" y="114"/>
                </a:cxn>
                <a:cxn ang="0">
                  <a:pos x="41" y="118"/>
                </a:cxn>
                <a:cxn ang="0">
                  <a:pos x="31" y="124"/>
                </a:cxn>
                <a:cxn ang="0">
                  <a:pos x="14" y="126"/>
                </a:cxn>
                <a:cxn ang="0">
                  <a:pos x="0" y="135"/>
                </a:cxn>
                <a:cxn ang="0">
                  <a:pos x="0" y="153"/>
                </a:cxn>
                <a:cxn ang="0">
                  <a:pos x="6" y="155"/>
                </a:cxn>
                <a:cxn ang="0">
                  <a:pos x="8" y="137"/>
                </a:cxn>
                <a:cxn ang="0">
                  <a:pos x="24" y="138"/>
                </a:cxn>
                <a:cxn ang="0">
                  <a:pos x="32" y="130"/>
                </a:cxn>
                <a:cxn ang="0">
                  <a:pos x="44" y="139"/>
                </a:cxn>
                <a:cxn ang="0">
                  <a:pos x="61" y="132"/>
                </a:cxn>
                <a:cxn ang="0">
                  <a:pos x="70" y="137"/>
                </a:cxn>
                <a:cxn ang="0">
                  <a:pos x="97" y="137"/>
                </a:cxn>
                <a:cxn ang="0">
                  <a:pos x="95" y="126"/>
                </a:cxn>
                <a:cxn ang="0">
                  <a:pos x="104" y="119"/>
                </a:cxn>
                <a:cxn ang="0">
                  <a:pos x="106" y="132"/>
                </a:cxn>
                <a:cxn ang="0">
                  <a:pos x="144" y="129"/>
                </a:cxn>
                <a:cxn ang="0">
                  <a:pos x="165" y="133"/>
                </a:cxn>
                <a:cxn ang="0">
                  <a:pos x="178" y="122"/>
                </a:cxn>
                <a:cxn ang="0">
                  <a:pos x="172" y="109"/>
                </a:cxn>
                <a:cxn ang="0">
                  <a:pos x="192" y="89"/>
                </a:cxn>
                <a:cxn ang="0">
                  <a:pos x="217" y="83"/>
                </a:cxn>
                <a:cxn ang="0">
                  <a:pos x="234" y="72"/>
                </a:cxn>
                <a:cxn ang="0">
                  <a:pos x="228" y="44"/>
                </a:cxn>
                <a:cxn ang="0">
                  <a:pos x="234" y="29"/>
                </a:cxn>
                <a:cxn ang="0">
                  <a:pos x="207" y="29"/>
                </a:cxn>
                <a:cxn ang="0">
                  <a:pos x="189" y="26"/>
                </a:cxn>
              </a:cxnLst>
              <a:rect l="0" t="0" r="r" b="b"/>
              <a:pathLst>
                <a:path w="234" h="155">
                  <a:moveTo>
                    <a:pt x="189" y="26"/>
                  </a:moveTo>
                  <a:cubicBezTo>
                    <a:pt x="189" y="26"/>
                    <a:pt x="187" y="9"/>
                    <a:pt x="187" y="5"/>
                  </a:cubicBezTo>
                  <a:cubicBezTo>
                    <a:pt x="187" y="0"/>
                    <a:pt x="182" y="0"/>
                    <a:pt x="182" y="0"/>
                  </a:cubicBezTo>
                  <a:cubicBezTo>
                    <a:pt x="174" y="10"/>
                    <a:pt x="174" y="10"/>
                    <a:pt x="174" y="10"/>
                  </a:cubicBezTo>
                  <a:cubicBezTo>
                    <a:pt x="164" y="10"/>
                    <a:pt x="164" y="10"/>
                    <a:pt x="164" y="10"/>
                  </a:cubicBezTo>
                  <a:cubicBezTo>
                    <a:pt x="165" y="20"/>
                    <a:pt x="165" y="20"/>
                    <a:pt x="165" y="20"/>
                  </a:cubicBezTo>
                  <a:cubicBezTo>
                    <a:pt x="165" y="20"/>
                    <a:pt x="158" y="28"/>
                    <a:pt x="158" y="30"/>
                  </a:cubicBezTo>
                  <a:cubicBezTo>
                    <a:pt x="158" y="31"/>
                    <a:pt x="158" y="44"/>
                    <a:pt x="158" y="44"/>
                  </a:cubicBezTo>
                  <a:cubicBezTo>
                    <a:pt x="150" y="50"/>
                    <a:pt x="150" y="50"/>
                    <a:pt x="150" y="50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52" y="56"/>
                    <a:pt x="152" y="59"/>
                    <a:pt x="144" y="60"/>
                  </a:cubicBezTo>
                  <a:cubicBezTo>
                    <a:pt x="136" y="61"/>
                    <a:pt x="107" y="81"/>
                    <a:pt x="107" y="81"/>
                  </a:cubicBezTo>
                  <a:cubicBezTo>
                    <a:pt x="107" y="81"/>
                    <a:pt x="65" y="77"/>
                    <a:pt x="64" y="77"/>
                  </a:cubicBezTo>
                  <a:cubicBezTo>
                    <a:pt x="62" y="77"/>
                    <a:pt x="38" y="90"/>
                    <a:pt x="37" y="91"/>
                  </a:cubicBezTo>
                  <a:cubicBezTo>
                    <a:pt x="36" y="91"/>
                    <a:pt x="20" y="86"/>
                    <a:pt x="20" y="86"/>
                  </a:cubicBezTo>
                  <a:cubicBezTo>
                    <a:pt x="1" y="101"/>
                    <a:pt x="1" y="101"/>
                    <a:pt x="1" y="101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6" y="97"/>
                    <a:pt x="8" y="104"/>
                  </a:cubicBezTo>
                  <a:cubicBezTo>
                    <a:pt x="10" y="111"/>
                    <a:pt x="5" y="112"/>
                    <a:pt x="13" y="112"/>
                  </a:cubicBezTo>
                  <a:cubicBezTo>
                    <a:pt x="21" y="112"/>
                    <a:pt x="29" y="109"/>
                    <a:pt x="29" y="109"/>
                  </a:cubicBezTo>
                  <a:cubicBezTo>
                    <a:pt x="36" y="114"/>
                    <a:pt x="36" y="114"/>
                    <a:pt x="36" y="114"/>
                  </a:cubicBezTo>
                  <a:cubicBezTo>
                    <a:pt x="41" y="118"/>
                    <a:pt x="41" y="118"/>
                    <a:pt x="41" y="118"/>
                  </a:cubicBezTo>
                  <a:cubicBezTo>
                    <a:pt x="41" y="118"/>
                    <a:pt x="34" y="124"/>
                    <a:pt x="31" y="124"/>
                  </a:cubicBezTo>
                  <a:cubicBezTo>
                    <a:pt x="28" y="124"/>
                    <a:pt x="23" y="124"/>
                    <a:pt x="14" y="126"/>
                  </a:cubicBezTo>
                  <a:cubicBezTo>
                    <a:pt x="6" y="129"/>
                    <a:pt x="0" y="134"/>
                    <a:pt x="0" y="135"/>
                  </a:cubicBezTo>
                  <a:cubicBezTo>
                    <a:pt x="0" y="136"/>
                    <a:pt x="0" y="147"/>
                    <a:pt x="0" y="153"/>
                  </a:cubicBezTo>
                  <a:cubicBezTo>
                    <a:pt x="6" y="155"/>
                    <a:pt x="6" y="155"/>
                    <a:pt x="6" y="155"/>
                  </a:cubicBezTo>
                  <a:cubicBezTo>
                    <a:pt x="8" y="137"/>
                    <a:pt x="8" y="137"/>
                    <a:pt x="8" y="137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32" y="130"/>
                    <a:pt x="32" y="130"/>
                    <a:pt x="32" y="130"/>
                  </a:cubicBezTo>
                  <a:cubicBezTo>
                    <a:pt x="32" y="130"/>
                    <a:pt x="44" y="139"/>
                    <a:pt x="44" y="139"/>
                  </a:cubicBezTo>
                  <a:cubicBezTo>
                    <a:pt x="45" y="140"/>
                    <a:pt x="50" y="132"/>
                    <a:pt x="61" y="132"/>
                  </a:cubicBezTo>
                  <a:cubicBezTo>
                    <a:pt x="72" y="132"/>
                    <a:pt x="70" y="137"/>
                    <a:pt x="70" y="137"/>
                  </a:cubicBezTo>
                  <a:cubicBezTo>
                    <a:pt x="97" y="137"/>
                    <a:pt x="97" y="137"/>
                    <a:pt x="97" y="137"/>
                  </a:cubicBezTo>
                  <a:cubicBezTo>
                    <a:pt x="95" y="126"/>
                    <a:pt x="95" y="126"/>
                    <a:pt x="95" y="126"/>
                  </a:cubicBezTo>
                  <a:cubicBezTo>
                    <a:pt x="104" y="119"/>
                    <a:pt x="104" y="119"/>
                    <a:pt x="104" y="119"/>
                  </a:cubicBezTo>
                  <a:cubicBezTo>
                    <a:pt x="106" y="132"/>
                    <a:pt x="106" y="132"/>
                    <a:pt x="106" y="132"/>
                  </a:cubicBezTo>
                  <a:cubicBezTo>
                    <a:pt x="106" y="132"/>
                    <a:pt x="131" y="130"/>
                    <a:pt x="144" y="129"/>
                  </a:cubicBezTo>
                  <a:cubicBezTo>
                    <a:pt x="157" y="129"/>
                    <a:pt x="165" y="133"/>
                    <a:pt x="165" y="133"/>
                  </a:cubicBezTo>
                  <a:cubicBezTo>
                    <a:pt x="178" y="122"/>
                    <a:pt x="178" y="122"/>
                    <a:pt x="178" y="122"/>
                  </a:cubicBezTo>
                  <a:cubicBezTo>
                    <a:pt x="172" y="109"/>
                    <a:pt x="172" y="109"/>
                    <a:pt x="172" y="109"/>
                  </a:cubicBezTo>
                  <a:cubicBezTo>
                    <a:pt x="172" y="109"/>
                    <a:pt x="190" y="89"/>
                    <a:pt x="192" y="89"/>
                  </a:cubicBezTo>
                  <a:cubicBezTo>
                    <a:pt x="194" y="89"/>
                    <a:pt x="207" y="87"/>
                    <a:pt x="217" y="83"/>
                  </a:cubicBezTo>
                  <a:cubicBezTo>
                    <a:pt x="228" y="79"/>
                    <a:pt x="234" y="72"/>
                    <a:pt x="234" y="72"/>
                  </a:cubicBezTo>
                  <a:cubicBezTo>
                    <a:pt x="228" y="44"/>
                    <a:pt x="228" y="44"/>
                    <a:pt x="228" y="44"/>
                  </a:cubicBezTo>
                  <a:cubicBezTo>
                    <a:pt x="234" y="29"/>
                    <a:pt x="234" y="29"/>
                    <a:pt x="234" y="29"/>
                  </a:cubicBezTo>
                  <a:cubicBezTo>
                    <a:pt x="207" y="29"/>
                    <a:pt x="207" y="29"/>
                    <a:pt x="207" y="29"/>
                  </a:cubicBezTo>
                  <a:lnTo>
                    <a:pt x="189" y="2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19" name="Freeform 762"/>
            <p:cNvSpPr>
              <a:spLocks noChangeAspect="1"/>
            </p:cNvSpPr>
            <p:nvPr/>
          </p:nvSpPr>
          <p:spPr bwMode="auto">
            <a:xfrm>
              <a:off x="5000527" y="3764949"/>
              <a:ext cx="1783519" cy="1403525"/>
            </a:xfrm>
            <a:custGeom>
              <a:avLst/>
              <a:gdLst/>
              <a:ahLst/>
              <a:cxnLst>
                <a:cxn ang="0">
                  <a:pos x="561" y="367"/>
                </a:cxn>
                <a:cxn ang="0">
                  <a:pos x="593" y="349"/>
                </a:cxn>
                <a:cxn ang="0">
                  <a:pos x="611" y="304"/>
                </a:cxn>
                <a:cxn ang="0">
                  <a:pos x="605" y="273"/>
                </a:cxn>
                <a:cxn ang="0">
                  <a:pos x="607" y="241"/>
                </a:cxn>
                <a:cxn ang="0">
                  <a:pos x="629" y="236"/>
                </a:cxn>
                <a:cxn ang="0">
                  <a:pos x="657" y="224"/>
                </a:cxn>
                <a:cxn ang="0">
                  <a:pos x="653" y="170"/>
                </a:cxn>
                <a:cxn ang="0">
                  <a:pos x="657" y="149"/>
                </a:cxn>
                <a:cxn ang="0">
                  <a:pos x="603" y="98"/>
                </a:cxn>
                <a:cxn ang="0">
                  <a:pos x="552" y="59"/>
                </a:cxn>
                <a:cxn ang="0">
                  <a:pos x="476" y="34"/>
                </a:cxn>
                <a:cxn ang="0">
                  <a:pos x="434" y="12"/>
                </a:cxn>
                <a:cxn ang="0">
                  <a:pos x="326" y="52"/>
                </a:cxn>
                <a:cxn ang="0">
                  <a:pos x="309" y="55"/>
                </a:cxn>
                <a:cxn ang="0">
                  <a:pos x="289" y="49"/>
                </a:cxn>
                <a:cxn ang="0">
                  <a:pos x="249" y="54"/>
                </a:cxn>
                <a:cxn ang="0">
                  <a:pos x="258" y="108"/>
                </a:cxn>
                <a:cxn ang="0">
                  <a:pos x="227" y="130"/>
                </a:cxn>
                <a:cxn ang="0">
                  <a:pos x="233" y="175"/>
                </a:cxn>
                <a:cxn ang="0">
                  <a:pos x="217" y="226"/>
                </a:cxn>
                <a:cxn ang="0">
                  <a:pos x="166" y="252"/>
                </a:cxn>
                <a:cxn ang="0">
                  <a:pos x="138" y="258"/>
                </a:cxn>
                <a:cxn ang="0">
                  <a:pos x="91" y="263"/>
                </a:cxn>
                <a:cxn ang="0">
                  <a:pos x="30" y="306"/>
                </a:cxn>
                <a:cxn ang="0">
                  <a:pos x="1" y="336"/>
                </a:cxn>
                <a:cxn ang="0">
                  <a:pos x="24" y="351"/>
                </a:cxn>
                <a:cxn ang="0">
                  <a:pos x="49" y="346"/>
                </a:cxn>
                <a:cxn ang="0">
                  <a:pos x="79" y="349"/>
                </a:cxn>
                <a:cxn ang="0">
                  <a:pos x="102" y="364"/>
                </a:cxn>
                <a:cxn ang="0">
                  <a:pos x="125" y="370"/>
                </a:cxn>
                <a:cxn ang="0">
                  <a:pos x="137" y="361"/>
                </a:cxn>
                <a:cxn ang="0">
                  <a:pos x="169" y="358"/>
                </a:cxn>
                <a:cxn ang="0">
                  <a:pos x="190" y="361"/>
                </a:cxn>
                <a:cxn ang="0">
                  <a:pos x="212" y="355"/>
                </a:cxn>
                <a:cxn ang="0">
                  <a:pos x="223" y="380"/>
                </a:cxn>
                <a:cxn ang="0">
                  <a:pos x="234" y="420"/>
                </a:cxn>
                <a:cxn ang="0">
                  <a:pos x="260" y="438"/>
                </a:cxn>
                <a:cxn ang="0">
                  <a:pos x="267" y="473"/>
                </a:cxn>
                <a:cxn ang="0">
                  <a:pos x="260" y="493"/>
                </a:cxn>
                <a:cxn ang="0">
                  <a:pos x="276" y="519"/>
                </a:cxn>
                <a:cxn ang="0">
                  <a:pos x="305" y="525"/>
                </a:cxn>
                <a:cxn ang="0">
                  <a:pos x="329" y="514"/>
                </a:cxn>
                <a:cxn ang="0">
                  <a:pos x="360" y="503"/>
                </a:cxn>
                <a:cxn ang="0">
                  <a:pos x="411" y="492"/>
                </a:cxn>
                <a:cxn ang="0">
                  <a:pos x="518" y="461"/>
                </a:cxn>
                <a:cxn ang="0">
                  <a:pos x="532" y="445"/>
                </a:cxn>
                <a:cxn ang="0">
                  <a:pos x="538" y="411"/>
                </a:cxn>
                <a:cxn ang="0">
                  <a:pos x="555" y="393"/>
                </a:cxn>
              </a:cxnLst>
              <a:rect l="0" t="0" r="r" b="b"/>
              <a:pathLst>
                <a:path w="675" h="531">
                  <a:moveTo>
                    <a:pt x="560" y="385"/>
                  </a:moveTo>
                  <a:cubicBezTo>
                    <a:pt x="553" y="377"/>
                    <a:pt x="553" y="377"/>
                    <a:pt x="553" y="377"/>
                  </a:cubicBezTo>
                  <a:cubicBezTo>
                    <a:pt x="561" y="367"/>
                    <a:pt x="561" y="367"/>
                    <a:pt x="561" y="367"/>
                  </a:cubicBezTo>
                  <a:cubicBezTo>
                    <a:pt x="586" y="366"/>
                    <a:pt x="586" y="366"/>
                    <a:pt x="586" y="366"/>
                  </a:cubicBezTo>
                  <a:cubicBezTo>
                    <a:pt x="587" y="353"/>
                    <a:pt x="587" y="353"/>
                    <a:pt x="587" y="353"/>
                  </a:cubicBezTo>
                  <a:cubicBezTo>
                    <a:pt x="593" y="349"/>
                    <a:pt x="593" y="349"/>
                    <a:pt x="593" y="349"/>
                  </a:cubicBezTo>
                  <a:cubicBezTo>
                    <a:pt x="597" y="334"/>
                    <a:pt x="597" y="334"/>
                    <a:pt x="597" y="334"/>
                  </a:cubicBezTo>
                  <a:cubicBezTo>
                    <a:pt x="597" y="334"/>
                    <a:pt x="612" y="328"/>
                    <a:pt x="612" y="322"/>
                  </a:cubicBezTo>
                  <a:cubicBezTo>
                    <a:pt x="612" y="316"/>
                    <a:pt x="620" y="309"/>
                    <a:pt x="611" y="304"/>
                  </a:cubicBezTo>
                  <a:cubicBezTo>
                    <a:pt x="602" y="299"/>
                    <a:pt x="591" y="285"/>
                    <a:pt x="591" y="285"/>
                  </a:cubicBezTo>
                  <a:cubicBezTo>
                    <a:pt x="612" y="283"/>
                    <a:pt x="612" y="283"/>
                    <a:pt x="612" y="283"/>
                  </a:cubicBezTo>
                  <a:cubicBezTo>
                    <a:pt x="612" y="283"/>
                    <a:pt x="605" y="275"/>
                    <a:pt x="605" y="273"/>
                  </a:cubicBezTo>
                  <a:cubicBezTo>
                    <a:pt x="605" y="272"/>
                    <a:pt x="608" y="265"/>
                    <a:pt x="608" y="265"/>
                  </a:cubicBezTo>
                  <a:cubicBezTo>
                    <a:pt x="598" y="258"/>
                    <a:pt x="598" y="258"/>
                    <a:pt x="598" y="258"/>
                  </a:cubicBezTo>
                  <a:cubicBezTo>
                    <a:pt x="598" y="258"/>
                    <a:pt x="599" y="241"/>
                    <a:pt x="607" y="241"/>
                  </a:cubicBezTo>
                  <a:cubicBezTo>
                    <a:pt x="615" y="241"/>
                    <a:pt x="617" y="241"/>
                    <a:pt x="617" y="241"/>
                  </a:cubicBezTo>
                  <a:cubicBezTo>
                    <a:pt x="617" y="241"/>
                    <a:pt x="616" y="236"/>
                    <a:pt x="617" y="236"/>
                  </a:cubicBezTo>
                  <a:cubicBezTo>
                    <a:pt x="619" y="236"/>
                    <a:pt x="629" y="236"/>
                    <a:pt x="629" y="236"/>
                  </a:cubicBezTo>
                  <a:cubicBezTo>
                    <a:pt x="629" y="230"/>
                    <a:pt x="629" y="230"/>
                    <a:pt x="629" y="230"/>
                  </a:cubicBezTo>
                  <a:cubicBezTo>
                    <a:pt x="654" y="229"/>
                    <a:pt x="654" y="229"/>
                    <a:pt x="654" y="229"/>
                  </a:cubicBezTo>
                  <a:cubicBezTo>
                    <a:pt x="657" y="224"/>
                    <a:pt x="657" y="224"/>
                    <a:pt x="657" y="224"/>
                  </a:cubicBezTo>
                  <a:cubicBezTo>
                    <a:pt x="629" y="197"/>
                    <a:pt x="629" y="197"/>
                    <a:pt x="629" y="197"/>
                  </a:cubicBezTo>
                  <a:cubicBezTo>
                    <a:pt x="635" y="171"/>
                    <a:pt x="635" y="171"/>
                    <a:pt x="635" y="171"/>
                  </a:cubicBezTo>
                  <a:cubicBezTo>
                    <a:pt x="653" y="170"/>
                    <a:pt x="653" y="170"/>
                    <a:pt x="653" y="170"/>
                  </a:cubicBezTo>
                  <a:cubicBezTo>
                    <a:pt x="645" y="160"/>
                    <a:pt x="645" y="160"/>
                    <a:pt x="645" y="160"/>
                  </a:cubicBezTo>
                  <a:cubicBezTo>
                    <a:pt x="650" y="149"/>
                    <a:pt x="650" y="149"/>
                    <a:pt x="650" y="149"/>
                  </a:cubicBezTo>
                  <a:cubicBezTo>
                    <a:pt x="657" y="149"/>
                    <a:pt x="657" y="149"/>
                    <a:pt x="657" y="149"/>
                  </a:cubicBezTo>
                  <a:cubicBezTo>
                    <a:pt x="657" y="149"/>
                    <a:pt x="670" y="132"/>
                    <a:pt x="672" y="123"/>
                  </a:cubicBezTo>
                  <a:cubicBezTo>
                    <a:pt x="675" y="114"/>
                    <a:pt x="622" y="94"/>
                    <a:pt x="614" y="92"/>
                  </a:cubicBezTo>
                  <a:cubicBezTo>
                    <a:pt x="606" y="89"/>
                    <a:pt x="603" y="98"/>
                    <a:pt x="603" y="98"/>
                  </a:cubicBezTo>
                  <a:cubicBezTo>
                    <a:pt x="586" y="98"/>
                    <a:pt x="586" y="98"/>
                    <a:pt x="586" y="98"/>
                  </a:cubicBezTo>
                  <a:cubicBezTo>
                    <a:pt x="586" y="85"/>
                    <a:pt x="586" y="85"/>
                    <a:pt x="586" y="85"/>
                  </a:cubicBezTo>
                  <a:cubicBezTo>
                    <a:pt x="552" y="59"/>
                    <a:pt x="552" y="59"/>
                    <a:pt x="552" y="59"/>
                  </a:cubicBezTo>
                  <a:cubicBezTo>
                    <a:pt x="552" y="59"/>
                    <a:pt x="548" y="65"/>
                    <a:pt x="547" y="66"/>
                  </a:cubicBezTo>
                  <a:cubicBezTo>
                    <a:pt x="546" y="68"/>
                    <a:pt x="521" y="62"/>
                    <a:pt x="521" y="62"/>
                  </a:cubicBezTo>
                  <a:cubicBezTo>
                    <a:pt x="521" y="62"/>
                    <a:pt x="487" y="36"/>
                    <a:pt x="476" y="34"/>
                  </a:cubicBezTo>
                  <a:cubicBezTo>
                    <a:pt x="465" y="32"/>
                    <a:pt x="457" y="41"/>
                    <a:pt x="457" y="41"/>
                  </a:cubicBezTo>
                  <a:cubicBezTo>
                    <a:pt x="429" y="28"/>
                    <a:pt x="429" y="28"/>
                    <a:pt x="429" y="28"/>
                  </a:cubicBezTo>
                  <a:cubicBezTo>
                    <a:pt x="429" y="28"/>
                    <a:pt x="434" y="25"/>
                    <a:pt x="434" y="12"/>
                  </a:cubicBezTo>
                  <a:cubicBezTo>
                    <a:pt x="433" y="0"/>
                    <a:pt x="393" y="13"/>
                    <a:pt x="393" y="13"/>
                  </a:cubicBezTo>
                  <a:cubicBezTo>
                    <a:pt x="393" y="13"/>
                    <a:pt x="369" y="28"/>
                    <a:pt x="364" y="34"/>
                  </a:cubicBezTo>
                  <a:cubicBezTo>
                    <a:pt x="358" y="40"/>
                    <a:pt x="332" y="51"/>
                    <a:pt x="326" y="52"/>
                  </a:cubicBezTo>
                  <a:cubicBezTo>
                    <a:pt x="320" y="52"/>
                    <a:pt x="300" y="71"/>
                    <a:pt x="300" y="71"/>
                  </a:cubicBezTo>
                  <a:cubicBezTo>
                    <a:pt x="300" y="71"/>
                    <a:pt x="297" y="64"/>
                    <a:pt x="297" y="63"/>
                  </a:cubicBezTo>
                  <a:cubicBezTo>
                    <a:pt x="297" y="62"/>
                    <a:pt x="309" y="55"/>
                    <a:pt x="309" y="55"/>
                  </a:cubicBezTo>
                  <a:cubicBezTo>
                    <a:pt x="301" y="49"/>
                    <a:pt x="301" y="49"/>
                    <a:pt x="301" y="49"/>
                  </a:cubicBezTo>
                  <a:cubicBezTo>
                    <a:pt x="301" y="46"/>
                    <a:pt x="301" y="46"/>
                    <a:pt x="301" y="46"/>
                  </a:cubicBezTo>
                  <a:cubicBezTo>
                    <a:pt x="289" y="49"/>
                    <a:pt x="289" y="49"/>
                    <a:pt x="289" y="49"/>
                  </a:cubicBezTo>
                  <a:cubicBezTo>
                    <a:pt x="289" y="49"/>
                    <a:pt x="287" y="44"/>
                    <a:pt x="274" y="38"/>
                  </a:cubicBezTo>
                  <a:cubicBezTo>
                    <a:pt x="261" y="32"/>
                    <a:pt x="272" y="59"/>
                    <a:pt x="272" y="60"/>
                  </a:cubicBezTo>
                  <a:cubicBezTo>
                    <a:pt x="272" y="62"/>
                    <a:pt x="252" y="52"/>
                    <a:pt x="249" y="54"/>
                  </a:cubicBezTo>
                  <a:cubicBezTo>
                    <a:pt x="245" y="57"/>
                    <a:pt x="254" y="78"/>
                    <a:pt x="254" y="78"/>
                  </a:cubicBezTo>
                  <a:cubicBezTo>
                    <a:pt x="244" y="84"/>
                    <a:pt x="244" y="84"/>
                    <a:pt x="244" y="84"/>
                  </a:cubicBezTo>
                  <a:cubicBezTo>
                    <a:pt x="258" y="108"/>
                    <a:pt x="258" y="108"/>
                    <a:pt x="258" y="108"/>
                  </a:cubicBezTo>
                  <a:cubicBezTo>
                    <a:pt x="237" y="109"/>
                    <a:pt x="237" y="109"/>
                    <a:pt x="237" y="109"/>
                  </a:cubicBezTo>
                  <a:cubicBezTo>
                    <a:pt x="225" y="116"/>
                    <a:pt x="225" y="116"/>
                    <a:pt x="225" y="116"/>
                  </a:cubicBezTo>
                  <a:cubicBezTo>
                    <a:pt x="225" y="116"/>
                    <a:pt x="227" y="130"/>
                    <a:pt x="227" y="130"/>
                  </a:cubicBezTo>
                  <a:cubicBezTo>
                    <a:pt x="227" y="131"/>
                    <a:pt x="221" y="134"/>
                    <a:pt x="218" y="139"/>
                  </a:cubicBezTo>
                  <a:cubicBezTo>
                    <a:pt x="214" y="145"/>
                    <a:pt x="229" y="157"/>
                    <a:pt x="231" y="158"/>
                  </a:cubicBezTo>
                  <a:cubicBezTo>
                    <a:pt x="232" y="159"/>
                    <a:pt x="235" y="170"/>
                    <a:pt x="233" y="175"/>
                  </a:cubicBezTo>
                  <a:cubicBezTo>
                    <a:pt x="231" y="179"/>
                    <a:pt x="213" y="199"/>
                    <a:pt x="212" y="201"/>
                  </a:cubicBezTo>
                  <a:cubicBezTo>
                    <a:pt x="211" y="203"/>
                    <a:pt x="220" y="206"/>
                    <a:pt x="228" y="211"/>
                  </a:cubicBezTo>
                  <a:cubicBezTo>
                    <a:pt x="236" y="216"/>
                    <a:pt x="217" y="226"/>
                    <a:pt x="217" y="226"/>
                  </a:cubicBezTo>
                  <a:cubicBezTo>
                    <a:pt x="227" y="236"/>
                    <a:pt x="227" y="236"/>
                    <a:pt x="227" y="236"/>
                  </a:cubicBezTo>
                  <a:cubicBezTo>
                    <a:pt x="227" y="236"/>
                    <a:pt x="189" y="263"/>
                    <a:pt x="188" y="264"/>
                  </a:cubicBezTo>
                  <a:cubicBezTo>
                    <a:pt x="188" y="265"/>
                    <a:pt x="166" y="252"/>
                    <a:pt x="166" y="252"/>
                  </a:cubicBezTo>
                  <a:cubicBezTo>
                    <a:pt x="154" y="258"/>
                    <a:pt x="154" y="258"/>
                    <a:pt x="154" y="258"/>
                  </a:cubicBezTo>
                  <a:cubicBezTo>
                    <a:pt x="146" y="252"/>
                    <a:pt x="146" y="252"/>
                    <a:pt x="146" y="252"/>
                  </a:cubicBezTo>
                  <a:cubicBezTo>
                    <a:pt x="138" y="258"/>
                    <a:pt x="138" y="258"/>
                    <a:pt x="138" y="258"/>
                  </a:cubicBezTo>
                  <a:cubicBezTo>
                    <a:pt x="119" y="255"/>
                    <a:pt x="119" y="255"/>
                    <a:pt x="119" y="255"/>
                  </a:cubicBezTo>
                  <a:cubicBezTo>
                    <a:pt x="98" y="274"/>
                    <a:pt x="98" y="274"/>
                    <a:pt x="98" y="274"/>
                  </a:cubicBezTo>
                  <a:cubicBezTo>
                    <a:pt x="91" y="263"/>
                    <a:pt x="91" y="263"/>
                    <a:pt x="91" y="263"/>
                  </a:cubicBezTo>
                  <a:cubicBezTo>
                    <a:pt x="91" y="263"/>
                    <a:pt x="78" y="271"/>
                    <a:pt x="76" y="273"/>
                  </a:cubicBezTo>
                  <a:cubicBezTo>
                    <a:pt x="74" y="274"/>
                    <a:pt x="68" y="274"/>
                    <a:pt x="44" y="277"/>
                  </a:cubicBezTo>
                  <a:cubicBezTo>
                    <a:pt x="19" y="281"/>
                    <a:pt x="30" y="306"/>
                    <a:pt x="30" y="306"/>
                  </a:cubicBezTo>
                  <a:cubicBezTo>
                    <a:pt x="30" y="306"/>
                    <a:pt x="20" y="306"/>
                    <a:pt x="17" y="306"/>
                  </a:cubicBezTo>
                  <a:cubicBezTo>
                    <a:pt x="14" y="306"/>
                    <a:pt x="9" y="330"/>
                    <a:pt x="9" y="331"/>
                  </a:cubicBezTo>
                  <a:cubicBezTo>
                    <a:pt x="9" y="332"/>
                    <a:pt x="1" y="336"/>
                    <a:pt x="1" y="336"/>
                  </a:cubicBezTo>
                  <a:cubicBezTo>
                    <a:pt x="0" y="360"/>
                    <a:pt x="0" y="360"/>
                    <a:pt x="0" y="360"/>
                  </a:cubicBezTo>
                  <a:cubicBezTo>
                    <a:pt x="6" y="356"/>
                    <a:pt x="15" y="349"/>
                    <a:pt x="15" y="349"/>
                  </a:cubicBezTo>
                  <a:cubicBezTo>
                    <a:pt x="24" y="351"/>
                    <a:pt x="24" y="351"/>
                    <a:pt x="24" y="351"/>
                  </a:cubicBezTo>
                  <a:cubicBezTo>
                    <a:pt x="24" y="351"/>
                    <a:pt x="33" y="341"/>
                    <a:pt x="34" y="341"/>
                  </a:cubicBezTo>
                  <a:cubicBezTo>
                    <a:pt x="35" y="342"/>
                    <a:pt x="40" y="349"/>
                    <a:pt x="40" y="349"/>
                  </a:cubicBezTo>
                  <a:cubicBezTo>
                    <a:pt x="49" y="346"/>
                    <a:pt x="49" y="346"/>
                    <a:pt x="49" y="346"/>
                  </a:cubicBezTo>
                  <a:cubicBezTo>
                    <a:pt x="49" y="346"/>
                    <a:pt x="50" y="353"/>
                    <a:pt x="51" y="353"/>
                  </a:cubicBezTo>
                  <a:cubicBezTo>
                    <a:pt x="52" y="353"/>
                    <a:pt x="72" y="353"/>
                    <a:pt x="72" y="353"/>
                  </a:cubicBezTo>
                  <a:cubicBezTo>
                    <a:pt x="79" y="349"/>
                    <a:pt x="79" y="349"/>
                    <a:pt x="79" y="349"/>
                  </a:cubicBezTo>
                  <a:cubicBezTo>
                    <a:pt x="93" y="350"/>
                    <a:pt x="93" y="350"/>
                    <a:pt x="93" y="350"/>
                  </a:cubicBezTo>
                  <a:cubicBezTo>
                    <a:pt x="93" y="350"/>
                    <a:pt x="96" y="355"/>
                    <a:pt x="97" y="355"/>
                  </a:cubicBezTo>
                  <a:cubicBezTo>
                    <a:pt x="98" y="355"/>
                    <a:pt x="102" y="364"/>
                    <a:pt x="102" y="364"/>
                  </a:cubicBezTo>
                  <a:cubicBezTo>
                    <a:pt x="102" y="364"/>
                    <a:pt x="105" y="374"/>
                    <a:pt x="112" y="374"/>
                  </a:cubicBezTo>
                  <a:cubicBezTo>
                    <a:pt x="118" y="374"/>
                    <a:pt x="120" y="364"/>
                    <a:pt x="120" y="364"/>
                  </a:cubicBezTo>
                  <a:cubicBezTo>
                    <a:pt x="120" y="364"/>
                    <a:pt x="125" y="365"/>
                    <a:pt x="125" y="370"/>
                  </a:cubicBezTo>
                  <a:cubicBezTo>
                    <a:pt x="125" y="375"/>
                    <a:pt x="123" y="383"/>
                    <a:pt x="127" y="383"/>
                  </a:cubicBezTo>
                  <a:cubicBezTo>
                    <a:pt x="132" y="383"/>
                    <a:pt x="132" y="367"/>
                    <a:pt x="132" y="367"/>
                  </a:cubicBezTo>
                  <a:cubicBezTo>
                    <a:pt x="137" y="361"/>
                    <a:pt x="137" y="361"/>
                    <a:pt x="137" y="361"/>
                  </a:cubicBezTo>
                  <a:cubicBezTo>
                    <a:pt x="137" y="361"/>
                    <a:pt x="143" y="369"/>
                    <a:pt x="146" y="366"/>
                  </a:cubicBezTo>
                  <a:cubicBezTo>
                    <a:pt x="149" y="362"/>
                    <a:pt x="169" y="363"/>
                    <a:pt x="169" y="363"/>
                  </a:cubicBezTo>
                  <a:cubicBezTo>
                    <a:pt x="169" y="358"/>
                    <a:pt x="169" y="358"/>
                    <a:pt x="169" y="358"/>
                  </a:cubicBezTo>
                  <a:cubicBezTo>
                    <a:pt x="169" y="358"/>
                    <a:pt x="176" y="364"/>
                    <a:pt x="180" y="363"/>
                  </a:cubicBezTo>
                  <a:cubicBezTo>
                    <a:pt x="183" y="363"/>
                    <a:pt x="183" y="359"/>
                    <a:pt x="183" y="359"/>
                  </a:cubicBezTo>
                  <a:cubicBezTo>
                    <a:pt x="190" y="361"/>
                    <a:pt x="190" y="361"/>
                    <a:pt x="190" y="361"/>
                  </a:cubicBezTo>
                  <a:cubicBezTo>
                    <a:pt x="190" y="361"/>
                    <a:pt x="191" y="353"/>
                    <a:pt x="197" y="353"/>
                  </a:cubicBezTo>
                  <a:cubicBezTo>
                    <a:pt x="204" y="354"/>
                    <a:pt x="206" y="359"/>
                    <a:pt x="206" y="359"/>
                  </a:cubicBezTo>
                  <a:cubicBezTo>
                    <a:pt x="212" y="355"/>
                    <a:pt x="212" y="355"/>
                    <a:pt x="212" y="355"/>
                  </a:cubicBezTo>
                  <a:cubicBezTo>
                    <a:pt x="212" y="355"/>
                    <a:pt x="215" y="359"/>
                    <a:pt x="219" y="361"/>
                  </a:cubicBezTo>
                  <a:cubicBezTo>
                    <a:pt x="222" y="362"/>
                    <a:pt x="229" y="368"/>
                    <a:pt x="229" y="368"/>
                  </a:cubicBezTo>
                  <a:cubicBezTo>
                    <a:pt x="223" y="380"/>
                    <a:pt x="223" y="380"/>
                    <a:pt x="223" y="380"/>
                  </a:cubicBezTo>
                  <a:cubicBezTo>
                    <a:pt x="223" y="380"/>
                    <a:pt x="238" y="394"/>
                    <a:pt x="237" y="396"/>
                  </a:cubicBezTo>
                  <a:cubicBezTo>
                    <a:pt x="236" y="397"/>
                    <a:pt x="227" y="399"/>
                    <a:pt x="228" y="407"/>
                  </a:cubicBezTo>
                  <a:cubicBezTo>
                    <a:pt x="229" y="414"/>
                    <a:pt x="233" y="413"/>
                    <a:pt x="234" y="420"/>
                  </a:cubicBezTo>
                  <a:cubicBezTo>
                    <a:pt x="234" y="427"/>
                    <a:pt x="239" y="427"/>
                    <a:pt x="241" y="431"/>
                  </a:cubicBezTo>
                  <a:cubicBezTo>
                    <a:pt x="243" y="435"/>
                    <a:pt x="243" y="443"/>
                    <a:pt x="243" y="443"/>
                  </a:cubicBezTo>
                  <a:cubicBezTo>
                    <a:pt x="243" y="443"/>
                    <a:pt x="247" y="435"/>
                    <a:pt x="260" y="438"/>
                  </a:cubicBezTo>
                  <a:cubicBezTo>
                    <a:pt x="273" y="440"/>
                    <a:pt x="273" y="452"/>
                    <a:pt x="271" y="454"/>
                  </a:cubicBezTo>
                  <a:cubicBezTo>
                    <a:pt x="269" y="456"/>
                    <a:pt x="262" y="468"/>
                    <a:pt x="262" y="468"/>
                  </a:cubicBezTo>
                  <a:cubicBezTo>
                    <a:pt x="267" y="473"/>
                    <a:pt x="267" y="473"/>
                    <a:pt x="267" y="473"/>
                  </a:cubicBezTo>
                  <a:cubicBezTo>
                    <a:pt x="259" y="477"/>
                    <a:pt x="259" y="477"/>
                    <a:pt x="259" y="477"/>
                  </a:cubicBezTo>
                  <a:cubicBezTo>
                    <a:pt x="268" y="482"/>
                    <a:pt x="268" y="482"/>
                    <a:pt x="268" y="482"/>
                  </a:cubicBezTo>
                  <a:cubicBezTo>
                    <a:pt x="268" y="482"/>
                    <a:pt x="264" y="493"/>
                    <a:pt x="260" y="493"/>
                  </a:cubicBezTo>
                  <a:cubicBezTo>
                    <a:pt x="256" y="493"/>
                    <a:pt x="258" y="500"/>
                    <a:pt x="264" y="502"/>
                  </a:cubicBezTo>
                  <a:cubicBezTo>
                    <a:pt x="269" y="503"/>
                    <a:pt x="276" y="507"/>
                    <a:pt x="276" y="507"/>
                  </a:cubicBezTo>
                  <a:cubicBezTo>
                    <a:pt x="276" y="519"/>
                    <a:pt x="276" y="519"/>
                    <a:pt x="276" y="519"/>
                  </a:cubicBezTo>
                  <a:cubicBezTo>
                    <a:pt x="286" y="530"/>
                    <a:pt x="286" y="530"/>
                    <a:pt x="286" y="530"/>
                  </a:cubicBezTo>
                  <a:cubicBezTo>
                    <a:pt x="300" y="531"/>
                    <a:pt x="300" y="531"/>
                    <a:pt x="300" y="531"/>
                  </a:cubicBezTo>
                  <a:cubicBezTo>
                    <a:pt x="305" y="525"/>
                    <a:pt x="305" y="525"/>
                    <a:pt x="305" y="525"/>
                  </a:cubicBezTo>
                  <a:cubicBezTo>
                    <a:pt x="316" y="525"/>
                    <a:pt x="316" y="525"/>
                    <a:pt x="316" y="525"/>
                  </a:cubicBezTo>
                  <a:cubicBezTo>
                    <a:pt x="322" y="511"/>
                    <a:pt x="322" y="511"/>
                    <a:pt x="322" y="511"/>
                  </a:cubicBezTo>
                  <a:cubicBezTo>
                    <a:pt x="329" y="514"/>
                    <a:pt x="329" y="514"/>
                    <a:pt x="329" y="514"/>
                  </a:cubicBezTo>
                  <a:cubicBezTo>
                    <a:pt x="331" y="510"/>
                    <a:pt x="331" y="510"/>
                    <a:pt x="331" y="510"/>
                  </a:cubicBezTo>
                  <a:cubicBezTo>
                    <a:pt x="331" y="510"/>
                    <a:pt x="340" y="516"/>
                    <a:pt x="347" y="514"/>
                  </a:cubicBezTo>
                  <a:cubicBezTo>
                    <a:pt x="353" y="511"/>
                    <a:pt x="360" y="503"/>
                    <a:pt x="360" y="503"/>
                  </a:cubicBezTo>
                  <a:cubicBezTo>
                    <a:pt x="375" y="502"/>
                    <a:pt x="375" y="502"/>
                    <a:pt x="375" y="502"/>
                  </a:cubicBezTo>
                  <a:cubicBezTo>
                    <a:pt x="394" y="487"/>
                    <a:pt x="394" y="487"/>
                    <a:pt x="394" y="487"/>
                  </a:cubicBezTo>
                  <a:cubicBezTo>
                    <a:pt x="394" y="487"/>
                    <a:pt x="410" y="492"/>
                    <a:pt x="411" y="492"/>
                  </a:cubicBezTo>
                  <a:cubicBezTo>
                    <a:pt x="412" y="491"/>
                    <a:pt x="436" y="478"/>
                    <a:pt x="438" y="478"/>
                  </a:cubicBezTo>
                  <a:cubicBezTo>
                    <a:pt x="439" y="478"/>
                    <a:pt x="481" y="482"/>
                    <a:pt x="481" y="482"/>
                  </a:cubicBezTo>
                  <a:cubicBezTo>
                    <a:pt x="481" y="482"/>
                    <a:pt x="510" y="462"/>
                    <a:pt x="518" y="461"/>
                  </a:cubicBezTo>
                  <a:cubicBezTo>
                    <a:pt x="526" y="460"/>
                    <a:pt x="526" y="457"/>
                    <a:pt x="526" y="457"/>
                  </a:cubicBezTo>
                  <a:cubicBezTo>
                    <a:pt x="524" y="451"/>
                    <a:pt x="524" y="451"/>
                    <a:pt x="524" y="451"/>
                  </a:cubicBezTo>
                  <a:cubicBezTo>
                    <a:pt x="532" y="445"/>
                    <a:pt x="532" y="445"/>
                    <a:pt x="532" y="445"/>
                  </a:cubicBezTo>
                  <a:cubicBezTo>
                    <a:pt x="532" y="445"/>
                    <a:pt x="532" y="432"/>
                    <a:pt x="532" y="431"/>
                  </a:cubicBezTo>
                  <a:cubicBezTo>
                    <a:pt x="532" y="429"/>
                    <a:pt x="539" y="421"/>
                    <a:pt x="539" y="421"/>
                  </a:cubicBezTo>
                  <a:cubicBezTo>
                    <a:pt x="538" y="411"/>
                    <a:pt x="538" y="411"/>
                    <a:pt x="538" y="411"/>
                  </a:cubicBezTo>
                  <a:cubicBezTo>
                    <a:pt x="548" y="411"/>
                    <a:pt x="548" y="411"/>
                    <a:pt x="548" y="411"/>
                  </a:cubicBezTo>
                  <a:cubicBezTo>
                    <a:pt x="556" y="401"/>
                    <a:pt x="556" y="401"/>
                    <a:pt x="556" y="401"/>
                  </a:cubicBezTo>
                  <a:cubicBezTo>
                    <a:pt x="556" y="397"/>
                    <a:pt x="555" y="393"/>
                    <a:pt x="555" y="393"/>
                  </a:cubicBezTo>
                  <a:lnTo>
                    <a:pt x="560" y="385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20" name="Freeform 763"/>
            <p:cNvSpPr>
              <a:spLocks noChangeAspect="1"/>
            </p:cNvSpPr>
            <p:nvPr/>
          </p:nvSpPr>
          <p:spPr bwMode="auto">
            <a:xfrm>
              <a:off x="6462276" y="4370180"/>
              <a:ext cx="341688" cy="531686"/>
            </a:xfrm>
            <a:custGeom>
              <a:avLst/>
              <a:gdLst/>
              <a:ahLst/>
              <a:cxnLst>
                <a:cxn ang="0">
                  <a:pos x="8" y="177"/>
                </a:cxn>
                <a:cxn ang="0">
                  <a:pos x="10" y="198"/>
                </a:cxn>
                <a:cxn ang="0">
                  <a:pos x="28" y="201"/>
                </a:cxn>
                <a:cxn ang="0">
                  <a:pos x="55" y="201"/>
                </a:cxn>
                <a:cxn ang="0">
                  <a:pos x="65" y="177"/>
                </a:cxn>
                <a:cxn ang="0">
                  <a:pos x="77" y="178"/>
                </a:cxn>
                <a:cxn ang="0">
                  <a:pos x="78" y="165"/>
                </a:cxn>
                <a:cxn ang="0">
                  <a:pos x="87" y="165"/>
                </a:cxn>
                <a:cxn ang="0">
                  <a:pos x="102" y="140"/>
                </a:cxn>
                <a:cxn ang="0">
                  <a:pos x="102" y="124"/>
                </a:cxn>
                <a:cxn ang="0">
                  <a:pos x="115" y="107"/>
                </a:cxn>
                <a:cxn ang="0">
                  <a:pos x="123" y="109"/>
                </a:cxn>
                <a:cxn ang="0">
                  <a:pos x="129" y="92"/>
                </a:cxn>
                <a:cxn ang="0">
                  <a:pos x="129" y="22"/>
                </a:cxn>
                <a:cxn ang="0">
                  <a:pos x="99" y="4"/>
                </a:cxn>
                <a:cxn ang="0">
                  <a:pos x="101" y="0"/>
                </a:cxn>
                <a:cxn ang="0">
                  <a:pos x="76" y="1"/>
                </a:cxn>
                <a:cxn ang="0">
                  <a:pos x="76" y="7"/>
                </a:cxn>
                <a:cxn ang="0">
                  <a:pos x="64" y="7"/>
                </a:cxn>
                <a:cxn ang="0">
                  <a:pos x="64" y="12"/>
                </a:cxn>
                <a:cxn ang="0">
                  <a:pos x="54" y="12"/>
                </a:cxn>
                <a:cxn ang="0">
                  <a:pos x="45" y="29"/>
                </a:cxn>
                <a:cxn ang="0">
                  <a:pos x="55" y="36"/>
                </a:cxn>
                <a:cxn ang="0">
                  <a:pos x="52" y="44"/>
                </a:cxn>
                <a:cxn ang="0">
                  <a:pos x="59" y="54"/>
                </a:cxn>
                <a:cxn ang="0">
                  <a:pos x="38" y="56"/>
                </a:cxn>
                <a:cxn ang="0">
                  <a:pos x="58" y="75"/>
                </a:cxn>
                <a:cxn ang="0">
                  <a:pos x="59" y="93"/>
                </a:cxn>
                <a:cxn ang="0">
                  <a:pos x="44" y="105"/>
                </a:cxn>
                <a:cxn ang="0">
                  <a:pos x="40" y="120"/>
                </a:cxn>
                <a:cxn ang="0">
                  <a:pos x="34" y="124"/>
                </a:cxn>
                <a:cxn ang="0">
                  <a:pos x="33" y="137"/>
                </a:cxn>
                <a:cxn ang="0">
                  <a:pos x="8" y="138"/>
                </a:cxn>
                <a:cxn ang="0">
                  <a:pos x="0" y="148"/>
                </a:cxn>
                <a:cxn ang="0">
                  <a:pos x="7" y="156"/>
                </a:cxn>
                <a:cxn ang="0">
                  <a:pos x="2" y="164"/>
                </a:cxn>
                <a:cxn ang="0">
                  <a:pos x="3" y="172"/>
                </a:cxn>
                <a:cxn ang="0">
                  <a:pos x="3" y="172"/>
                </a:cxn>
                <a:cxn ang="0">
                  <a:pos x="8" y="177"/>
                </a:cxn>
              </a:cxnLst>
              <a:rect l="0" t="0" r="r" b="b"/>
              <a:pathLst>
                <a:path w="129" h="201">
                  <a:moveTo>
                    <a:pt x="8" y="177"/>
                  </a:moveTo>
                  <a:cubicBezTo>
                    <a:pt x="8" y="181"/>
                    <a:pt x="10" y="198"/>
                    <a:pt x="10" y="198"/>
                  </a:cubicBezTo>
                  <a:cubicBezTo>
                    <a:pt x="28" y="201"/>
                    <a:pt x="28" y="201"/>
                    <a:pt x="28" y="201"/>
                  </a:cubicBezTo>
                  <a:cubicBezTo>
                    <a:pt x="55" y="201"/>
                    <a:pt x="55" y="201"/>
                    <a:pt x="55" y="201"/>
                  </a:cubicBezTo>
                  <a:cubicBezTo>
                    <a:pt x="65" y="177"/>
                    <a:pt x="65" y="177"/>
                    <a:pt x="65" y="177"/>
                  </a:cubicBezTo>
                  <a:cubicBezTo>
                    <a:pt x="77" y="178"/>
                    <a:pt x="77" y="178"/>
                    <a:pt x="77" y="178"/>
                  </a:cubicBezTo>
                  <a:cubicBezTo>
                    <a:pt x="78" y="165"/>
                    <a:pt x="78" y="165"/>
                    <a:pt x="78" y="165"/>
                  </a:cubicBezTo>
                  <a:cubicBezTo>
                    <a:pt x="87" y="165"/>
                    <a:pt x="87" y="165"/>
                    <a:pt x="87" y="165"/>
                  </a:cubicBezTo>
                  <a:cubicBezTo>
                    <a:pt x="102" y="140"/>
                    <a:pt x="102" y="140"/>
                    <a:pt x="102" y="140"/>
                  </a:cubicBezTo>
                  <a:cubicBezTo>
                    <a:pt x="102" y="140"/>
                    <a:pt x="102" y="126"/>
                    <a:pt x="102" y="124"/>
                  </a:cubicBezTo>
                  <a:cubicBezTo>
                    <a:pt x="102" y="121"/>
                    <a:pt x="107" y="114"/>
                    <a:pt x="115" y="107"/>
                  </a:cubicBezTo>
                  <a:cubicBezTo>
                    <a:pt x="123" y="101"/>
                    <a:pt x="123" y="109"/>
                    <a:pt x="123" y="109"/>
                  </a:cubicBezTo>
                  <a:cubicBezTo>
                    <a:pt x="129" y="92"/>
                    <a:pt x="129" y="92"/>
                    <a:pt x="129" y="9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7"/>
                    <a:pt x="66" y="7"/>
                    <a:pt x="64" y="7"/>
                  </a:cubicBezTo>
                  <a:cubicBezTo>
                    <a:pt x="63" y="7"/>
                    <a:pt x="64" y="12"/>
                    <a:pt x="64" y="12"/>
                  </a:cubicBezTo>
                  <a:cubicBezTo>
                    <a:pt x="64" y="12"/>
                    <a:pt x="62" y="12"/>
                    <a:pt x="54" y="12"/>
                  </a:cubicBezTo>
                  <a:cubicBezTo>
                    <a:pt x="46" y="12"/>
                    <a:pt x="45" y="29"/>
                    <a:pt x="45" y="29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2" y="43"/>
                    <a:pt x="52" y="44"/>
                  </a:cubicBezTo>
                  <a:cubicBezTo>
                    <a:pt x="52" y="46"/>
                    <a:pt x="59" y="54"/>
                    <a:pt x="59" y="54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38" y="56"/>
                    <a:pt x="49" y="70"/>
                    <a:pt x="58" y="75"/>
                  </a:cubicBezTo>
                  <a:cubicBezTo>
                    <a:pt x="67" y="80"/>
                    <a:pt x="59" y="87"/>
                    <a:pt x="59" y="93"/>
                  </a:cubicBezTo>
                  <a:cubicBezTo>
                    <a:pt x="59" y="99"/>
                    <a:pt x="44" y="105"/>
                    <a:pt x="44" y="105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34" y="124"/>
                    <a:pt x="34" y="124"/>
                    <a:pt x="34" y="124"/>
                  </a:cubicBezTo>
                  <a:cubicBezTo>
                    <a:pt x="33" y="137"/>
                    <a:pt x="33" y="137"/>
                    <a:pt x="33" y="137"/>
                  </a:cubicBezTo>
                  <a:cubicBezTo>
                    <a:pt x="8" y="138"/>
                    <a:pt x="8" y="138"/>
                    <a:pt x="8" y="13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7" y="156"/>
                    <a:pt x="7" y="156"/>
                    <a:pt x="7" y="156"/>
                  </a:cubicBezTo>
                  <a:cubicBezTo>
                    <a:pt x="2" y="164"/>
                    <a:pt x="2" y="164"/>
                    <a:pt x="2" y="164"/>
                  </a:cubicBezTo>
                  <a:cubicBezTo>
                    <a:pt x="2" y="164"/>
                    <a:pt x="3" y="168"/>
                    <a:pt x="3" y="172"/>
                  </a:cubicBezTo>
                  <a:cubicBezTo>
                    <a:pt x="3" y="172"/>
                    <a:pt x="3" y="172"/>
                    <a:pt x="3" y="172"/>
                  </a:cubicBezTo>
                  <a:cubicBezTo>
                    <a:pt x="3" y="172"/>
                    <a:pt x="8" y="172"/>
                    <a:pt x="8" y="177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</p:grpSp>
      <p:grpSp>
        <p:nvGrpSpPr>
          <p:cNvPr id="6" name="Grupo 105"/>
          <p:cNvGrpSpPr/>
          <p:nvPr/>
        </p:nvGrpSpPr>
        <p:grpSpPr>
          <a:xfrm>
            <a:off x="4804404" y="1523441"/>
            <a:ext cx="2052248" cy="2753424"/>
            <a:chOff x="5363667" y="1682643"/>
            <a:chExt cx="2223269" cy="2753424"/>
          </a:xfrm>
          <a:solidFill>
            <a:srgbClr val="FF7214"/>
          </a:solidFill>
        </p:grpSpPr>
        <p:sp>
          <p:nvSpPr>
            <p:cNvPr id="322" name="Freeform 764"/>
            <p:cNvSpPr>
              <a:spLocks noChangeAspect="1"/>
            </p:cNvSpPr>
            <p:nvPr/>
          </p:nvSpPr>
          <p:spPr bwMode="auto">
            <a:xfrm>
              <a:off x="5795756" y="1941592"/>
              <a:ext cx="908614" cy="1319252"/>
            </a:xfrm>
            <a:custGeom>
              <a:avLst/>
              <a:gdLst/>
              <a:ahLst/>
              <a:cxnLst>
                <a:cxn ang="0">
                  <a:pos x="46" y="488"/>
                </a:cxn>
                <a:cxn ang="0">
                  <a:pos x="88" y="478"/>
                </a:cxn>
                <a:cxn ang="0">
                  <a:pos x="102" y="474"/>
                </a:cxn>
                <a:cxn ang="0">
                  <a:pos x="124" y="465"/>
                </a:cxn>
                <a:cxn ang="0">
                  <a:pos x="142" y="435"/>
                </a:cxn>
                <a:cxn ang="0">
                  <a:pos x="154" y="395"/>
                </a:cxn>
                <a:cxn ang="0">
                  <a:pos x="183" y="404"/>
                </a:cxn>
                <a:cxn ang="0">
                  <a:pos x="231" y="396"/>
                </a:cxn>
                <a:cxn ang="0">
                  <a:pos x="283" y="384"/>
                </a:cxn>
                <a:cxn ang="0">
                  <a:pos x="321" y="318"/>
                </a:cxn>
                <a:cxn ang="0">
                  <a:pos x="322" y="288"/>
                </a:cxn>
                <a:cxn ang="0">
                  <a:pos x="336" y="268"/>
                </a:cxn>
                <a:cxn ang="0">
                  <a:pos x="336" y="254"/>
                </a:cxn>
                <a:cxn ang="0">
                  <a:pos x="333" y="242"/>
                </a:cxn>
                <a:cxn ang="0">
                  <a:pos x="310" y="203"/>
                </a:cxn>
                <a:cxn ang="0">
                  <a:pos x="289" y="135"/>
                </a:cxn>
                <a:cxn ang="0">
                  <a:pos x="288" y="113"/>
                </a:cxn>
                <a:cxn ang="0">
                  <a:pos x="295" y="79"/>
                </a:cxn>
                <a:cxn ang="0">
                  <a:pos x="285" y="67"/>
                </a:cxn>
                <a:cxn ang="0">
                  <a:pos x="284" y="57"/>
                </a:cxn>
                <a:cxn ang="0">
                  <a:pos x="280" y="43"/>
                </a:cxn>
                <a:cxn ang="0">
                  <a:pos x="289" y="23"/>
                </a:cxn>
                <a:cxn ang="0">
                  <a:pos x="265" y="12"/>
                </a:cxn>
                <a:cxn ang="0">
                  <a:pos x="252" y="0"/>
                </a:cxn>
                <a:cxn ang="0">
                  <a:pos x="250" y="30"/>
                </a:cxn>
                <a:cxn ang="0">
                  <a:pos x="235" y="45"/>
                </a:cxn>
                <a:cxn ang="0">
                  <a:pos x="202" y="74"/>
                </a:cxn>
                <a:cxn ang="0">
                  <a:pos x="194" y="107"/>
                </a:cxn>
                <a:cxn ang="0">
                  <a:pos x="191" y="142"/>
                </a:cxn>
                <a:cxn ang="0">
                  <a:pos x="186" y="164"/>
                </a:cxn>
                <a:cxn ang="0">
                  <a:pos x="177" y="179"/>
                </a:cxn>
                <a:cxn ang="0">
                  <a:pos x="176" y="196"/>
                </a:cxn>
                <a:cxn ang="0">
                  <a:pos x="194" y="217"/>
                </a:cxn>
                <a:cxn ang="0">
                  <a:pos x="166" y="246"/>
                </a:cxn>
                <a:cxn ang="0">
                  <a:pos x="146" y="243"/>
                </a:cxn>
                <a:cxn ang="0">
                  <a:pos x="110" y="262"/>
                </a:cxn>
                <a:cxn ang="0">
                  <a:pos x="81" y="284"/>
                </a:cxn>
                <a:cxn ang="0">
                  <a:pos x="65" y="291"/>
                </a:cxn>
                <a:cxn ang="0">
                  <a:pos x="35" y="304"/>
                </a:cxn>
                <a:cxn ang="0">
                  <a:pos x="16" y="343"/>
                </a:cxn>
                <a:cxn ang="0">
                  <a:pos x="3" y="373"/>
                </a:cxn>
                <a:cxn ang="0">
                  <a:pos x="9" y="403"/>
                </a:cxn>
                <a:cxn ang="0">
                  <a:pos x="11" y="411"/>
                </a:cxn>
                <a:cxn ang="0">
                  <a:pos x="0" y="454"/>
                </a:cxn>
                <a:cxn ang="0">
                  <a:pos x="8" y="459"/>
                </a:cxn>
                <a:cxn ang="0">
                  <a:pos x="23" y="453"/>
                </a:cxn>
                <a:cxn ang="0">
                  <a:pos x="37" y="464"/>
                </a:cxn>
              </a:cxnLst>
              <a:rect l="0" t="0" r="r" b="b"/>
              <a:pathLst>
                <a:path w="343" h="499">
                  <a:moveTo>
                    <a:pt x="37" y="464"/>
                  </a:moveTo>
                  <a:cubicBezTo>
                    <a:pt x="37" y="471"/>
                    <a:pt x="36" y="487"/>
                    <a:pt x="46" y="488"/>
                  </a:cubicBezTo>
                  <a:cubicBezTo>
                    <a:pt x="56" y="489"/>
                    <a:pt x="56" y="499"/>
                    <a:pt x="69" y="496"/>
                  </a:cubicBezTo>
                  <a:cubicBezTo>
                    <a:pt x="82" y="493"/>
                    <a:pt x="88" y="478"/>
                    <a:pt x="88" y="478"/>
                  </a:cubicBezTo>
                  <a:cubicBezTo>
                    <a:pt x="100" y="481"/>
                    <a:pt x="100" y="481"/>
                    <a:pt x="100" y="481"/>
                  </a:cubicBezTo>
                  <a:cubicBezTo>
                    <a:pt x="102" y="474"/>
                    <a:pt x="102" y="474"/>
                    <a:pt x="102" y="474"/>
                  </a:cubicBezTo>
                  <a:cubicBezTo>
                    <a:pt x="102" y="474"/>
                    <a:pt x="114" y="481"/>
                    <a:pt x="115" y="479"/>
                  </a:cubicBezTo>
                  <a:cubicBezTo>
                    <a:pt x="115" y="478"/>
                    <a:pt x="124" y="465"/>
                    <a:pt x="124" y="465"/>
                  </a:cubicBezTo>
                  <a:cubicBezTo>
                    <a:pt x="124" y="465"/>
                    <a:pt x="135" y="465"/>
                    <a:pt x="135" y="463"/>
                  </a:cubicBezTo>
                  <a:cubicBezTo>
                    <a:pt x="135" y="461"/>
                    <a:pt x="144" y="443"/>
                    <a:pt x="142" y="435"/>
                  </a:cubicBezTo>
                  <a:cubicBezTo>
                    <a:pt x="140" y="427"/>
                    <a:pt x="129" y="422"/>
                    <a:pt x="133" y="416"/>
                  </a:cubicBezTo>
                  <a:cubicBezTo>
                    <a:pt x="137" y="410"/>
                    <a:pt x="154" y="395"/>
                    <a:pt x="154" y="395"/>
                  </a:cubicBezTo>
                  <a:cubicBezTo>
                    <a:pt x="173" y="407"/>
                    <a:pt x="173" y="407"/>
                    <a:pt x="173" y="407"/>
                  </a:cubicBezTo>
                  <a:cubicBezTo>
                    <a:pt x="183" y="404"/>
                    <a:pt x="183" y="404"/>
                    <a:pt x="183" y="404"/>
                  </a:cubicBezTo>
                  <a:cubicBezTo>
                    <a:pt x="183" y="404"/>
                    <a:pt x="185" y="415"/>
                    <a:pt x="194" y="414"/>
                  </a:cubicBezTo>
                  <a:cubicBezTo>
                    <a:pt x="203" y="413"/>
                    <a:pt x="231" y="396"/>
                    <a:pt x="231" y="396"/>
                  </a:cubicBezTo>
                  <a:cubicBezTo>
                    <a:pt x="256" y="394"/>
                    <a:pt x="256" y="394"/>
                    <a:pt x="256" y="394"/>
                  </a:cubicBezTo>
                  <a:cubicBezTo>
                    <a:pt x="256" y="394"/>
                    <a:pt x="276" y="389"/>
                    <a:pt x="283" y="384"/>
                  </a:cubicBezTo>
                  <a:cubicBezTo>
                    <a:pt x="291" y="379"/>
                    <a:pt x="313" y="365"/>
                    <a:pt x="313" y="365"/>
                  </a:cubicBezTo>
                  <a:cubicBezTo>
                    <a:pt x="313" y="365"/>
                    <a:pt x="321" y="328"/>
                    <a:pt x="321" y="318"/>
                  </a:cubicBezTo>
                  <a:cubicBezTo>
                    <a:pt x="321" y="308"/>
                    <a:pt x="327" y="302"/>
                    <a:pt x="326" y="298"/>
                  </a:cubicBezTo>
                  <a:cubicBezTo>
                    <a:pt x="324" y="294"/>
                    <a:pt x="322" y="289"/>
                    <a:pt x="322" y="288"/>
                  </a:cubicBezTo>
                  <a:cubicBezTo>
                    <a:pt x="322" y="288"/>
                    <a:pt x="335" y="281"/>
                    <a:pt x="335" y="281"/>
                  </a:cubicBezTo>
                  <a:cubicBezTo>
                    <a:pt x="335" y="281"/>
                    <a:pt x="329" y="272"/>
                    <a:pt x="336" y="268"/>
                  </a:cubicBezTo>
                  <a:cubicBezTo>
                    <a:pt x="342" y="264"/>
                    <a:pt x="339" y="258"/>
                    <a:pt x="339" y="258"/>
                  </a:cubicBezTo>
                  <a:cubicBezTo>
                    <a:pt x="336" y="254"/>
                    <a:pt x="336" y="254"/>
                    <a:pt x="336" y="254"/>
                  </a:cubicBezTo>
                  <a:cubicBezTo>
                    <a:pt x="336" y="254"/>
                    <a:pt x="343" y="251"/>
                    <a:pt x="340" y="249"/>
                  </a:cubicBezTo>
                  <a:cubicBezTo>
                    <a:pt x="337" y="246"/>
                    <a:pt x="333" y="242"/>
                    <a:pt x="333" y="242"/>
                  </a:cubicBezTo>
                  <a:cubicBezTo>
                    <a:pt x="322" y="243"/>
                    <a:pt x="322" y="243"/>
                    <a:pt x="322" y="243"/>
                  </a:cubicBezTo>
                  <a:cubicBezTo>
                    <a:pt x="310" y="203"/>
                    <a:pt x="310" y="203"/>
                    <a:pt x="310" y="203"/>
                  </a:cubicBezTo>
                  <a:cubicBezTo>
                    <a:pt x="309" y="151"/>
                    <a:pt x="309" y="151"/>
                    <a:pt x="309" y="151"/>
                  </a:cubicBezTo>
                  <a:cubicBezTo>
                    <a:pt x="289" y="135"/>
                    <a:pt x="289" y="135"/>
                    <a:pt x="289" y="135"/>
                  </a:cubicBezTo>
                  <a:cubicBezTo>
                    <a:pt x="293" y="123"/>
                    <a:pt x="293" y="123"/>
                    <a:pt x="293" y="123"/>
                  </a:cubicBezTo>
                  <a:cubicBezTo>
                    <a:pt x="293" y="123"/>
                    <a:pt x="288" y="114"/>
                    <a:pt x="288" y="113"/>
                  </a:cubicBezTo>
                  <a:cubicBezTo>
                    <a:pt x="288" y="112"/>
                    <a:pt x="297" y="98"/>
                    <a:pt x="297" y="98"/>
                  </a:cubicBezTo>
                  <a:cubicBezTo>
                    <a:pt x="295" y="79"/>
                    <a:pt x="295" y="79"/>
                    <a:pt x="295" y="79"/>
                  </a:cubicBezTo>
                  <a:cubicBezTo>
                    <a:pt x="288" y="78"/>
                    <a:pt x="288" y="78"/>
                    <a:pt x="288" y="78"/>
                  </a:cubicBezTo>
                  <a:cubicBezTo>
                    <a:pt x="285" y="67"/>
                    <a:pt x="285" y="67"/>
                    <a:pt x="285" y="67"/>
                  </a:cubicBezTo>
                  <a:cubicBezTo>
                    <a:pt x="290" y="61"/>
                    <a:pt x="290" y="61"/>
                    <a:pt x="290" y="61"/>
                  </a:cubicBezTo>
                  <a:cubicBezTo>
                    <a:pt x="284" y="57"/>
                    <a:pt x="284" y="57"/>
                    <a:pt x="284" y="57"/>
                  </a:cubicBezTo>
                  <a:cubicBezTo>
                    <a:pt x="284" y="44"/>
                    <a:pt x="284" y="44"/>
                    <a:pt x="284" y="44"/>
                  </a:cubicBezTo>
                  <a:cubicBezTo>
                    <a:pt x="280" y="43"/>
                    <a:pt x="280" y="43"/>
                    <a:pt x="280" y="43"/>
                  </a:cubicBezTo>
                  <a:cubicBezTo>
                    <a:pt x="281" y="29"/>
                    <a:pt x="281" y="29"/>
                    <a:pt x="281" y="29"/>
                  </a:cubicBezTo>
                  <a:cubicBezTo>
                    <a:pt x="289" y="23"/>
                    <a:pt x="289" y="23"/>
                    <a:pt x="289" y="23"/>
                  </a:cubicBezTo>
                  <a:cubicBezTo>
                    <a:pt x="287" y="12"/>
                    <a:pt x="287" y="12"/>
                    <a:pt x="287" y="12"/>
                  </a:cubicBezTo>
                  <a:cubicBezTo>
                    <a:pt x="275" y="12"/>
                    <a:pt x="265" y="12"/>
                    <a:pt x="265" y="12"/>
                  </a:cubicBezTo>
                  <a:cubicBezTo>
                    <a:pt x="255" y="2"/>
                    <a:pt x="255" y="2"/>
                    <a:pt x="255" y="2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56" y="17"/>
                    <a:pt x="256" y="17"/>
                    <a:pt x="256" y="17"/>
                  </a:cubicBezTo>
                  <a:cubicBezTo>
                    <a:pt x="250" y="30"/>
                    <a:pt x="250" y="30"/>
                    <a:pt x="250" y="30"/>
                  </a:cubicBezTo>
                  <a:cubicBezTo>
                    <a:pt x="239" y="31"/>
                    <a:pt x="239" y="31"/>
                    <a:pt x="239" y="31"/>
                  </a:cubicBezTo>
                  <a:cubicBezTo>
                    <a:pt x="239" y="31"/>
                    <a:pt x="238" y="39"/>
                    <a:pt x="235" y="45"/>
                  </a:cubicBezTo>
                  <a:cubicBezTo>
                    <a:pt x="232" y="50"/>
                    <a:pt x="215" y="47"/>
                    <a:pt x="211" y="49"/>
                  </a:cubicBezTo>
                  <a:cubicBezTo>
                    <a:pt x="206" y="51"/>
                    <a:pt x="203" y="72"/>
                    <a:pt x="202" y="74"/>
                  </a:cubicBezTo>
                  <a:cubicBezTo>
                    <a:pt x="202" y="76"/>
                    <a:pt x="184" y="90"/>
                    <a:pt x="185" y="94"/>
                  </a:cubicBezTo>
                  <a:cubicBezTo>
                    <a:pt x="185" y="98"/>
                    <a:pt x="194" y="107"/>
                    <a:pt x="194" y="107"/>
                  </a:cubicBezTo>
                  <a:cubicBezTo>
                    <a:pt x="194" y="107"/>
                    <a:pt x="187" y="116"/>
                    <a:pt x="187" y="123"/>
                  </a:cubicBezTo>
                  <a:cubicBezTo>
                    <a:pt x="186" y="131"/>
                    <a:pt x="191" y="142"/>
                    <a:pt x="191" y="142"/>
                  </a:cubicBezTo>
                  <a:cubicBezTo>
                    <a:pt x="194" y="160"/>
                    <a:pt x="194" y="160"/>
                    <a:pt x="194" y="160"/>
                  </a:cubicBezTo>
                  <a:cubicBezTo>
                    <a:pt x="186" y="164"/>
                    <a:pt x="186" y="164"/>
                    <a:pt x="186" y="164"/>
                  </a:cubicBezTo>
                  <a:cubicBezTo>
                    <a:pt x="186" y="171"/>
                    <a:pt x="186" y="171"/>
                    <a:pt x="186" y="171"/>
                  </a:cubicBezTo>
                  <a:cubicBezTo>
                    <a:pt x="186" y="171"/>
                    <a:pt x="181" y="175"/>
                    <a:pt x="177" y="179"/>
                  </a:cubicBezTo>
                  <a:cubicBezTo>
                    <a:pt x="173" y="183"/>
                    <a:pt x="182" y="191"/>
                    <a:pt x="182" y="191"/>
                  </a:cubicBezTo>
                  <a:cubicBezTo>
                    <a:pt x="176" y="196"/>
                    <a:pt x="176" y="196"/>
                    <a:pt x="176" y="196"/>
                  </a:cubicBezTo>
                  <a:cubicBezTo>
                    <a:pt x="181" y="206"/>
                    <a:pt x="181" y="206"/>
                    <a:pt x="181" y="206"/>
                  </a:cubicBezTo>
                  <a:cubicBezTo>
                    <a:pt x="194" y="217"/>
                    <a:pt x="194" y="217"/>
                    <a:pt x="194" y="217"/>
                  </a:cubicBezTo>
                  <a:cubicBezTo>
                    <a:pt x="194" y="217"/>
                    <a:pt x="186" y="241"/>
                    <a:pt x="185" y="244"/>
                  </a:cubicBezTo>
                  <a:cubicBezTo>
                    <a:pt x="184" y="248"/>
                    <a:pt x="170" y="246"/>
                    <a:pt x="166" y="246"/>
                  </a:cubicBezTo>
                  <a:cubicBezTo>
                    <a:pt x="162" y="246"/>
                    <a:pt x="154" y="250"/>
                    <a:pt x="154" y="250"/>
                  </a:cubicBezTo>
                  <a:cubicBezTo>
                    <a:pt x="154" y="250"/>
                    <a:pt x="149" y="246"/>
                    <a:pt x="146" y="243"/>
                  </a:cubicBezTo>
                  <a:cubicBezTo>
                    <a:pt x="143" y="241"/>
                    <a:pt x="123" y="244"/>
                    <a:pt x="123" y="244"/>
                  </a:cubicBezTo>
                  <a:cubicBezTo>
                    <a:pt x="123" y="244"/>
                    <a:pt x="118" y="251"/>
                    <a:pt x="110" y="262"/>
                  </a:cubicBezTo>
                  <a:cubicBezTo>
                    <a:pt x="102" y="274"/>
                    <a:pt x="89" y="271"/>
                    <a:pt x="88" y="273"/>
                  </a:cubicBezTo>
                  <a:cubicBezTo>
                    <a:pt x="87" y="275"/>
                    <a:pt x="81" y="284"/>
                    <a:pt x="81" y="284"/>
                  </a:cubicBezTo>
                  <a:cubicBezTo>
                    <a:pt x="70" y="284"/>
                    <a:pt x="70" y="284"/>
                    <a:pt x="70" y="284"/>
                  </a:cubicBezTo>
                  <a:cubicBezTo>
                    <a:pt x="65" y="291"/>
                    <a:pt x="65" y="291"/>
                    <a:pt x="65" y="291"/>
                  </a:cubicBezTo>
                  <a:cubicBezTo>
                    <a:pt x="52" y="291"/>
                    <a:pt x="52" y="291"/>
                    <a:pt x="52" y="291"/>
                  </a:cubicBezTo>
                  <a:cubicBezTo>
                    <a:pt x="52" y="291"/>
                    <a:pt x="45" y="295"/>
                    <a:pt x="35" y="304"/>
                  </a:cubicBezTo>
                  <a:cubicBezTo>
                    <a:pt x="25" y="312"/>
                    <a:pt x="30" y="328"/>
                    <a:pt x="30" y="328"/>
                  </a:cubicBezTo>
                  <a:cubicBezTo>
                    <a:pt x="30" y="328"/>
                    <a:pt x="19" y="341"/>
                    <a:pt x="16" y="343"/>
                  </a:cubicBezTo>
                  <a:cubicBezTo>
                    <a:pt x="14" y="346"/>
                    <a:pt x="12" y="364"/>
                    <a:pt x="12" y="364"/>
                  </a:cubicBezTo>
                  <a:cubicBezTo>
                    <a:pt x="12" y="364"/>
                    <a:pt x="4" y="369"/>
                    <a:pt x="3" y="373"/>
                  </a:cubicBezTo>
                  <a:cubicBezTo>
                    <a:pt x="2" y="378"/>
                    <a:pt x="8" y="390"/>
                    <a:pt x="8" y="390"/>
                  </a:cubicBezTo>
                  <a:cubicBezTo>
                    <a:pt x="8" y="390"/>
                    <a:pt x="9" y="402"/>
                    <a:pt x="9" y="403"/>
                  </a:cubicBezTo>
                  <a:cubicBezTo>
                    <a:pt x="10" y="404"/>
                    <a:pt x="18" y="408"/>
                    <a:pt x="18" y="408"/>
                  </a:cubicBezTo>
                  <a:cubicBezTo>
                    <a:pt x="11" y="411"/>
                    <a:pt x="11" y="411"/>
                    <a:pt x="11" y="411"/>
                  </a:cubicBezTo>
                  <a:cubicBezTo>
                    <a:pt x="11" y="440"/>
                    <a:pt x="11" y="440"/>
                    <a:pt x="11" y="440"/>
                  </a:cubicBezTo>
                  <a:cubicBezTo>
                    <a:pt x="0" y="454"/>
                    <a:pt x="0" y="454"/>
                    <a:pt x="0" y="454"/>
                  </a:cubicBezTo>
                  <a:cubicBezTo>
                    <a:pt x="1" y="454"/>
                    <a:pt x="2" y="454"/>
                    <a:pt x="2" y="454"/>
                  </a:cubicBezTo>
                  <a:cubicBezTo>
                    <a:pt x="8" y="459"/>
                    <a:pt x="8" y="459"/>
                    <a:pt x="8" y="459"/>
                  </a:cubicBezTo>
                  <a:cubicBezTo>
                    <a:pt x="22" y="449"/>
                    <a:pt x="22" y="449"/>
                    <a:pt x="22" y="449"/>
                  </a:cubicBezTo>
                  <a:cubicBezTo>
                    <a:pt x="23" y="453"/>
                    <a:pt x="23" y="453"/>
                    <a:pt x="23" y="453"/>
                  </a:cubicBezTo>
                  <a:cubicBezTo>
                    <a:pt x="29" y="450"/>
                    <a:pt x="29" y="450"/>
                    <a:pt x="29" y="450"/>
                  </a:cubicBezTo>
                  <a:cubicBezTo>
                    <a:pt x="29" y="450"/>
                    <a:pt x="37" y="458"/>
                    <a:pt x="37" y="464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kern="0" dirty="0">
                <a:solidFill>
                  <a:sysClr val="windowText" lastClr="000000"/>
                </a:solidFill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23" name="Freeform 765"/>
            <p:cNvSpPr>
              <a:spLocks noChangeAspect="1"/>
            </p:cNvSpPr>
            <p:nvPr/>
          </p:nvSpPr>
          <p:spPr bwMode="auto">
            <a:xfrm>
              <a:off x="6537356" y="1949252"/>
              <a:ext cx="660392" cy="813616"/>
            </a:xfrm>
            <a:custGeom>
              <a:avLst/>
              <a:gdLst/>
              <a:ahLst/>
              <a:cxnLst>
                <a:cxn ang="0">
                  <a:pos x="76" y="284"/>
                </a:cxn>
                <a:cxn ang="0">
                  <a:pos x="98" y="274"/>
                </a:cxn>
                <a:cxn ang="0">
                  <a:pos x="113" y="285"/>
                </a:cxn>
                <a:cxn ang="0">
                  <a:pos x="125" y="289"/>
                </a:cxn>
                <a:cxn ang="0">
                  <a:pos x="129" y="299"/>
                </a:cxn>
                <a:cxn ang="0">
                  <a:pos x="132" y="296"/>
                </a:cxn>
                <a:cxn ang="0">
                  <a:pos x="148" y="308"/>
                </a:cxn>
                <a:cxn ang="0">
                  <a:pos x="154" y="296"/>
                </a:cxn>
                <a:cxn ang="0">
                  <a:pos x="161" y="294"/>
                </a:cxn>
                <a:cxn ang="0">
                  <a:pos x="167" y="284"/>
                </a:cxn>
                <a:cxn ang="0">
                  <a:pos x="172" y="275"/>
                </a:cxn>
                <a:cxn ang="0">
                  <a:pos x="164" y="262"/>
                </a:cxn>
                <a:cxn ang="0">
                  <a:pos x="157" y="254"/>
                </a:cxn>
                <a:cxn ang="0">
                  <a:pos x="167" y="246"/>
                </a:cxn>
                <a:cxn ang="0">
                  <a:pos x="167" y="230"/>
                </a:cxn>
                <a:cxn ang="0">
                  <a:pos x="175" y="220"/>
                </a:cxn>
                <a:cxn ang="0">
                  <a:pos x="179" y="200"/>
                </a:cxn>
                <a:cxn ang="0">
                  <a:pos x="194" y="195"/>
                </a:cxn>
                <a:cxn ang="0">
                  <a:pos x="201" y="183"/>
                </a:cxn>
                <a:cxn ang="0">
                  <a:pos x="205" y="172"/>
                </a:cxn>
                <a:cxn ang="0">
                  <a:pos x="214" y="166"/>
                </a:cxn>
                <a:cxn ang="0">
                  <a:pos x="214" y="155"/>
                </a:cxn>
                <a:cxn ang="0">
                  <a:pos x="220" y="151"/>
                </a:cxn>
                <a:cxn ang="0">
                  <a:pos x="224" y="134"/>
                </a:cxn>
                <a:cxn ang="0">
                  <a:pos x="250" y="127"/>
                </a:cxn>
                <a:cxn ang="0">
                  <a:pos x="250" y="126"/>
                </a:cxn>
                <a:cxn ang="0">
                  <a:pos x="240" y="113"/>
                </a:cxn>
                <a:cxn ang="0">
                  <a:pos x="229" y="115"/>
                </a:cxn>
                <a:cxn ang="0">
                  <a:pos x="183" y="67"/>
                </a:cxn>
                <a:cxn ang="0">
                  <a:pos x="179" y="57"/>
                </a:cxn>
                <a:cxn ang="0">
                  <a:pos x="160" y="55"/>
                </a:cxn>
                <a:cxn ang="0">
                  <a:pos x="158" y="47"/>
                </a:cxn>
                <a:cxn ang="0">
                  <a:pos x="148" y="41"/>
                </a:cxn>
                <a:cxn ang="0">
                  <a:pos x="128" y="30"/>
                </a:cxn>
                <a:cxn ang="0">
                  <a:pos x="102" y="16"/>
                </a:cxn>
                <a:cxn ang="0">
                  <a:pos x="90" y="5"/>
                </a:cxn>
                <a:cxn ang="0">
                  <a:pos x="56" y="2"/>
                </a:cxn>
                <a:cxn ang="0">
                  <a:pos x="33" y="9"/>
                </a:cxn>
                <a:cxn ang="0">
                  <a:pos x="7" y="9"/>
                </a:cxn>
                <a:cxn ang="0">
                  <a:pos x="9" y="20"/>
                </a:cxn>
                <a:cxn ang="0">
                  <a:pos x="1" y="26"/>
                </a:cxn>
                <a:cxn ang="0">
                  <a:pos x="0" y="40"/>
                </a:cxn>
                <a:cxn ang="0">
                  <a:pos x="4" y="41"/>
                </a:cxn>
                <a:cxn ang="0">
                  <a:pos x="4" y="54"/>
                </a:cxn>
                <a:cxn ang="0">
                  <a:pos x="10" y="58"/>
                </a:cxn>
                <a:cxn ang="0">
                  <a:pos x="5" y="64"/>
                </a:cxn>
                <a:cxn ang="0">
                  <a:pos x="8" y="75"/>
                </a:cxn>
                <a:cxn ang="0">
                  <a:pos x="15" y="76"/>
                </a:cxn>
                <a:cxn ang="0">
                  <a:pos x="17" y="95"/>
                </a:cxn>
                <a:cxn ang="0">
                  <a:pos x="8" y="110"/>
                </a:cxn>
                <a:cxn ang="0">
                  <a:pos x="13" y="120"/>
                </a:cxn>
                <a:cxn ang="0">
                  <a:pos x="9" y="132"/>
                </a:cxn>
                <a:cxn ang="0">
                  <a:pos x="29" y="148"/>
                </a:cxn>
                <a:cxn ang="0">
                  <a:pos x="30" y="200"/>
                </a:cxn>
                <a:cxn ang="0">
                  <a:pos x="42" y="240"/>
                </a:cxn>
                <a:cxn ang="0">
                  <a:pos x="53" y="239"/>
                </a:cxn>
                <a:cxn ang="0">
                  <a:pos x="60" y="246"/>
                </a:cxn>
                <a:cxn ang="0">
                  <a:pos x="56" y="251"/>
                </a:cxn>
                <a:cxn ang="0">
                  <a:pos x="59" y="255"/>
                </a:cxn>
                <a:cxn ang="0">
                  <a:pos x="56" y="265"/>
                </a:cxn>
                <a:cxn ang="0">
                  <a:pos x="54" y="277"/>
                </a:cxn>
                <a:cxn ang="0">
                  <a:pos x="70" y="281"/>
                </a:cxn>
                <a:cxn ang="0">
                  <a:pos x="76" y="284"/>
                </a:cxn>
              </a:cxnLst>
              <a:rect l="0" t="0" r="r" b="b"/>
              <a:pathLst>
                <a:path w="250" h="308">
                  <a:moveTo>
                    <a:pt x="76" y="284"/>
                  </a:moveTo>
                  <a:cubicBezTo>
                    <a:pt x="76" y="284"/>
                    <a:pt x="86" y="274"/>
                    <a:pt x="98" y="274"/>
                  </a:cubicBezTo>
                  <a:cubicBezTo>
                    <a:pt x="109" y="275"/>
                    <a:pt x="113" y="285"/>
                    <a:pt x="113" y="285"/>
                  </a:cubicBezTo>
                  <a:cubicBezTo>
                    <a:pt x="113" y="285"/>
                    <a:pt x="123" y="281"/>
                    <a:pt x="125" y="289"/>
                  </a:cubicBezTo>
                  <a:cubicBezTo>
                    <a:pt x="127" y="297"/>
                    <a:pt x="129" y="299"/>
                    <a:pt x="129" y="299"/>
                  </a:cubicBezTo>
                  <a:cubicBezTo>
                    <a:pt x="132" y="296"/>
                    <a:pt x="132" y="296"/>
                    <a:pt x="132" y="296"/>
                  </a:cubicBezTo>
                  <a:cubicBezTo>
                    <a:pt x="148" y="308"/>
                    <a:pt x="148" y="308"/>
                    <a:pt x="148" y="308"/>
                  </a:cubicBezTo>
                  <a:cubicBezTo>
                    <a:pt x="148" y="308"/>
                    <a:pt x="148" y="297"/>
                    <a:pt x="154" y="296"/>
                  </a:cubicBezTo>
                  <a:cubicBezTo>
                    <a:pt x="159" y="295"/>
                    <a:pt x="161" y="294"/>
                    <a:pt x="161" y="294"/>
                  </a:cubicBezTo>
                  <a:cubicBezTo>
                    <a:pt x="161" y="294"/>
                    <a:pt x="165" y="287"/>
                    <a:pt x="167" y="284"/>
                  </a:cubicBezTo>
                  <a:cubicBezTo>
                    <a:pt x="169" y="282"/>
                    <a:pt x="175" y="281"/>
                    <a:pt x="172" y="275"/>
                  </a:cubicBezTo>
                  <a:cubicBezTo>
                    <a:pt x="170" y="269"/>
                    <a:pt x="165" y="263"/>
                    <a:pt x="164" y="262"/>
                  </a:cubicBezTo>
                  <a:cubicBezTo>
                    <a:pt x="164" y="261"/>
                    <a:pt x="157" y="255"/>
                    <a:pt x="157" y="254"/>
                  </a:cubicBezTo>
                  <a:cubicBezTo>
                    <a:pt x="157" y="254"/>
                    <a:pt x="167" y="247"/>
                    <a:pt x="167" y="246"/>
                  </a:cubicBezTo>
                  <a:cubicBezTo>
                    <a:pt x="167" y="245"/>
                    <a:pt x="167" y="230"/>
                    <a:pt x="167" y="230"/>
                  </a:cubicBezTo>
                  <a:cubicBezTo>
                    <a:pt x="167" y="230"/>
                    <a:pt x="175" y="223"/>
                    <a:pt x="175" y="220"/>
                  </a:cubicBezTo>
                  <a:cubicBezTo>
                    <a:pt x="174" y="217"/>
                    <a:pt x="173" y="201"/>
                    <a:pt x="179" y="200"/>
                  </a:cubicBezTo>
                  <a:cubicBezTo>
                    <a:pt x="185" y="199"/>
                    <a:pt x="192" y="197"/>
                    <a:pt x="194" y="195"/>
                  </a:cubicBezTo>
                  <a:cubicBezTo>
                    <a:pt x="196" y="193"/>
                    <a:pt x="201" y="188"/>
                    <a:pt x="201" y="183"/>
                  </a:cubicBezTo>
                  <a:cubicBezTo>
                    <a:pt x="201" y="178"/>
                    <a:pt x="200" y="176"/>
                    <a:pt x="205" y="172"/>
                  </a:cubicBezTo>
                  <a:cubicBezTo>
                    <a:pt x="211" y="168"/>
                    <a:pt x="214" y="166"/>
                    <a:pt x="214" y="166"/>
                  </a:cubicBezTo>
                  <a:cubicBezTo>
                    <a:pt x="214" y="165"/>
                    <a:pt x="214" y="155"/>
                    <a:pt x="214" y="155"/>
                  </a:cubicBezTo>
                  <a:cubicBezTo>
                    <a:pt x="220" y="151"/>
                    <a:pt x="220" y="151"/>
                    <a:pt x="220" y="151"/>
                  </a:cubicBezTo>
                  <a:cubicBezTo>
                    <a:pt x="220" y="151"/>
                    <a:pt x="217" y="136"/>
                    <a:pt x="224" y="134"/>
                  </a:cubicBezTo>
                  <a:cubicBezTo>
                    <a:pt x="232" y="132"/>
                    <a:pt x="250" y="127"/>
                    <a:pt x="250" y="127"/>
                  </a:cubicBezTo>
                  <a:cubicBezTo>
                    <a:pt x="250" y="127"/>
                    <a:pt x="250" y="127"/>
                    <a:pt x="250" y="126"/>
                  </a:cubicBezTo>
                  <a:cubicBezTo>
                    <a:pt x="240" y="113"/>
                    <a:pt x="240" y="113"/>
                    <a:pt x="240" y="113"/>
                  </a:cubicBezTo>
                  <a:cubicBezTo>
                    <a:pt x="229" y="115"/>
                    <a:pt x="229" y="115"/>
                    <a:pt x="229" y="115"/>
                  </a:cubicBezTo>
                  <a:cubicBezTo>
                    <a:pt x="229" y="115"/>
                    <a:pt x="192" y="72"/>
                    <a:pt x="183" y="67"/>
                  </a:cubicBezTo>
                  <a:cubicBezTo>
                    <a:pt x="174" y="62"/>
                    <a:pt x="179" y="57"/>
                    <a:pt x="179" y="57"/>
                  </a:cubicBezTo>
                  <a:cubicBezTo>
                    <a:pt x="160" y="55"/>
                    <a:pt x="160" y="55"/>
                    <a:pt x="160" y="55"/>
                  </a:cubicBezTo>
                  <a:cubicBezTo>
                    <a:pt x="158" y="47"/>
                    <a:pt x="158" y="47"/>
                    <a:pt x="158" y="47"/>
                  </a:cubicBezTo>
                  <a:cubicBezTo>
                    <a:pt x="148" y="41"/>
                    <a:pt x="148" y="41"/>
                    <a:pt x="148" y="41"/>
                  </a:cubicBezTo>
                  <a:cubicBezTo>
                    <a:pt x="148" y="41"/>
                    <a:pt x="139" y="40"/>
                    <a:pt x="128" y="30"/>
                  </a:cubicBezTo>
                  <a:cubicBezTo>
                    <a:pt x="117" y="20"/>
                    <a:pt x="109" y="17"/>
                    <a:pt x="102" y="16"/>
                  </a:cubicBezTo>
                  <a:cubicBezTo>
                    <a:pt x="95" y="15"/>
                    <a:pt x="90" y="5"/>
                    <a:pt x="90" y="5"/>
                  </a:cubicBezTo>
                  <a:cubicBezTo>
                    <a:pt x="90" y="5"/>
                    <a:pt x="58" y="0"/>
                    <a:pt x="56" y="2"/>
                  </a:cubicBezTo>
                  <a:cubicBezTo>
                    <a:pt x="54" y="4"/>
                    <a:pt x="34" y="9"/>
                    <a:pt x="33" y="9"/>
                  </a:cubicBezTo>
                  <a:cubicBezTo>
                    <a:pt x="33" y="10"/>
                    <a:pt x="19" y="10"/>
                    <a:pt x="7" y="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5" y="64"/>
                    <a:pt x="5" y="64"/>
                    <a:pt x="5" y="64"/>
                  </a:cubicBezTo>
                  <a:cubicBezTo>
                    <a:pt x="8" y="75"/>
                    <a:pt x="8" y="75"/>
                    <a:pt x="8" y="75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7" y="95"/>
                    <a:pt x="17" y="95"/>
                    <a:pt x="17" y="95"/>
                  </a:cubicBezTo>
                  <a:cubicBezTo>
                    <a:pt x="17" y="95"/>
                    <a:pt x="8" y="109"/>
                    <a:pt x="8" y="110"/>
                  </a:cubicBezTo>
                  <a:cubicBezTo>
                    <a:pt x="8" y="111"/>
                    <a:pt x="13" y="120"/>
                    <a:pt x="13" y="120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29" y="148"/>
                    <a:pt x="29" y="148"/>
                    <a:pt x="29" y="148"/>
                  </a:cubicBezTo>
                  <a:cubicBezTo>
                    <a:pt x="30" y="200"/>
                    <a:pt x="30" y="200"/>
                    <a:pt x="30" y="200"/>
                  </a:cubicBezTo>
                  <a:cubicBezTo>
                    <a:pt x="42" y="240"/>
                    <a:pt x="42" y="240"/>
                    <a:pt x="42" y="240"/>
                  </a:cubicBezTo>
                  <a:cubicBezTo>
                    <a:pt x="53" y="239"/>
                    <a:pt x="53" y="239"/>
                    <a:pt x="53" y="239"/>
                  </a:cubicBezTo>
                  <a:cubicBezTo>
                    <a:pt x="53" y="239"/>
                    <a:pt x="57" y="243"/>
                    <a:pt x="60" y="246"/>
                  </a:cubicBezTo>
                  <a:cubicBezTo>
                    <a:pt x="63" y="248"/>
                    <a:pt x="56" y="251"/>
                    <a:pt x="56" y="251"/>
                  </a:cubicBezTo>
                  <a:cubicBezTo>
                    <a:pt x="59" y="255"/>
                    <a:pt x="59" y="255"/>
                    <a:pt x="59" y="255"/>
                  </a:cubicBezTo>
                  <a:cubicBezTo>
                    <a:pt x="59" y="255"/>
                    <a:pt x="62" y="261"/>
                    <a:pt x="56" y="265"/>
                  </a:cubicBezTo>
                  <a:cubicBezTo>
                    <a:pt x="51" y="268"/>
                    <a:pt x="53" y="275"/>
                    <a:pt x="54" y="277"/>
                  </a:cubicBezTo>
                  <a:cubicBezTo>
                    <a:pt x="70" y="281"/>
                    <a:pt x="70" y="281"/>
                    <a:pt x="70" y="281"/>
                  </a:cubicBezTo>
                  <a:lnTo>
                    <a:pt x="76" y="284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kern="0" dirty="0">
                <a:solidFill>
                  <a:sysClr val="windowText" lastClr="000000"/>
                </a:solidFill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24" name="Freeform 766"/>
            <p:cNvSpPr>
              <a:spLocks noChangeAspect="1"/>
            </p:cNvSpPr>
            <p:nvPr/>
          </p:nvSpPr>
          <p:spPr bwMode="auto">
            <a:xfrm>
              <a:off x="6993962" y="2283279"/>
              <a:ext cx="571523" cy="346285"/>
            </a:xfrm>
            <a:custGeom>
              <a:avLst/>
              <a:gdLst/>
              <a:ahLst/>
              <a:cxnLst>
                <a:cxn ang="0">
                  <a:pos x="16" y="104"/>
                </a:cxn>
                <a:cxn ang="0">
                  <a:pos x="19" y="98"/>
                </a:cxn>
                <a:cxn ang="0">
                  <a:pos x="25" y="103"/>
                </a:cxn>
                <a:cxn ang="0">
                  <a:pos x="32" y="96"/>
                </a:cxn>
                <a:cxn ang="0">
                  <a:pos x="41" y="94"/>
                </a:cxn>
                <a:cxn ang="0">
                  <a:pos x="48" y="82"/>
                </a:cxn>
                <a:cxn ang="0">
                  <a:pos x="63" y="80"/>
                </a:cxn>
                <a:cxn ang="0">
                  <a:pos x="78" y="70"/>
                </a:cxn>
                <a:cxn ang="0">
                  <a:pos x="83" y="79"/>
                </a:cxn>
                <a:cxn ang="0">
                  <a:pos x="77" y="82"/>
                </a:cxn>
                <a:cxn ang="0">
                  <a:pos x="69" y="92"/>
                </a:cxn>
                <a:cxn ang="0">
                  <a:pos x="71" y="98"/>
                </a:cxn>
                <a:cxn ang="0">
                  <a:pos x="64" y="104"/>
                </a:cxn>
                <a:cxn ang="0">
                  <a:pos x="63" y="112"/>
                </a:cxn>
                <a:cxn ang="0">
                  <a:pos x="81" y="119"/>
                </a:cxn>
                <a:cxn ang="0">
                  <a:pos x="103" y="115"/>
                </a:cxn>
                <a:cxn ang="0">
                  <a:pos x="108" y="130"/>
                </a:cxn>
                <a:cxn ang="0">
                  <a:pos x="123" y="119"/>
                </a:cxn>
                <a:cxn ang="0">
                  <a:pos x="121" y="112"/>
                </a:cxn>
                <a:cxn ang="0">
                  <a:pos x="125" y="108"/>
                </a:cxn>
                <a:cxn ang="0">
                  <a:pos x="120" y="99"/>
                </a:cxn>
                <a:cxn ang="0">
                  <a:pos x="131" y="90"/>
                </a:cxn>
                <a:cxn ang="0">
                  <a:pos x="153" y="97"/>
                </a:cxn>
                <a:cxn ang="0">
                  <a:pos x="188" y="97"/>
                </a:cxn>
                <a:cxn ang="0">
                  <a:pos x="193" y="102"/>
                </a:cxn>
                <a:cxn ang="0">
                  <a:pos x="216" y="102"/>
                </a:cxn>
                <a:cxn ang="0">
                  <a:pos x="215" y="98"/>
                </a:cxn>
                <a:cxn ang="0">
                  <a:pos x="209" y="87"/>
                </a:cxn>
                <a:cxn ang="0">
                  <a:pos x="208" y="69"/>
                </a:cxn>
                <a:cxn ang="0">
                  <a:pos x="201" y="46"/>
                </a:cxn>
                <a:cxn ang="0">
                  <a:pos x="181" y="19"/>
                </a:cxn>
                <a:cxn ang="0">
                  <a:pos x="160" y="12"/>
                </a:cxn>
                <a:cxn ang="0">
                  <a:pos x="138" y="18"/>
                </a:cxn>
                <a:cxn ang="0">
                  <a:pos x="128" y="12"/>
                </a:cxn>
                <a:cxn ang="0">
                  <a:pos x="115" y="19"/>
                </a:cxn>
                <a:cxn ang="0">
                  <a:pos x="101" y="7"/>
                </a:cxn>
                <a:cxn ang="0">
                  <a:pos x="82" y="7"/>
                </a:cxn>
                <a:cxn ang="0">
                  <a:pos x="77" y="0"/>
                </a:cxn>
                <a:cxn ang="0">
                  <a:pos x="77" y="1"/>
                </a:cxn>
                <a:cxn ang="0">
                  <a:pos x="51" y="8"/>
                </a:cxn>
                <a:cxn ang="0">
                  <a:pos x="47" y="25"/>
                </a:cxn>
                <a:cxn ang="0">
                  <a:pos x="41" y="29"/>
                </a:cxn>
                <a:cxn ang="0">
                  <a:pos x="41" y="40"/>
                </a:cxn>
                <a:cxn ang="0">
                  <a:pos x="32" y="46"/>
                </a:cxn>
                <a:cxn ang="0">
                  <a:pos x="28" y="57"/>
                </a:cxn>
                <a:cxn ang="0">
                  <a:pos x="21" y="69"/>
                </a:cxn>
                <a:cxn ang="0">
                  <a:pos x="6" y="74"/>
                </a:cxn>
                <a:cxn ang="0">
                  <a:pos x="2" y="94"/>
                </a:cxn>
                <a:cxn ang="0">
                  <a:pos x="2" y="94"/>
                </a:cxn>
                <a:cxn ang="0">
                  <a:pos x="10" y="97"/>
                </a:cxn>
                <a:cxn ang="0">
                  <a:pos x="16" y="104"/>
                </a:cxn>
              </a:cxnLst>
              <a:rect l="0" t="0" r="r" b="b"/>
              <a:pathLst>
                <a:path w="216" h="131">
                  <a:moveTo>
                    <a:pt x="16" y="104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25" y="103"/>
                    <a:pt x="25" y="103"/>
                    <a:pt x="25" y="103"/>
                  </a:cubicBezTo>
                  <a:cubicBezTo>
                    <a:pt x="25" y="103"/>
                    <a:pt x="33" y="96"/>
                    <a:pt x="32" y="96"/>
                  </a:cubicBezTo>
                  <a:cubicBezTo>
                    <a:pt x="31" y="95"/>
                    <a:pt x="35" y="94"/>
                    <a:pt x="41" y="94"/>
                  </a:cubicBezTo>
                  <a:cubicBezTo>
                    <a:pt x="46" y="94"/>
                    <a:pt x="47" y="86"/>
                    <a:pt x="48" y="82"/>
                  </a:cubicBezTo>
                  <a:cubicBezTo>
                    <a:pt x="50" y="79"/>
                    <a:pt x="58" y="81"/>
                    <a:pt x="63" y="80"/>
                  </a:cubicBezTo>
                  <a:cubicBezTo>
                    <a:pt x="68" y="80"/>
                    <a:pt x="78" y="70"/>
                    <a:pt x="78" y="70"/>
                  </a:cubicBezTo>
                  <a:cubicBezTo>
                    <a:pt x="78" y="70"/>
                    <a:pt x="83" y="78"/>
                    <a:pt x="83" y="79"/>
                  </a:cubicBezTo>
                  <a:cubicBezTo>
                    <a:pt x="83" y="79"/>
                    <a:pt x="77" y="82"/>
                    <a:pt x="77" y="82"/>
                  </a:cubicBezTo>
                  <a:cubicBezTo>
                    <a:pt x="69" y="92"/>
                    <a:pt x="69" y="92"/>
                    <a:pt x="69" y="92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8"/>
                    <a:pt x="65" y="103"/>
                    <a:pt x="64" y="104"/>
                  </a:cubicBezTo>
                  <a:cubicBezTo>
                    <a:pt x="64" y="105"/>
                    <a:pt x="63" y="112"/>
                    <a:pt x="63" y="112"/>
                  </a:cubicBezTo>
                  <a:cubicBezTo>
                    <a:pt x="63" y="112"/>
                    <a:pt x="79" y="119"/>
                    <a:pt x="81" y="119"/>
                  </a:cubicBezTo>
                  <a:cubicBezTo>
                    <a:pt x="83" y="120"/>
                    <a:pt x="95" y="114"/>
                    <a:pt x="103" y="115"/>
                  </a:cubicBezTo>
                  <a:cubicBezTo>
                    <a:pt x="112" y="115"/>
                    <a:pt x="108" y="129"/>
                    <a:pt x="108" y="130"/>
                  </a:cubicBezTo>
                  <a:cubicBezTo>
                    <a:pt x="108" y="131"/>
                    <a:pt x="123" y="119"/>
                    <a:pt x="123" y="119"/>
                  </a:cubicBezTo>
                  <a:cubicBezTo>
                    <a:pt x="121" y="112"/>
                    <a:pt x="121" y="112"/>
                    <a:pt x="121" y="112"/>
                  </a:cubicBezTo>
                  <a:cubicBezTo>
                    <a:pt x="125" y="108"/>
                    <a:pt x="125" y="108"/>
                    <a:pt x="125" y="108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0" y="99"/>
                    <a:pt x="125" y="90"/>
                    <a:pt x="131" y="90"/>
                  </a:cubicBezTo>
                  <a:cubicBezTo>
                    <a:pt x="138" y="89"/>
                    <a:pt x="153" y="97"/>
                    <a:pt x="153" y="97"/>
                  </a:cubicBezTo>
                  <a:cubicBezTo>
                    <a:pt x="153" y="97"/>
                    <a:pt x="188" y="97"/>
                    <a:pt x="188" y="97"/>
                  </a:cubicBezTo>
                  <a:cubicBezTo>
                    <a:pt x="189" y="97"/>
                    <a:pt x="193" y="102"/>
                    <a:pt x="193" y="102"/>
                  </a:cubicBezTo>
                  <a:cubicBezTo>
                    <a:pt x="216" y="102"/>
                    <a:pt x="216" y="102"/>
                    <a:pt x="216" y="102"/>
                  </a:cubicBezTo>
                  <a:cubicBezTo>
                    <a:pt x="216" y="100"/>
                    <a:pt x="215" y="98"/>
                    <a:pt x="215" y="98"/>
                  </a:cubicBezTo>
                  <a:cubicBezTo>
                    <a:pt x="209" y="87"/>
                    <a:pt x="209" y="87"/>
                    <a:pt x="209" y="87"/>
                  </a:cubicBezTo>
                  <a:cubicBezTo>
                    <a:pt x="208" y="69"/>
                    <a:pt x="208" y="69"/>
                    <a:pt x="208" y="69"/>
                  </a:cubicBezTo>
                  <a:cubicBezTo>
                    <a:pt x="208" y="69"/>
                    <a:pt x="201" y="55"/>
                    <a:pt x="201" y="46"/>
                  </a:cubicBezTo>
                  <a:cubicBezTo>
                    <a:pt x="201" y="36"/>
                    <a:pt x="190" y="26"/>
                    <a:pt x="181" y="19"/>
                  </a:cubicBezTo>
                  <a:cubicBezTo>
                    <a:pt x="173" y="11"/>
                    <a:pt x="160" y="12"/>
                    <a:pt x="160" y="12"/>
                  </a:cubicBezTo>
                  <a:cubicBezTo>
                    <a:pt x="160" y="12"/>
                    <a:pt x="143" y="17"/>
                    <a:pt x="138" y="18"/>
                  </a:cubicBezTo>
                  <a:cubicBezTo>
                    <a:pt x="134" y="19"/>
                    <a:pt x="128" y="12"/>
                    <a:pt x="128" y="12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01" y="7"/>
                    <a:pt x="101" y="7"/>
                    <a:pt x="101" y="7"/>
                  </a:cubicBezTo>
                  <a:cubicBezTo>
                    <a:pt x="82" y="7"/>
                    <a:pt x="82" y="7"/>
                    <a:pt x="82" y="7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7" y="1"/>
                    <a:pt x="77" y="1"/>
                    <a:pt x="77" y="1"/>
                  </a:cubicBezTo>
                  <a:cubicBezTo>
                    <a:pt x="77" y="1"/>
                    <a:pt x="59" y="6"/>
                    <a:pt x="51" y="8"/>
                  </a:cubicBezTo>
                  <a:cubicBezTo>
                    <a:pt x="44" y="10"/>
                    <a:pt x="47" y="25"/>
                    <a:pt x="47" y="25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1" y="29"/>
                    <a:pt x="41" y="39"/>
                    <a:pt x="41" y="40"/>
                  </a:cubicBezTo>
                  <a:cubicBezTo>
                    <a:pt x="41" y="40"/>
                    <a:pt x="38" y="42"/>
                    <a:pt x="32" y="46"/>
                  </a:cubicBezTo>
                  <a:cubicBezTo>
                    <a:pt x="27" y="50"/>
                    <a:pt x="28" y="52"/>
                    <a:pt x="28" y="57"/>
                  </a:cubicBezTo>
                  <a:cubicBezTo>
                    <a:pt x="28" y="62"/>
                    <a:pt x="23" y="67"/>
                    <a:pt x="21" y="69"/>
                  </a:cubicBezTo>
                  <a:cubicBezTo>
                    <a:pt x="19" y="71"/>
                    <a:pt x="12" y="73"/>
                    <a:pt x="6" y="74"/>
                  </a:cubicBezTo>
                  <a:cubicBezTo>
                    <a:pt x="0" y="75"/>
                    <a:pt x="1" y="91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10" y="97"/>
                    <a:pt x="10" y="97"/>
                    <a:pt x="10" y="97"/>
                  </a:cubicBezTo>
                  <a:lnTo>
                    <a:pt x="16" y="104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kern="0" dirty="0">
                <a:solidFill>
                  <a:sysClr val="windowText" lastClr="000000"/>
                </a:solidFill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25" name="Freeform 767"/>
            <p:cNvSpPr>
              <a:spLocks noChangeAspect="1"/>
            </p:cNvSpPr>
            <p:nvPr/>
          </p:nvSpPr>
          <p:spPr bwMode="auto">
            <a:xfrm>
              <a:off x="6951059" y="2468679"/>
              <a:ext cx="634344" cy="370801"/>
            </a:xfrm>
            <a:custGeom>
              <a:avLst/>
              <a:gdLst/>
              <a:ahLst/>
              <a:cxnLst>
                <a:cxn ang="0">
                  <a:pos x="34" y="111"/>
                </a:cxn>
                <a:cxn ang="0">
                  <a:pos x="48" y="109"/>
                </a:cxn>
                <a:cxn ang="0">
                  <a:pos x="71" y="92"/>
                </a:cxn>
                <a:cxn ang="0">
                  <a:pos x="93" y="75"/>
                </a:cxn>
                <a:cxn ang="0">
                  <a:pos x="97" y="97"/>
                </a:cxn>
                <a:cxn ang="0">
                  <a:pos x="93" y="110"/>
                </a:cxn>
                <a:cxn ang="0">
                  <a:pos x="100" y="120"/>
                </a:cxn>
                <a:cxn ang="0">
                  <a:pos x="112" y="140"/>
                </a:cxn>
                <a:cxn ang="0">
                  <a:pos x="131" y="130"/>
                </a:cxn>
                <a:cxn ang="0">
                  <a:pos x="142" y="115"/>
                </a:cxn>
                <a:cxn ang="0">
                  <a:pos x="176" y="107"/>
                </a:cxn>
                <a:cxn ang="0">
                  <a:pos x="202" y="98"/>
                </a:cxn>
                <a:cxn ang="0">
                  <a:pos x="219" y="84"/>
                </a:cxn>
                <a:cxn ang="0">
                  <a:pos x="237" y="62"/>
                </a:cxn>
                <a:cxn ang="0">
                  <a:pos x="209" y="32"/>
                </a:cxn>
                <a:cxn ang="0">
                  <a:pos x="169" y="27"/>
                </a:cxn>
                <a:cxn ang="0">
                  <a:pos x="136" y="29"/>
                </a:cxn>
                <a:cxn ang="0">
                  <a:pos x="137" y="42"/>
                </a:cxn>
                <a:cxn ang="0">
                  <a:pos x="124" y="60"/>
                </a:cxn>
                <a:cxn ang="0">
                  <a:pos x="97" y="49"/>
                </a:cxn>
                <a:cxn ang="0">
                  <a:pos x="80" y="34"/>
                </a:cxn>
                <a:cxn ang="0">
                  <a:pos x="85" y="22"/>
                </a:cxn>
                <a:cxn ang="0">
                  <a:pos x="99" y="9"/>
                </a:cxn>
                <a:cxn ang="0">
                  <a:pos x="79" y="10"/>
                </a:cxn>
                <a:cxn ang="0">
                  <a:pos x="57" y="24"/>
                </a:cxn>
                <a:cxn ang="0">
                  <a:pos x="41" y="33"/>
                </a:cxn>
                <a:cxn ang="0">
                  <a:pos x="32" y="34"/>
                </a:cxn>
                <a:cxn ang="0">
                  <a:pos x="18" y="24"/>
                </a:cxn>
                <a:cxn ang="0">
                  <a:pos x="10" y="50"/>
                </a:cxn>
                <a:cxn ang="0">
                  <a:pos x="7" y="66"/>
                </a:cxn>
                <a:cxn ang="0">
                  <a:pos x="10" y="88"/>
                </a:cxn>
                <a:cxn ang="0">
                  <a:pos x="16" y="108"/>
                </a:cxn>
              </a:cxnLst>
              <a:rect l="0" t="0" r="r" b="b"/>
              <a:pathLst>
                <a:path w="239" h="141">
                  <a:moveTo>
                    <a:pt x="27" y="100"/>
                  </a:moveTo>
                  <a:cubicBezTo>
                    <a:pt x="27" y="100"/>
                    <a:pt x="33" y="111"/>
                    <a:pt x="34" y="111"/>
                  </a:cubicBezTo>
                  <a:cubicBezTo>
                    <a:pt x="35" y="110"/>
                    <a:pt x="43" y="104"/>
                    <a:pt x="43" y="104"/>
                  </a:cubicBezTo>
                  <a:cubicBezTo>
                    <a:pt x="43" y="104"/>
                    <a:pt x="47" y="110"/>
                    <a:pt x="48" y="109"/>
                  </a:cubicBezTo>
                  <a:cubicBezTo>
                    <a:pt x="48" y="108"/>
                    <a:pt x="58" y="101"/>
                    <a:pt x="62" y="99"/>
                  </a:cubicBezTo>
                  <a:cubicBezTo>
                    <a:pt x="66" y="96"/>
                    <a:pt x="68" y="92"/>
                    <a:pt x="71" y="92"/>
                  </a:cubicBezTo>
                  <a:cubicBezTo>
                    <a:pt x="74" y="92"/>
                    <a:pt x="78" y="91"/>
                    <a:pt x="78" y="90"/>
                  </a:cubicBezTo>
                  <a:cubicBezTo>
                    <a:pt x="78" y="89"/>
                    <a:pt x="93" y="75"/>
                    <a:pt x="93" y="75"/>
                  </a:cubicBezTo>
                  <a:cubicBezTo>
                    <a:pt x="93" y="75"/>
                    <a:pt x="113" y="85"/>
                    <a:pt x="110" y="89"/>
                  </a:cubicBezTo>
                  <a:cubicBezTo>
                    <a:pt x="108" y="93"/>
                    <a:pt x="97" y="97"/>
                    <a:pt x="97" y="97"/>
                  </a:cubicBezTo>
                  <a:cubicBezTo>
                    <a:pt x="100" y="106"/>
                    <a:pt x="100" y="106"/>
                    <a:pt x="100" y="106"/>
                  </a:cubicBezTo>
                  <a:cubicBezTo>
                    <a:pt x="93" y="110"/>
                    <a:pt x="93" y="110"/>
                    <a:pt x="93" y="110"/>
                  </a:cubicBezTo>
                  <a:cubicBezTo>
                    <a:pt x="90" y="120"/>
                    <a:pt x="90" y="120"/>
                    <a:pt x="90" y="120"/>
                  </a:cubicBezTo>
                  <a:cubicBezTo>
                    <a:pt x="100" y="120"/>
                    <a:pt x="100" y="120"/>
                    <a:pt x="100" y="120"/>
                  </a:cubicBezTo>
                  <a:cubicBezTo>
                    <a:pt x="99" y="133"/>
                    <a:pt x="99" y="133"/>
                    <a:pt x="99" y="133"/>
                  </a:cubicBezTo>
                  <a:cubicBezTo>
                    <a:pt x="99" y="133"/>
                    <a:pt x="112" y="141"/>
                    <a:pt x="112" y="140"/>
                  </a:cubicBezTo>
                  <a:cubicBezTo>
                    <a:pt x="112" y="139"/>
                    <a:pt x="123" y="130"/>
                    <a:pt x="123" y="130"/>
                  </a:cubicBezTo>
                  <a:cubicBezTo>
                    <a:pt x="131" y="130"/>
                    <a:pt x="131" y="130"/>
                    <a:pt x="131" y="130"/>
                  </a:cubicBezTo>
                  <a:cubicBezTo>
                    <a:pt x="130" y="117"/>
                    <a:pt x="130" y="117"/>
                    <a:pt x="130" y="117"/>
                  </a:cubicBezTo>
                  <a:cubicBezTo>
                    <a:pt x="142" y="115"/>
                    <a:pt x="142" y="115"/>
                    <a:pt x="142" y="115"/>
                  </a:cubicBezTo>
                  <a:cubicBezTo>
                    <a:pt x="142" y="115"/>
                    <a:pt x="144" y="109"/>
                    <a:pt x="145" y="109"/>
                  </a:cubicBezTo>
                  <a:cubicBezTo>
                    <a:pt x="145" y="109"/>
                    <a:pt x="176" y="107"/>
                    <a:pt x="176" y="107"/>
                  </a:cubicBezTo>
                  <a:cubicBezTo>
                    <a:pt x="176" y="107"/>
                    <a:pt x="179" y="101"/>
                    <a:pt x="190" y="100"/>
                  </a:cubicBezTo>
                  <a:cubicBezTo>
                    <a:pt x="200" y="99"/>
                    <a:pt x="202" y="98"/>
                    <a:pt x="202" y="98"/>
                  </a:cubicBezTo>
                  <a:cubicBezTo>
                    <a:pt x="202" y="98"/>
                    <a:pt x="201" y="88"/>
                    <a:pt x="202" y="88"/>
                  </a:cubicBezTo>
                  <a:cubicBezTo>
                    <a:pt x="202" y="87"/>
                    <a:pt x="219" y="84"/>
                    <a:pt x="219" y="84"/>
                  </a:cubicBezTo>
                  <a:cubicBezTo>
                    <a:pt x="239" y="102"/>
                    <a:pt x="239" y="102"/>
                    <a:pt x="239" y="102"/>
                  </a:cubicBezTo>
                  <a:cubicBezTo>
                    <a:pt x="239" y="86"/>
                    <a:pt x="238" y="65"/>
                    <a:pt x="237" y="62"/>
                  </a:cubicBezTo>
                  <a:cubicBezTo>
                    <a:pt x="237" y="59"/>
                    <a:pt x="234" y="41"/>
                    <a:pt x="232" y="32"/>
                  </a:cubicBezTo>
                  <a:cubicBezTo>
                    <a:pt x="209" y="32"/>
                    <a:pt x="209" y="32"/>
                    <a:pt x="209" y="32"/>
                  </a:cubicBezTo>
                  <a:cubicBezTo>
                    <a:pt x="209" y="32"/>
                    <a:pt x="205" y="27"/>
                    <a:pt x="204" y="27"/>
                  </a:cubicBezTo>
                  <a:cubicBezTo>
                    <a:pt x="204" y="27"/>
                    <a:pt x="169" y="27"/>
                    <a:pt x="169" y="27"/>
                  </a:cubicBezTo>
                  <a:cubicBezTo>
                    <a:pt x="169" y="27"/>
                    <a:pt x="154" y="19"/>
                    <a:pt x="147" y="20"/>
                  </a:cubicBezTo>
                  <a:cubicBezTo>
                    <a:pt x="141" y="20"/>
                    <a:pt x="136" y="29"/>
                    <a:pt x="136" y="29"/>
                  </a:cubicBezTo>
                  <a:cubicBezTo>
                    <a:pt x="141" y="38"/>
                    <a:pt x="141" y="38"/>
                    <a:pt x="141" y="38"/>
                  </a:cubicBezTo>
                  <a:cubicBezTo>
                    <a:pt x="137" y="42"/>
                    <a:pt x="137" y="42"/>
                    <a:pt x="137" y="42"/>
                  </a:cubicBezTo>
                  <a:cubicBezTo>
                    <a:pt x="139" y="49"/>
                    <a:pt x="139" y="49"/>
                    <a:pt x="139" y="49"/>
                  </a:cubicBezTo>
                  <a:cubicBezTo>
                    <a:pt x="139" y="49"/>
                    <a:pt x="124" y="61"/>
                    <a:pt x="124" y="60"/>
                  </a:cubicBezTo>
                  <a:cubicBezTo>
                    <a:pt x="124" y="59"/>
                    <a:pt x="128" y="45"/>
                    <a:pt x="119" y="45"/>
                  </a:cubicBezTo>
                  <a:cubicBezTo>
                    <a:pt x="111" y="44"/>
                    <a:pt x="99" y="50"/>
                    <a:pt x="97" y="49"/>
                  </a:cubicBezTo>
                  <a:cubicBezTo>
                    <a:pt x="95" y="49"/>
                    <a:pt x="79" y="42"/>
                    <a:pt x="79" y="42"/>
                  </a:cubicBezTo>
                  <a:cubicBezTo>
                    <a:pt x="79" y="42"/>
                    <a:pt x="80" y="35"/>
                    <a:pt x="80" y="34"/>
                  </a:cubicBezTo>
                  <a:cubicBezTo>
                    <a:pt x="81" y="33"/>
                    <a:pt x="87" y="28"/>
                    <a:pt x="87" y="28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93" y="12"/>
                    <a:pt x="93" y="12"/>
                    <a:pt x="93" y="12"/>
                  </a:cubicBezTo>
                  <a:cubicBezTo>
                    <a:pt x="93" y="12"/>
                    <a:pt x="99" y="9"/>
                    <a:pt x="99" y="9"/>
                  </a:cubicBezTo>
                  <a:cubicBezTo>
                    <a:pt x="99" y="8"/>
                    <a:pt x="94" y="0"/>
                    <a:pt x="94" y="0"/>
                  </a:cubicBezTo>
                  <a:cubicBezTo>
                    <a:pt x="94" y="0"/>
                    <a:pt x="84" y="10"/>
                    <a:pt x="79" y="10"/>
                  </a:cubicBezTo>
                  <a:cubicBezTo>
                    <a:pt x="74" y="11"/>
                    <a:pt x="66" y="9"/>
                    <a:pt x="64" y="12"/>
                  </a:cubicBezTo>
                  <a:cubicBezTo>
                    <a:pt x="63" y="16"/>
                    <a:pt x="62" y="24"/>
                    <a:pt x="57" y="24"/>
                  </a:cubicBezTo>
                  <a:cubicBezTo>
                    <a:pt x="51" y="24"/>
                    <a:pt x="47" y="25"/>
                    <a:pt x="48" y="26"/>
                  </a:cubicBezTo>
                  <a:cubicBezTo>
                    <a:pt x="49" y="26"/>
                    <a:pt x="41" y="33"/>
                    <a:pt x="41" y="33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7"/>
                    <a:pt x="10" y="34"/>
                    <a:pt x="10" y="34"/>
                  </a:cubicBezTo>
                  <a:cubicBezTo>
                    <a:pt x="10" y="34"/>
                    <a:pt x="10" y="49"/>
                    <a:pt x="10" y="50"/>
                  </a:cubicBezTo>
                  <a:cubicBezTo>
                    <a:pt x="10" y="51"/>
                    <a:pt x="0" y="58"/>
                    <a:pt x="0" y="58"/>
                  </a:cubicBezTo>
                  <a:cubicBezTo>
                    <a:pt x="0" y="59"/>
                    <a:pt x="7" y="65"/>
                    <a:pt x="7" y="66"/>
                  </a:cubicBezTo>
                  <a:cubicBezTo>
                    <a:pt x="8" y="67"/>
                    <a:pt x="13" y="73"/>
                    <a:pt x="15" y="79"/>
                  </a:cubicBezTo>
                  <a:cubicBezTo>
                    <a:pt x="18" y="85"/>
                    <a:pt x="12" y="86"/>
                    <a:pt x="10" y="88"/>
                  </a:cubicBezTo>
                  <a:cubicBezTo>
                    <a:pt x="9" y="90"/>
                    <a:pt x="5" y="96"/>
                    <a:pt x="4" y="97"/>
                  </a:cubicBezTo>
                  <a:cubicBezTo>
                    <a:pt x="16" y="108"/>
                    <a:pt x="16" y="108"/>
                    <a:pt x="16" y="108"/>
                  </a:cubicBezTo>
                  <a:lnTo>
                    <a:pt x="27" y="100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kern="0" dirty="0">
                <a:solidFill>
                  <a:sysClr val="windowText" lastClr="000000"/>
                </a:solidFill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26" name="Freeform 768"/>
            <p:cNvSpPr>
              <a:spLocks noChangeAspect="1"/>
            </p:cNvSpPr>
            <p:nvPr/>
          </p:nvSpPr>
          <p:spPr bwMode="auto">
            <a:xfrm>
              <a:off x="6566469" y="2666337"/>
              <a:ext cx="1020467" cy="369268"/>
            </a:xfrm>
            <a:custGeom>
              <a:avLst/>
              <a:gdLst/>
              <a:ahLst/>
              <a:cxnLst>
                <a:cxn ang="0">
                  <a:pos x="386" y="43"/>
                </a:cxn>
                <a:cxn ang="0">
                  <a:pos x="365" y="9"/>
                </a:cxn>
                <a:cxn ang="0">
                  <a:pos x="348" y="23"/>
                </a:cxn>
                <a:cxn ang="0">
                  <a:pos x="322" y="32"/>
                </a:cxn>
                <a:cxn ang="0">
                  <a:pos x="288" y="40"/>
                </a:cxn>
                <a:cxn ang="0">
                  <a:pos x="277" y="55"/>
                </a:cxn>
                <a:cxn ang="0">
                  <a:pos x="258" y="65"/>
                </a:cxn>
                <a:cxn ang="0">
                  <a:pos x="246" y="45"/>
                </a:cxn>
                <a:cxn ang="0">
                  <a:pos x="239" y="35"/>
                </a:cxn>
                <a:cxn ang="0">
                  <a:pos x="243" y="22"/>
                </a:cxn>
                <a:cxn ang="0">
                  <a:pos x="239" y="0"/>
                </a:cxn>
                <a:cxn ang="0">
                  <a:pos x="217" y="17"/>
                </a:cxn>
                <a:cxn ang="0">
                  <a:pos x="194" y="34"/>
                </a:cxn>
                <a:cxn ang="0">
                  <a:pos x="180" y="36"/>
                </a:cxn>
                <a:cxn ang="0">
                  <a:pos x="162" y="33"/>
                </a:cxn>
                <a:cxn ang="0">
                  <a:pos x="150" y="23"/>
                </a:cxn>
                <a:cxn ang="0">
                  <a:pos x="137" y="37"/>
                </a:cxn>
                <a:cxn ang="0">
                  <a:pos x="118" y="28"/>
                </a:cxn>
                <a:cxn ang="0">
                  <a:pos x="102" y="14"/>
                </a:cxn>
                <a:cxn ang="0">
                  <a:pos x="65" y="13"/>
                </a:cxn>
                <a:cxn ang="0">
                  <a:pos x="43" y="6"/>
                </a:cxn>
                <a:cxn ang="0">
                  <a:pos x="31" y="14"/>
                </a:cxn>
                <a:cxn ang="0">
                  <a:pos x="30" y="44"/>
                </a:cxn>
                <a:cxn ang="0">
                  <a:pos x="0" y="105"/>
                </a:cxn>
                <a:cxn ang="0">
                  <a:pos x="35" y="137"/>
                </a:cxn>
                <a:cxn ang="0">
                  <a:pos x="60" y="111"/>
                </a:cxn>
                <a:cxn ang="0">
                  <a:pos x="82" y="104"/>
                </a:cxn>
                <a:cxn ang="0">
                  <a:pos x="91" y="94"/>
                </a:cxn>
                <a:cxn ang="0">
                  <a:pos x="112" y="77"/>
                </a:cxn>
                <a:cxn ang="0">
                  <a:pos x="154" y="104"/>
                </a:cxn>
                <a:cxn ang="0">
                  <a:pos x="167" y="110"/>
                </a:cxn>
                <a:cxn ang="0">
                  <a:pos x="178" y="111"/>
                </a:cxn>
                <a:cxn ang="0">
                  <a:pos x="183" y="127"/>
                </a:cxn>
                <a:cxn ang="0">
                  <a:pos x="207" y="98"/>
                </a:cxn>
                <a:cxn ang="0">
                  <a:pos x="226" y="105"/>
                </a:cxn>
                <a:cxn ang="0">
                  <a:pos x="239" y="121"/>
                </a:cxn>
                <a:cxn ang="0">
                  <a:pos x="258" y="130"/>
                </a:cxn>
                <a:cxn ang="0">
                  <a:pos x="283" y="125"/>
                </a:cxn>
                <a:cxn ang="0">
                  <a:pos x="302" y="117"/>
                </a:cxn>
                <a:cxn ang="0">
                  <a:pos x="324" y="96"/>
                </a:cxn>
                <a:cxn ang="0">
                  <a:pos x="342" y="97"/>
                </a:cxn>
                <a:cxn ang="0">
                  <a:pos x="377" y="76"/>
                </a:cxn>
              </a:cxnLst>
              <a:rect l="0" t="0" r="r" b="b"/>
              <a:pathLst>
                <a:path w="386" h="140">
                  <a:moveTo>
                    <a:pt x="375" y="65"/>
                  </a:moveTo>
                  <a:cubicBezTo>
                    <a:pt x="386" y="43"/>
                    <a:pt x="386" y="43"/>
                    <a:pt x="386" y="43"/>
                  </a:cubicBezTo>
                  <a:cubicBezTo>
                    <a:pt x="386" y="43"/>
                    <a:pt x="386" y="36"/>
                    <a:pt x="385" y="27"/>
                  </a:cubicBezTo>
                  <a:cubicBezTo>
                    <a:pt x="365" y="9"/>
                    <a:pt x="365" y="9"/>
                    <a:pt x="365" y="9"/>
                  </a:cubicBezTo>
                  <a:cubicBezTo>
                    <a:pt x="365" y="9"/>
                    <a:pt x="348" y="12"/>
                    <a:pt x="348" y="13"/>
                  </a:cubicBezTo>
                  <a:cubicBezTo>
                    <a:pt x="347" y="13"/>
                    <a:pt x="348" y="23"/>
                    <a:pt x="348" y="23"/>
                  </a:cubicBezTo>
                  <a:cubicBezTo>
                    <a:pt x="348" y="23"/>
                    <a:pt x="346" y="24"/>
                    <a:pt x="336" y="25"/>
                  </a:cubicBezTo>
                  <a:cubicBezTo>
                    <a:pt x="325" y="26"/>
                    <a:pt x="322" y="32"/>
                    <a:pt x="322" y="32"/>
                  </a:cubicBezTo>
                  <a:cubicBezTo>
                    <a:pt x="322" y="32"/>
                    <a:pt x="291" y="34"/>
                    <a:pt x="291" y="34"/>
                  </a:cubicBezTo>
                  <a:cubicBezTo>
                    <a:pt x="290" y="34"/>
                    <a:pt x="288" y="40"/>
                    <a:pt x="288" y="40"/>
                  </a:cubicBezTo>
                  <a:cubicBezTo>
                    <a:pt x="276" y="42"/>
                    <a:pt x="276" y="42"/>
                    <a:pt x="276" y="42"/>
                  </a:cubicBezTo>
                  <a:cubicBezTo>
                    <a:pt x="277" y="55"/>
                    <a:pt x="277" y="55"/>
                    <a:pt x="277" y="55"/>
                  </a:cubicBezTo>
                  <a:cubicBezTo>
                    <a:pt x="269" y="55"/>
                    <a:pt x="269" y="55"/>
                    <a:pt x="269" y="55"/>
                  </a:cubicBezTo>
                  <a:cubicBezTo>
                    <a:pt x="269" y="55"/>
                    <a:pt x="258" y="64"/>
                    <a:pt x="258" y="65"/>
                  </a:cubicBezTo>
                  <a:cubicBezTo>
                    <a:pt x="258" y="66"/>
                    <a:pt x="245" y="58"/>
                    <a:pt x="245" y="58"/>
                  </a:cubicBezTo>
                  <a:cubicBezTo>
                    <a:pt x="246" y="45"/>
                    <a:pt x="246" y="45"/>
                    <a:pt x="246" y="45"/>
                  </a:cubicBezTo>
                  <a:cubicBezTo>
                    <a:pt x="236" y="45"/>
                    <a:pt x="236" y="45"/>
                    <a:pt x="236" y="45"/>
                  </a:cubicBezTo>
                  <a:cubicBezTo>
                    <a:pt x="239" y="35"/>
                    <a:pt x="239" y="35"/>
                    <a:pt x="239" y="35"/>
                  </a:cubicBezTo>
                  <a:cubicBezTo>
                    <a:pt x="246" y="31"/>
                    <a:pt x="246" y="31"/>
                    <a:pt x="246" y="31"/>
                  </a:cubicBezTo>
                  <a:cubicBezTo>
                    <a:pt x="243" y="22"/>
                    <a:pt x="243" y="22"/>
                    <a:pt x="243" y="22"/>
                  </a:cubicBezTo>
                  <a:cubicBezTo>
                    <a:pt x="243" y="22"/>
                    <a:pt x="254" y="18"/>
                    <a:pt x="256" y="14"/>
                  </a:cubicBezTo>
                  <a:cubicBezTo>
                    <a:pt x="259" y="10"/>
                    <a:pt x="239" y="0"/>
                    <a:pt x="239" y="0"/>
                  </a:cubicBezTo>
                  <a:cubicBezTo>
                    <a:pt x="239" y="0"/>
                    <a:pt x="224" y="14"/>
                    <a:pt x="224" y="15"/>
                  </a:cubicBezTo>
                  <a:cubicBezTo>
                    <a:pt x="224" y="16"/>
                    <a:pt x="220" y="17"/>
                    <a:pt x="217" y="17"/>
                  </a:cubicBezTo>
                  <a:cubicBezTo>
                    <a:pt x="214" y="17"/>
                    <a:pt x="212" y="21"/>
                    <a:pt x="208" y="24"/>
                  </a:cubicBezTo>
                  <a:cubicBezTo>
                    <a:pt x="204" y="26"/>
                    <a:pt x="194" y="33"/>
                    <a:pt x="194" y="34"/>
                  </a:cubicBezTo>
                  <a:cubicBezTo>
                    <a:pt x="193" y="35"/>
                    <a:pt x="189" y="29"/>
                    <a:pt x="189" y="29"/>
                  </a:cubicBezTo>
                  <a:cubicBezTo>
                    <a:pt x="189" y="29"/>
                    <a:pt x="181" y="35"/>
                    <a:pt x="180" y="36"/>
                  </a:cubicBezTo>
                  <a:cubicBezTo>
                    <a:pt x="179" y="36"/>
                    <a:pt x="173" y="25"/>
                    <a:pt x="173" y="25"/>
                  </a:cubicBezTo>
                  <a:cubicBezTo>
                    <a:pt x="162" y="33"/>
                    <a:pt x="162" y="33"/>
                    <a:pt x="162" y="33"/>
                  </a:cubicBezTo>
                  <a:cubicBezTo>
                    <a:pt x="150" y="22"/>
                    <a:pt x="150" y="22"/>
                    <a:pt x="150" y="22"/>
                  </a:cubicBezTo>
                  <a:cubicBezTo>
                    <a:pt x="150" y="23"/>
                    <a:pt x="150" y="23"/>
                    <a:pt x="150" y="23"/>
                  </a:cubicBezTo>
                  <a:cubicBezTo>
                    <a:pt x="150" y="23"/>
                    <a:pt x="148" y="24"/>
                    <a:pt x="143" y="25"/>
                  </a:cubicBezTo>
                  <a:cubicBezTo>
                    <a:pt x="137" y="26"/>
                    <a:pt x="137" y="37"/>
                    <a:pt x="137" y="37"/>
                  </a:cubicBezTo>
                  <a:cubicBezTo>
                    <a:pt x="121" y="25"/>
                    <a:pt x="121" y="25"/>
                    <a:pt x="121" y="25"/>
                  </a:cubicBezTo>
                  <a:cubicBezTo>
                    <a:pt x="118" y="28"/>
                    <a:pt x="118" y="28"/>
                    <a:pt x="118" y="28"/>
                  </a:cubicBezTo>
                  <a:cubicBezTo>
                    <a:pt x="118" y="28"/>
                    <a:pt x="116" y="26"/>
                    <a:pt x="114" y="18"/>
                  </a:cubicBezTo>
                  <a:cubicBezTo>
                    <a:pt x="112" y="10"/>
                    <a:pt x="102" y="14"/>
                    <a:pt x="102" y="14"/>
                  </a:cubicBezTo>
                  <a:cubicBezTo>
                    <a:pt x="102" y="14"/>
                    <a:pt x="98" y="4"/>
                    <a:pt x="87" y="3"/>
                  </a:cubicBezTo>
                  <a:cubicBezTo>
                    <a:pt x="75" y="3"/>
                    <a:pt x="65" y="13"/>
                    <a:pt x="65" y="13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4" y="7"/>
                    <a:pt x="31" y="14"/>
                    <a:pt x="31" y="14"/>
                  </a:cubicBezTo>
                  <a:cubicBezTo>
                    <a:pt x="31" y="15"/>
                    <a:pt x="33" y="20"/>
                    <a:pt x="35" y="24"/>
                  </a:cubicBezTo>
                  <a:cubicBezTo>
                    <a:pt x="36" y="28"/>
                    <a:pt x="30" y="34"/>
                    <a:pt x="30" y="44"/>
                  </a:cubicBezTo>
                  <a:cubicBezTo>
                    <a:pt x="30" y="54"/>
                    <a:pt x="22" y="91"/>
                    <a:pt x="22" y="91"/>
                  </a:cubicBezTo>
                  <a:cubicBezTo>
                    <a:pt x="22" y="91"/>
                    <a:pt x="10" y="98"/>
                    <a:pt x="0" y="105"/>
                  </a:cubicBezTo>
                  <a:cubicBezTo>
                    <a:pt x="9" y="106"/>
                    <a:pt x="18" y="108"/>
                    <a:pt x="20" y="115"/>
                  </a:cubicBezTo>
                  <a:cubicBezTo>
                    <a:pt x="24" y="126"/>
                    <a:pt x="28" y="140"/>
                    <a:pt x="35" y="137"/>
                  </a:cubicBezTo>
                  <a:cubicBezTo>
                    <a:pt x="41" y="135"/>
                    <a:pt x="55" y="123"/>
                    <a:pt x="56" y="118"/>
                  </a:cubicBezTo>
                  <a:cubicBezTo>
                    <a:pt x="58" y="114"/>
                    <a:pt x="60" y="111"/>
                    <a:pt x="60" y="111"/>
                  </a:cubicBezTo>
                  <a:cubicBezTo>
                    <a:pt x="60" y="111"/>
                    <a:pt x="60" y="114"/>
                    <a:pt x="68" y="111"/>
                  </a:cubicBezTo>
                  <a:cubicBezTo>
                    <a:pt x="75" y="109"/>
                    <a:pt x="82" y="105"/>
                    <a:pt x="82" y="104"/>
                  </a:cubicBezTo>
                  <a:cubicBezTo>
                    <a:pt x="82" y="103"/>
                    <a:pt x="81" y="96"/>
                    <a:pt x="81" y="96"/>
                  </a:cubicBezTo>
                  <a:cubicBezTo>
                    <a:pt x="91" y="94"/>
                    <a:pt x="91" y="94"/>
                    <a:pt x="91" y="94"/>
                  </a:cubicBezTo>
                  <a:cubicBezTo>
                    <a:pt x="91" y="94"/>
                    <a:pt x="92" y="86"/>
                    <a:pt x="92" y="85"/>
                  </a:cubicBezTo>
                  <a:cubicBezTo>
                    <a:pt x="92" y="85"/>
                    <a:pt x="112" y="77"/>
                    <a:pt x="112" y="77"/>
                  </a:cubicBezTo>
                  <a:cubicBezTo>
                    <a:pt x="112" y="77"/>
                    <a:pt x="122" y="87"/>
                    <a:pt x="127" y="89"/>
                  </a:cubicBezTo>
                  <a:cubicBezTo>
                    <a:pt x="133" y="91"/>
                    <a:pt x="154" y="104"/>
                    <a:pt x="154" y="104"/>
                  </a:cubicBezTo>
                  <a:cubicBezTo>
                    <a:pt x="154" y="104"/>
                    <a:pt x="165" y="94"/>
                    <a:pt x="165" y="96"/>
                  </a:cubicBezTo>
                  <a:cubicBezTo>
                    <a:pt x="165" y="97"/>
                    <a:pt x="167" y="110"/>
                    <a:pt x="167" y="110"/>
                  </a:cubicBezTo>
                  <a:cubicBezTo>
                    <a:pt x="176" y="107"/>
                    <a:pt x="176" y="107"/>
                    <a:pt x="176" y="107"/>
                  </a:cubicBezTo>
                  <a:cubicBezTo>
                    <a:pt x="178" y="111"/>
                    <a:pt x="178" y="111"/>
                    <a:pt x="178" y="111"/>
                  </a:cubicBezTo>
                  <a:cubicBezTo>
                    <a:pt x="175" y="117"/>
                    <a:pt x="175" y="117"/>
                    <a:pt x="175" y="117"/>
                  </a:cubicBezTo>
                  <a:cubicBezTo>
                    <a:pt x="183" y="127"/>
                    <a:pt x="183" y="127"/>
                    <a:pt x="183" y="127"/>
                  </a:cubicBezTo>
                  <a:cubicBezTo>
                    <a:pt x="183" y="127"/>
                    <a:pt x="188" y="120"/>
                    <a:pt x="194" y="116"/>
                  </a:cubicBezTo>
                  <a:cubicBezTo>
                    <a:pt x="200" y="112"/>
                    <a:pt x="207" y="98"/>
                    <a:pt x="207" y="98"/>
                  </a:cubicBezTo>
                  <a:cubicBezTo>
                    <a:pt x="207" y="98"/>
                    <a:pt x="214" y="107"/>
                    <a:pt x="215" y="107"/>
                  </a:cubicBezTo>
                  <a:cubicBezTo>
                    <a:pt x="216" y="107"/>
                    <a:pt x="226" y="105"/>
                    <a:pt x="226" y="105"/>
                  </a:cubicBezTo>
                  <a:cubicBezTo>
                    <a:pt x="235" y="114"/>
                    <a:pt x="235" y="114"/>
                    <a:pt x="235" y="114"/>
                  </a:cubicBezTo>
                  <a:cubicBezTo>
                    <a:pt x="239" y="121"/>
                    <a:pt x="239" y="121"/>
                    <a:pt x="239" y="121"/>
                  </a:cubicBezTo>
                  <a:cubicBezTo>
                    <a:pt x="249" y="123"/>
                    <a:pt x="249" y="123"/>
                    <a:pt x="249" y="123"/>
                  </a:cubicBezTo>
                  <a:cubicBezTo>
                    <a:pt x="258" y="130"/>
                    <a:pt x="258" y="130"/>
                    <a:pt x="258" y="130"/>
                  </a:cubicBezTo>
                  <a:cubicBezTo>
                    <a:pt x="263" y="122"/>
                    <a:pt x="263" y="122"/>
                    <a:pt x="263" y="122"/>
                  </a:cubicBezTo>
                  <a:cubicBezTo>
                    <a:pt x="263" y="122"/>
                    <a:pt x="277" y="127"/>
                    <a:pt x="283" y="125"/>
                  </a:cubicBezTo>
                  <a:cubicBezTo>
                    <a:pt x="289" y="122"/>
                    <a:pt x="291" y="117"/>
                    <a:pt x="291" y="117"/>
                  </a:cubicBezTo>
                  <a:cubicBezTo>
                    <a:pt x="302" y="117"/>
                    <a:pt x="302" y="117"/>
                    <a:pt x="302" y="117"/>
                  </a:cubicBezTo>
                  <a:cubicBezTo>
                    <a:pt x="302" y="117"/>
                    <a:pt x="306" y="103"/>
                    <a:pt x="311" y="101"/>
                  </a:cubicBezTo>
                  <a:cubicBezTo>
                    <a:pt x="316" y="100"/>
                    <a:pt x="323" y="96"/>
                    <a:pt x="324" y="96"/>
                  </a:cubicBezTo>
                  <a:cubicBezTo>
                    <a:pt x="324" y="96"/>
                    <a:pt x="334" y="101"/>
                    <a:pt x="334" y="101"/>
                  </a:cubicBezTo>
                  <a:cubicBezTo>
                    <a:pt x="342" y="97"/>
                    <a:pt x="342" y="97"/>
                    <a:pt x="342" y="97"/>
                  </a:cubicBezTo>
                  <a:cubicBezTo>
                    <a:pt x="370" y="97"/>
                    <a:pt x="370" y="97"/>
                    <a:pt x="370" y="97"/>
                  </a:cubicBezTo>
                  <a:cubicBezTo>
                    <a:pt x="377" y="86"/>
                    <a:pt x="377" y="76"/>
                    <a:pt x="377" y="76"/>
                  </a:cubicBezTo>
                  <a:lnTo>
                    <a:pt x="375" y="65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kern="0" dirty="0">
                <a:solidFill>
                  <a:sysClr val="windowText" lastClr="000000"/>
                </a:solidFill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27" name="Freeform 769"/>
            <p:cNvSpPr>
              <a:spLocks noChangeAspect="1"/>
            </p:cNvSpPr>
            <p:nvPr/>
          </p:nvSpPr>
          <p:spPr bwMode="auto">
            <a:xfrm>
              <a:off x="7047589" y="2919156"/>
              <a:ext cx="496443" cy="268140"/>
            </a:xfrm>
            <a:custGeom>
              <a:avLst/>
              <a:gdLst/>
              <a:ahLst/>
              <a:cxnLst>
                <a:cxn ang="0">
                  <a:pos x="109" y="101"/>
                </a:cxn>
                <a:cxn ang="0">
                  <a:pos x="184" y="7"/>
                </a:cxn>
                <a:cxn ang="0">
                  <a:pos x="188" y="1"/>
                </a:cxn>
                <a:cxn ang="0">
                  <a:pos x="160" y="1"/>
                </a:cxn>
                <a:cxn ang="0">
                  <a:pos x="152" y="5"/>
                </a:cxn>
                <a:cxn ang="0">
                  <a:pos x="142" y="0"/>
                </a:cxn>
                <a:cxn ang="0">
                  <a:pos x="129" y="5"/>
                </a:cxn>
                <a:cxn ang="0">
                  <a:pos x="120" y="21"/>
                </a:cxn>
                <a:cxn ang="0">
                  <a:pos x="109" y="21"/>
                </a:cxn>
                <a:cxn ang="0">
                  <a:pos x="101" y="29"/>
                </a:cxn>
                <a:cxn ang="0">
                  <a:pos x="81" y="26"/>
                </a:cxn>
                <a:cxn ang="0">
                  <a:pos x="76" y="34"/>
                </a:cxn>
                <a:cxn ang="0">
                  <a:pos x="67" y="27"/>
                </a:cxn>
                <a:cxn ang="0">
                  <a:pos x="57" y="25"/>
                </a:cxn>
                <a:cxn ang="0">
                  <a:pos x="53" y="18"/>
                </a:cxn>
                <a:cxn ang="0">
                  <a:pos x="44" y="9"/>
                </a:cxn>
                <a:cxn ang="0">
                  <a:pos x="33" y="11"/>
                </a:cxn>
                <a:cxn ang="0">
                  <a:pos x="25" y="2"/>
                </a:cxn>
                <a:cxn ang="0">
                  <a:pos x="12" y="20"/>
                </a:cxn>
                <a:cxn ang="0">
                  <a:pos x="1" y="31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12" y="40"/>
                </a:cxn>
                <a:cxn ang="0">
                  <a:pos x="12" y="45"/>
                </a:cxn>
                <a:cxn ang="0">
                  <a:pos x="26" y="47"/>
                </a:cxn>
                <a:cxn ang="0">
                  <a:pos x="42" y="57"/>
                </a:cxn>
                <a:cxn ang="0">
                  <a:pos x="52" y="59"/>
                </a:cxn>
                <a:cxn ang="0">
                  <a:pos x="63" y="67"/>
                </a:cxn>
                <a:cxn ang="0">
                  <a:pos x="74" y="72"/>
                </a:cxn>
                <a:cxn ang="0">
                  <a:pos x="80" y="84"/>
                </a:cxn>
                <a:cxn ang="0">
                  <a:pos x="98" y="88"/>
                </a:cxn>
                <a:cxn ang="0">
                  <a:pos x="102" y="94"/>
                </a:cxn>
                <a:cxn ang="0">
                  <a:pos x="102" y="100"/>
                </a:cxn>
                <a:cxn ang="0">
                  <a:pos x="109" y="101"/>
                </a:cxn>
              </a:cxnLst>
              <a:rect l="0" t="0" r="r" b="b"/>
              <a:pathLst>
                <a:path w="188" h="101">
                  <a:moveTo>
                    <a:pt x="109" y="101"/>
                  </a:moveTo>
                  <a:cubicBezTo>
                    <a:pt x="109" y="101"/>
                    <a:pt x="174" y="21"/>
                    <a:pt x="184" y="7"/>
                  </a:cubicBezTo>
                  <a:cubicBezTo>
                    <a:pt x="186" y="5"/>
                    <a:pt x="187" y="3"/>
                    <a:pt x="188" y="1"/>
                  </a:cubicBezTo>
                  <a:cubicBezTo>
                    <a:pt x="160" y="1"/>
                    <a:pt x="160" y="1"/>
                    <a:pt x="160" y="1"/>
                  </a:cubicBezTo>
                  <a:cubicBezTo>
                    <a:pt x="152" y="5"/>
                    <a:pt x="152" y="5"/>
                    <a:pt x="152" y="5"/>
                  </a:cubicBezTo>
                  <a:cubicBezTo>
                    <a:pt x="152" y="5"/>
                    <a:pt x="142" y="0"/>
                    <a:pt x="142" y="0"/>
                  </a:cubicBezTo>
                  <a:cubicBezTo>
                    <a:pt x="141" y="0"/>
                    <a:pt x="134" y="4"/>
                    <a:pt x="129" y="5"/>
                  </a:cubicBezTo>
                  <a:cubicBezTo>
                    <a:pt x="124" y="7"/>
                    <a:pt x="120" y="21"/>
                    <a:pt x="120" y="21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9" y="21"/>
                    <a:pt x="107" y="26"/>
                    <a:pt x="101" y="29"/>
                  </a:cubicBezTo>
                  <a:cubicBezTo>
                    <a:pt x="95" y="31"/>
                    <a:pt x="81" y="26"/>
                    <a:pt x="81" y="26"/>
                  </a:cubicBezTo>
                  <a:cubicBezTo>
                    <a:pt x="76" y="34"/>
                    <a:pt x="76" y="34"/>
                    <a:pt x="76" y="34"/>
                  </a:cubicBezTo>
                  <a:cubicBezTo>
                    <a:pt x="67" y="27"/>
                    <a:pt x="67" y="27"/>
                    <a:pt x="67" y="27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4" y="9"/>
                    <a:pt x="34" y="11"/>
                    <a:pt x="33" y="11"/>
                  </a:cubicBezTo>
                  <a:cubicBezTo>
                    <a:pt x="32" y="11"/>
                    <a:pt x="25" y="2"/>
                    <a:pt x="25" y="2"/>
                  </a:cubicBezTo>
                  <a:cubicBezTo>
                    <a:pt x="25" y="2"/>
                    <a:pt x="18" y="16"/>
                    <a:pt x="12" y="20"/>
                  </a:cubicBezTo>
                  <a:cubicBezTo>
                    <a:pt x="6" y="24"/>
                    <a:pt x="1" y="31"/>
                    <a:pt x="1" y="31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12" y="36"/>
                    <a:pt x="12" y="40"/>
                  </a:cubicBezTo>
                  <a:cubicBezTo>
                    <a:pt x="12" y="44"/>
                    <a:pt x="12" y="45"/>
                    <a:pt x="12" y="45"/>
                  </a:cubicBezTo>
                  <a:cubicBezTo>
                    <a:pt x="12" y="45"/>
                    <a:pt x="21" y="45"/>
                    <a:pt x="26" y="47"/>
                  </a:cubicBezTo>
                  <a:cubicBezTo>
                    <a:pt x="31" y="50"/>
                    <a:pt x="42" y="57"/>
                    <a:pt x="42" y="57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52" y="59"/>
                    <a:pt x="57" y="66"/>
                    <a:pt x="63" y="67"/>
                  </a:cubicBezTo>
                  <a:cubicBezTo>
                    <a:pt x="68" y="69"/>
                    <a:pt x="74" y="72"/>
                    <a:pt x="74" y="72"/>
                  </a:cubicBezTo>
                  <a:cubicBezTo>
                    <a:pt x="74" y="72"/>
                    <a:pt x="72" y="79"/>
                    <a:pt x="80" y="84"/>
                  </a:cubicBezTo>
                  <a:cubicBezTo>
                    <a:pt x="88" y="88"/>
                    <a:pt x="98" y="88"/>
                    <a:pt x="98" y="88"/>
                  </a:cubicBezTo>
                  <a:cubicBezTo>
                    <a:pt x="98" y="88"/>
                    <a:pt x="103" y="94"/>
                    <a:pt x="102" y="94"/>
                  </a:cubicBezTo>
                  <a:cubicBezTo>
                    <a:pt x="102" y="94"/>
                    <a:pt x="102" y="97"/>
                    <a:pt x="102" y="100"/>
                  </a:cubicBezTo>
                  <a:cubicBezTo>
                    <a:pt x="106" y="99"/>
                    <a:pt x="109" y="101"/>
                    <a:pt x="109" y="101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kern="0" dirty="0">
                <a:solidFill>
                  <a:sysClr val="windowText" lastClr="000000"/>
                </a:solidFill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28" name="Freeform 770"/>
            <p:cNvSpPr>
              <a:spLocks noChangeAspect="1"/>
            </p:cNvSpPr>
            <p:nvPr/>
          </p:nvSpPr>
          <p:spPr bwMode="auto">
            <a:xfrm>
              <a:off x="7047589" y="3029477"/>
              <a:ext cx="274270" cy="329430"/>
            </a:xfrm>
            <a:custGeom>
              <a:avLst/>
              <a:gdLst/>
              <a:ahLst/>
              <a:cxnLst>
                <a:cxn ang="0">
                  <a:pos x="102" y="59"/>
                </a:cxn>
                <a:cxn ang="0">
                  <a:pos x="102" y="53"/>
                </a:cxn>
                <a:cxn ang="0">
                  <a:pos x="98" y="47"/>
                </a:cxn>
                <a:cxn ang="0">
                  <a:pos x="80" y="43"/>
                </a:cxn>
                <a:cxn ang="0">
                  <a:pos x="74" y="31"/>
                </a:cxn>
                <a:cxn ang="0">
                  <a:pos x="63" y="26"/>
                </a:cxn>
                <a:cxn ang="0">
                  <a:pos x="52" y="18"/>
                </a:cxn>
                <a:cxn ang="0">
                  <a:pos x="42" y="16"/>
                </a:cxn>
                <a:cxn ang="0">
                  <a:pos x="26" y="6"/>
                </a:cxn>
                <a:cxn ang="0">
                  <a:pos x="12" y="4"/>
                </a:cxn>
                <a:cxn ang="0">
                  <a:pos x="12" y="0"/>
                </a:cxn>
                <a:cxn ang="0">
                  <a:pos x="8" y="5"/>
                </a:cxn>
                <a:cxn ang="0">
                  <a:pos x="12" y="9"/>
                </a:cxn>
                <a:cxn ang="0">
                  <a:pos x="7" y="13"/>
                </a:cxn>
                <a:cxn ang="0">
                  <a:pos x="12" y="19"/>
                </a:cxn>
                <a:cxn ang="0">
                  <a:pos x="13" y="27"/>
                </a:cxn>
                <a:cxn ang="0">
                  <a:pos x="21" y="31"/>
                </a:cxn>
                <a:cxn ang="0">
                  <a:pos x="31" y="40"/>
                </a:cxn>
                <a:cxn ang="0">
                  <a:pos x="28" y="51"/>
                </a:cxn>
                <a:cxn ang="0">
                  <a:pos x="19" y="56"/>
                </a:cxn>
                <a:cxn ang="0">
                  <a:pos x="24" y="62"/>
                </a:cxn>
                <a:cxn ang="0">
                  <a:pos x="23" y="70"/>
                </a:cxn>
                <a:cxn ang="0">
                  <a:pos x="13" y="76"/>
                </a:cxn>
                <a:cxn ang="0">
                  <a:pos x="7" y="70"/>
                </a:cxn>
                <a:cxn ang="0">
                  <a:pos x="0" y="72"/>
                </a:cxn>
                <a:cxn ang="0">
                  <a:pos x="1" y="88"/>
                </a:cxn>
                <a:cxn ang="0">
                  <a:pos x="4" y="95"/>
                </a:cxn>
                <a:cxn ang="0">
                  <a:pos x="10" y="102"/>
                </a:cxn>
                <a:cxn ang="0">
                  <a:pos x="10" y="114"/>
                </a:cxn>
                <a:cxn ang="0">
                  <a:pos x="21" y="116"/>
                </a:cxn>
                <a:cxn ang="0">
                  <a:pos x="26" y="124"/>
                </a:cxn>
                <a:cxn ang="0">
                  <a:pos x="49" y="125"/>
                </a:cxn>
                <a:cxn ang="0">
                  <a:pos x="89" y="66"/>
                </a:cxn>
                <a:cxn ang="0">
                  <a:pos x="102" y="59"/>
                </a:cxn>
              </a:cxnLst>
              <a:rect l="0" t="0" r="r" b="b"/>
              <a:pathLst>
                <a:path w="103" h="125">
                  <a:moveTo>
                    <a:pt x="102" y="59"/>
                  </a:moveTo>
                  <a:cubicBezTo>
                    <a:pt x="102" y="56"/>
                    <a:pt x="102" y="53"/>
                    <a:pt x="102" y="53"/>
                  </a:cubicBezTo>
                  <a:cubicBezTo>
                    <a:pt x="103" y="53"/>
                    <a:pt x="98" y="47"/>
                    <a:pt x="98" y="47"/>
                  </a:cubicBezTo>
                  <a:cubicBezTo>
                    <a:pt x="98" y="47"/>
                    <a:pt x="88" y="47"/>
                    <a:pt x="80" y="43"/>
                  </a:cubicBezTo>
                  <a:cubicBezTo>
                    <a:pt x="72" y="38"/>
                    <a:pt x="74" y="31"/>
                    <a:pt x="74" y="31"/>
                  </a:cubicBezTo>
                  <a:cubicBezTo>
                    <a:pt x="74" y="31"/>
                    <a:pt x="68" y="28"/>
                    <a:pt x="63" y="26"/>
                  </a:cubicBezTo>
                  <a:cubicBezTo>
                    <a:pt x="57" y="25"/>
                    <a:pt x="52" y="18"/>
                    <a:pt x="52" y="18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2" y="16"/>
                    <a:pt x="31" y="9"/>
                    <a:pt x="26" y="6"/>
                  </a:cubicBezTo>
                  <a:cubicBezTo>
                    <a:pt x="21" y="4"/>
                    <a:pt x="12" y="4"/>
                    <a:pt x="12" y="4"/>
                  </a:cubicBezTo>
                  <a:cubicBezTo>
                    <a:pt x="12" y="4"/>
                    <a:pt x="12" y="3"/>
                    <a:pt x="12" y="0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28" y="51"/>
                    <a:pt x="28" y="51"/>
                    <a:pt x="28" y="51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7" y="70"/>
                    <a:pt x="7" y="70"/>
                    <a:pt x="7" y="7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4" y="93"/>
                    <a:pt x="4" y="95"/>
                  </a:cubicBezTo>
                  <a:cubicBezTo>
                    <a:pt x="4" y="98"/>
                    <a:pt x="10" y="102"/>
                    <a:pt x="10" y="102"/>
                  </a:cubicBezTo>
                  <a:cubicBezTo>
                    <a:pt x="10" y="114"/>
                    <a:pt x="10" y="114"/>
                    <a:pt x="10" y="114"/>
                  </a:cubicBezTo>
                  <a:cubicBezTo>
                    <a:pt x="21" y="116"/>
                    <a:pt x="21" y="116"/>
                    <a:pt x="21" y="116"/>
                  </a:cubicBezTo>
                  <a:cubicBezTo>
                    <a:pt x="26" y="124"/>
                    <a:pt x="26" y="124"/>
                    <a:pt x="26" y="124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64" y="100"/>
                    <a:pt x="82" y="74"/>
                    <a:pt x="89" y="66"/>
                  </a:cubicBezTo>
                  <a:cubicBezTo>
                    <a:pt x="94" y="61"/>
                    <a:pt x="98" y="59"/>
                    <a:pt x="102" y="59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kern="0" dirty="0">
                <a:solidFill>
                  <a:sysClr val="windowText" lastClr="000000"/>
                </a:solidFill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29" name="Freeform 774"/>
            <p:cNvSpPr>
              <a:spLocks noChangeAspect="1"/>
            </p:cNvSpPr>
            <p:nvPr/>
          </p:nvSpPr>
          <p:spPr bwMode="auto">
            <a:xfrm>
              <a:off x="5363667" y="1682643"/>
              <a:ext cx="1112401" cy="1460218"/>
            </a:xfrm>
            <a:custGeom>
              <a:avLst/>
              <a:gdLst/>
              <a:ahLst/>
              <a:cxnLst>
                <a:cxn ang="0">
                  <a:pos x="182" y="506"/>
                </a:cxn>
                <a:cxn ang="0">
                  <a:pos x="172" y="488"/>
                </a:cxn>
                <a:cxn ang="0">
                  <a:pos x="176" y="462"/>
                </a:cxn>
                <a:cxn ang="0">
                  <a:pos x="194" y="426"/>
                </a:cxn>
                <a:cxn ang="0">
                  <a:pos x="216" y="389"/>
                </a:cxn>
                <a:cxn ang="0">
                  <a:pos x="234" y="382"/>
                </a:cxn>
                <a:cxn ang="0">
                  <a:pos x="252" y="371"/>
                </a:cxn>
                <a:cxn ang="0">
                  <a:pos x="287" y="342"/>
                </a:cxn>
                <a:cxn ang="0">
                  <a:pos x="318" y="348"/>
                </a:cxn>
                <a:cxn ang="0">
                  <a:pos x="349" y="342"/>
                </a:cxn>
                <a:cxn ang="0">
                  <a:pos x="345" y="304"/>
                </a:cxn>
                <a:cxn ang="0">
                  <a:pos x="346" y="289"/>
                </a:cxn>
                <a:cxn ang="0">
                  <a:pos x="350" y="269"/>
                </a:cxn>
                <a:cxn ang="0">
                  <a:pos x="358" y="258"/>
                </a:cxn>
                <a:cxn ang="0">
                  <a:pos x="351" y="221"/>
                </a:cxn>
                <a:cxn ang="0">
                  <a:pos x="349" y="192"/>
                </a:cxn>
                <a:cxn ang="0">
                  <a:pos x="375" y="147"/>
                </a:cxn>
                <a:cxn ang="0">
                  <a:pos x="403" y="129"/>
                </a:cxn>
                <a:cxn ang="0">
                  <a:pos x="420" y="115"/>
                </a:cxn>
                <a:cxn ang="0">
                  <a:pos x="406" y="94"/>
                </a:cxn>
                <a:cxn ang="0">
                  <a:pos x="396" y="96"/>
                </a:cxn>
                <a:cxn ang="0">
                  <a:pos x="336" y="77"/>
                </a:cxn>
                <a:cxn ang="0">
                  <a:pos x="310" y="69"/>
                </a:cxn>
                <a:cxn ang="0">
                  <a:pos x="283" y="84"/>
                </a:cxn>
                <a:cxn ang="0">
                  <a:pos x="276" y="85"/>
                </a:cxn>
                <a:cxn ang="0">
                  <a:pos x="262" y="66"/>
                </a:cxn>
                <a:cxn ang="0">
                  <a:pos x="236" y="32"/>
                </a:cxn>
                <a:cxn ang="0">
                  <a:pos x="207" y="35"/>
                </a:cxn>
                <a:cxn ang="0">
                  <a:pos x="193" y="10"/>
                </a:cxn>
                <a:cxn ang="0">
                  <a:pos x="170" y="3"/>
                </a:cxn>
                <a:cxn ang="0">
                  <a:pos x="156" y="0"/>
                </a:cxn>
                <a:cxn ang="0">
                  <a:pos x="149" y="39"/>
                </a:cxn>
                <a:cxn ang="0">
                  <a:pos x="140" y="75"/>
                </a:cxn>
                <a:cxn ang="0">
                  <a:pos x="126" y="97"/>
                </a:cxn>
                <a:cxn ang="0">
                  <a:pos x="103" y="150"/>
                </a:cxn>
                <a:cxn ang="0">
                  <a:pos x="83" y="184"/>
                </a:cxn>
                <a:cxn ang="0">
                  <a:pos x="51" y="213"/>
                </a:cxn>
                <a:cxn ang="0">
                  <a:pos x="9" y="260"/>
                </a:cxn>
                <a:cxn ang="0">
                  <a:pos x="40" y="257"/>
                </a:cxn>
                <a:cxn ang="0">
                  <a:pos x="54" y="260"/>
                </a:cxn>
                <a:cxn ang="0">
                  <a:pos x="83" y="314"/>
                </a:cxn>
                <a:cxn ang="0">
                  <a:pos x="58" y="370"/>
                </a:cxn>
                <a:cxn ang="0">
                  <a:pos x="137" y="416"/>
                </a:cxn>
                <a:cxn ang="0">
                  <a:pos x="117" y="447"/>
                </a:cxn>
                <a:cxn ang="0">
                  <a:pos x="100" y="482"/>
                </a:cxn>
                <a:cxn ang="0">
                  <a:pos x="119" y="500"/>
                </a:cxn>
                <a:cxn ang="0">
                  <a:pos x="127" y="526"/>
                </a:cxn>
                <a:cxn ang="0">
                  <a:pos x="143" y="547"/>
                </a:cxn>
                <a:cxn ang="0">
                  <a:pos x="175" y="538"/>
                </a:cxn>
              </a:cxnLst>
              <a:rect l="0" t="0" r="r" b="b"/>
              <a:pathLst>
                <a:path w="420" h="553">
                  <a:moveTo>
                    <a:pt x="175" y="509"/>
                  </a:moveTo>
                  <a:cubicBezTo>
                    <a:pt x="182" y="506"/>
                    <a:pt x="182" y="506"/>
                    <a:pt x="182" y="506"/>
                  </a:cubicBezTo>
                  <a:cubicBezTo>
                    <a:pt x="182" y="506"/>
                    <a:pt x="174" y="502"/>
                    <a:pt x="173" y="501"/>
                  </a:cubicBezTo>
                  <a:cubicBezTo>
                    <a:pt x="173" y="500"/>
                    <a:pt x="172" y="488"/>
                    <a:pt x="172" y="488"/>
                  </a:cubicBezTo>
                  <a:cubicBezTo>
                    <a:pt x="172" y="488"/>
                    <a:pt x="166" y="476"/>
                    <a:pt x="167" y="471"/>
                  </a:cubicBezTo>
                  <a:cubicBezTo>
                    <a:pt x="168" y="467"/>
                    <a:pt x="176" y="462"/>
                    <a:pt x="176" y="462"/>
                  </a:cubicBezTo>
                  <a:cubicBezTo>
                    <a:pt x="176" y="462"/>
                    <a:pt x="178" y="444"/>
                    <a:pt x="180" y="441"/>
                  </a:cubicBezTo>
                  <a:cubicBezTo>
                    <a:pt x="183" y="439"/>
                    <a:pt x="194" y="426"/>
                    <a:pt x="194" y="426"/>
                  </a:cubicBezTo>
                  <a:cubicBezTo>
                    <a:pt x="194" y="426"/>
                    <a:pt x="189" y="410"/>
                    <a:pt x="199" y="402"/>
                  </a:cubicBezTo>
                  <a:cubicBezTo>
                    <a:pt x="209" y="393"/>
                    <a:pt x="216" y="389"/>
                    <a:pt x="216" y="389"/>
                  </a:cubicBezTo>
                  <a:cubicBezTo>
                    <a:pt x="229" y="389"/>
                    <a:pt x="229" y="389"/>
                    <a:pt x="229" y="389"/>
                  </a:cubicBezTo>
                  <a:cubicBezTo>
                    <a:pt x="234" y="382"/>
                    <a:pt x="234" y="382"/>
                    <a:pt x="234" y="382"/>
                  </a:cubicBezTo>
                  <a:cubicBezTo>
                    <a:pt x="245" y="382"/>
                    <a:pt x="245" y="382"/>
                    <a:pt x="245" y="382"/>
                  </a:cubicBezTo>
                  <a:cubicBezTo>
                    <a:pt x="245" y="382"/>
                    <a:pt x="251" y="373"/>
                    <a:pt x="252" y="371"/>
                  </a:cubicBezTo>
                  <a:cubicBezTo>
                    <a:pt x="253" y="369"/>
                    <a:pt x="266" y="372"/>
                    <a:pt x="274" y="360"/>
                  </a:cubicBezTo>
                  <a:cubicBezTo>
                    <a:pt x="282" y="349"/>
                    <a:pt x="287" y="342"/>
                    <a:pt x="287" y="342"/>
                  </a:cubicBezTo>
                  <a:cubicBezTo>
                    <a:pt x="287" y="342"/>
                    <a:pt x="307" y="339"/>
                    <a:pt x="310" y="341"/>
                  </a:cubicBezTo>
                  <a:cubicBezTo>
                    <a:pt x="313" y="344"/>
                    <a:pt x="318" y="348"/>
                    <a:pt x="318" y="348"/>
                  </a:cubicBezTo>
                  <a:cubicBezTo>
                    <a:pt x="318" y="348"/>
                    <a:pt x="326" y="344"/>
                    <a:pt x="330" y="344"/>
                  </a:cubicBezTo>
                  <a:cubicBezTo>
                    <a:pt x="334" y="344"/>
                    <a:pt x="348" y="346"/>
                    <a:pt x="349" y="342"/>
                  </a:cubicBezTo>
                  <a:cubicBezTo>
                    <a:pt x="350" y="339"/>
                    <a:pt x="358" y="315"/>
                    <a:pt x="358" y="315"/>
                  </a:cubicBezTo>
                  <a:cubicBezTo>
                    <a:pt x="345" y="304"/>
                    <a:pt x="345" y="304"/>
                    <a:pt x="345" y="304"/>
                  </a:cubicBezTo>
                  <a:cubicBezTo>
                    <a:pt x="340" y="294"/>
                    <a:pt x="340" y="294"/>
                    <a:pt x="340" y="294"/>
                  </a:cubicBezTo>
                  <a:cubicBezTo>
                    <a:pt x="346" y="289"/>
                    <a:pt x="346" y="289"/>
                    <a:pt x="346" y="289"/>
                  </a:cubicBezTo>
                  <a:cubicBezTo>
                    <a:pt x="346" y="289"/>
                    <a:pt x="337" y="281"/>
                    <a:pt x="341" y="277"/>
                  </a:cubicBezTo>
                  <a:cubicBezTo>
                    <a:pt x="345" y="273"/>
                    <a:pt x="350" y="269"/>
                    <a:pt x="350" y="269"/>
                  </a:cubicBezTo>
                  <a:cubicBezTo>
                    <a:pt x="350" y="262"/>
                    <a:pt x="350" y="262"/>
                    <a:pt x="350" y="262"/>
                  </a:cubicBezTo>
                  <a:cubicBezTo>
                    <a:pt x="358" y="258"/>
                    <a:pt x="358" y="258"/>
                    <a:pt x="358" y="258"/>
                  </a:cubicBezTo>
                  <a:cubicBezTo>
                    <a:pt x="355" y="240"/>
                    <a:pt x="355" y="240"/>
                    <a:pt x="355" y="240"/>
                  </a:cubicBezTo>
                  <a:cubicBezTo>
                    <a:pt x="355" y="240"/>
                    <a:pt x="350" y="229"/>
                    <a:pt x="351" y="221"/>
                  </a:cubicBezTo>
                  <a:cubicBezTo>
                    <a:pt x="351" y="214"/>
                    <a:pt x="358" y="205"/>
                    <a:pt x="358" y="205"/>
                  </a:cubicBezTo>
                  <a:cubicBezTo>
                    <a:pt x="358" y="205"/>
                    <a:pt x="349" y="196"/>
                    <a:pt x="349" y="192"/>
                  </a:cubicBezTo>
                  <a:cubicBezTo>
                    <a:pt x="348" y="188"/>
                    <a:pt x="366" y="174"/>
                    <a:pt x="366" y="172"/>
                  </a:cubicBezTo>
                  <a:cubicBezTo>
                    <a:pt x="367" y="170"/>
                    <a:pt x="370" y="149"/>
                    <a:pt x="375" y="147"/>
                  </a:cubicBezTo>
                  <a:cubicBezTo>
                    <a:pt x="379" y="145"/>
                    <a:pt x="396" y="148"/>
                    <a:pt x="399" y="143"/>
                  </a:cubicBezTo>
                  <a:cubicBezTo>
                    <a:pt x="402" y="137"/>
                    <a:pt x="403" y="129"/>
                    <a:pt x="403" y="129"/>
                  </a:cubicBezTo>
                  <a:cubicBezTo>
                    <a:pt x="414" y="128"/>
                    <a:pt x="414" y="128"/>
                    <a:pt x="414" y="128"/>
                  </a:cubicBezTo>
                  <a:cubicBezTo>
                    <a:pt x="420" y="115"/>
                    <a:pt x="420" y="115"/>
                    <a:pt x="420" y="115"/>
                  </a:cubicBezTo>
                  <a:cubicBezTo>
                    <a:pt x="416" y="98"/>
                    <a:pt x="416" y="98"/>
                    <a:pt x="416" y="98"/>
                  </a:cubicBezTo>
                  <a:cubicBezTo>
                    <a:pt x="406" y="94"/>
                    <a:pt x="406" y="94"/>
                    <a:pt x="406" y="94"/>
                  </a:cubicBezTo>
                  <a:cubicBezTo>
                    <a:pt x="403" y="101"/>
                    <a:pt x="403" y="101"/>
                    <a:pt x="403" y="101"/>
                  </a:cubicBezTo>
                  <a:cubicBezTo>
                    <a:pt x="396" y="96"/>
                    <a:pt x="396" y="96"/>
                    <a:pt x="396" y="96"/>
                  </a:cubicBezTo>
                  <a:cubicBezTo>
                    <a:pt x="382" y="100"/>
                    <a:pt x="382" y="100"/>
                    <a:pt x="382" y="100"/>
                  </a:cubicBezTo>
                  <a:cubicBezTo>
                    <a:pt x="336" y="77"/>
                    <a:pt x="336" y="77"/>
                    <a:pt x="336" y="77"/>
                  </a:cubicBezTo>
                  <a:cubicBezTo>
                    <a:pt x="318" y="81"/>
                    <a:pt x="318" y="81"/>
                    <a:pt x="318" y="81"/>
                  </a:cubicBezTo>
                  <a:cubicBezTo>
                    <a:pt x="318" y="81"/>
                    <a:pt x="321" y="69"/>
                    <a:pt x="310" y="69"/>
                  </a:cubicBezTo>
                  <a:cubicBezTo>
                    <a:pt x="299" y="69"/>
                    <a:pt x="288" y="94"/>
                    <a:pt x="288" y="95"/>
                  </a:cubicBezTo>
                  <a:cubicBezTo>
                    <a:pt x="288" y="96"/>
                    <a:pt x="283" y="84"/>
                    <a:pt x="283" y="84"/>
                  </a:cubicBezTo>
                  <a:cubicBezTo>
                    <a:pt x="282" y="76"/>
                    <a:pt x="282" y="76"/>
                    <a:pt x="282" y="76"/>
                  </a:cubicBezTo>
                  <a:cubicBezTo>
                    <a:pt x="282" y="76"/>
                    <a:pt x="278" y="83"/>
                    <a:pt x="276" y="85"/>
                  </a:cubicBezTo>
                  <a:cubicBezTo>
                    <a:pt x="275" y="86"/>
                    <a:pt x="265" y="86"/>
                    <a:pt x="265" y="86"/>
                  </a:cubicBezTo>
                  <a:cubicBezTo>
                    <a:pt x="265" y="86"/>
                    <a:pt x="264" y="73"/>
                    <a:pt x="262" y="66"/>
                  </a:cubicBezTo>
                  <a:cubicBezTo>
                    <a:pt x="261" y="58"/>
                    <a:pt x="253" y="40"/>
                    <a:pt x="246" y="33"/>
                  </a:cubicBezTo>
                  <a:cubicBezTo>
                    <a:pt x="239" y="27"/>
                    <a:pt x="236" y="32"/>
                    <a:pt x="236" y="32"/>
                  </a:cubicBezTo>
                  <a:cubicBezTo>
                    <a:pt x="229" y="15"/>
                    <a:pt x="229" y="15"/>
                    <a:pt x="229" y="15"/>
                  </a:cubicBezTo>
                  <a:cubicBezTo>
                    <a:pt x="207" y="35"/>
                    <a:pt x="207" y="35"/>
                    <a:pt x="207" y="35"/>
                  </a:cubicBezTo>
                  <a:cubicBezTo>
                    <a:pt x="207" y="35"/>
                    <a:pt x="207" y="26"/>
                    <a:pt x="207" y="21"/>
                  </a:cubicBezTo>
                  <a:cubicBezTo>
                    <a:pt x="207" y="17"/>
                    <a:pt x="193" y="10"/>
                    <a:pt x="193" y="10"/>
                  </a:cubicBezTo>
                  <a:cubicBezTo>
                    <a:pt x="183" y="17"/>
                    <a:pt x="183" y="17"/>
                    <a:pt x="183" y="17"/>
                  </a:cubicBezTo>
                  <a:cubicBezTo>
                    <a:pt x="170" y="3"/>
                    <a:pt x="170" y="3"/>
                    <a:pt x="170" y="3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49" y="39"/>
                    <a:pt x="149" y="39"/>
                    <a:pt x="149" y="39"/>
                  </a:cubicBezTo>
                  <a:cubicBezTo>
                    <a:pt x="156" y="49"/>
                    <a:pt x="156" y="49"/>
                    <a:pt x="156" y="49"/>
                  </a:cubicBezTo>
                  <a:cubicBezTo>
                    <a:pt x="140" y="75"/>
                    <a:pt x="140" y="75"/>
                    <a:pt x="140" y="75"/>
                  </a:cubicBezTo>
                  <a:cubicBezTo>
                    <a:pt x="140" y="95"/>
                    <a:pt x="140" y="95"/>
                    <a:pt x="140" y="95"/>
                  </a:cubicBezTo>
                  <a:cubicBezTo>
                    <a:pt x="126" y="97"/>
                    <a:pt x="126" y="97"/>
                    <a:pt x="126" y="97"/>
                  </a:cubicBezTo>
                  <a:cubicBezTo>
                    <a:pt x="129" y="116"/>
                    <a:pt x="129" y="116"/>
                    <a:pt x="129" y="116"/>
                  </a:cubicBezTo>
                  <a:cubicBezTo>
                    <a:pt x="103" y="150"/>
                    <a:pt x="103" y="150"/>
                    <a:pt x="103" y="150"/>
                  </a:cubicBezTo>
                  <a:cubicBezTo>
                    <a:pt x="106" y="166"/>
                    <a:pt x="106" y="166"/>
                    <a:pt x="106" y="166"/>
                  </a:cubicBezTo>
                  <a:cubicBezTo>
                    <a:pt x="106" y="166"/>
                    <a:pt x="90" y="173"/>
                    <a:pt x="83" y="184"/>
                  </a:cubicBezTo>
                  <a:cubicBezTo>
                    <a:pt x="77" y="195"/>
                    <a:pt x="71" y="213"/>
                    <a:pt x="71" y="213"/>
                  </a:cubicBezTo>
                  <a:cubicBezTo>
                    <a:pt x="51" y="213"/>
                    <a:pt x="51" y="213"/>
                    <a:pt x="51" y="213"/>
                  </a:cubicBezTo>
                  <a:cubicBezTo>
                    <a:pt x="0" y="255"/>
                    <a:pt x="0" y="255"/>
                    <a:pt x="0" y="255"/>
                  </a:cubicBezTo>
                  <a:cubicBezTo>
                    <a:pt x="9" y="260"/>
                    <a:pt x="9" y="260"/>
                    <a:pt x="9" y="260"/>
                  </a:cubicBezTo>
                  <a:cubicBezTo>
                    <a:pt x="23" y="246"/>
                    <a:pt x="23" y="246"/>
                    <a:pt x="23" y="246"/>
                  </a:cubicBezTo>
                  <a:cubicBezTo>
                    <a:pt x="23" y="246"/>
                    <a:pt x="34" y="260"/>
                    <a:pt x="40" y="257"/>
                  </a:cubicBezTo>
                  <a:cubicBezTo>
                    <a:pt x="46" y="255"/>
                    <a:pt x="52" y="251"/>
                    <a:pt x="52" y="251"/>
                  </a:cubicBezTo>
                  <a:cubicBezTo>
                    <a:pt x="54" y="260"/>
                    <a:pt x="54" y="260"/>
                    <a:pt x="54" y="260"/>
                  </a:cubicBezTo>
                  <a:cubicBezTo>
                    <a:pt x="54" y="260"/>
                    <a:pt x="75" y="265"/>
                    <a:pt x="75" y="266"/>
                  </a:cubicBezTo>
                  <a:cubicBezTo>
                    <a:pt x="75" y="268"/>
                    <a:pt x="83" y="314"/>
                    <a:pt x="83" y="314"/>
                  </a:cubicBezTo>
                  <a:cubicBezTo>
                    <a:pt x="83" y="314"/>
                    <a:pt x="73" y="364"/>
                    <a:pt x="68" y="366"/>
                  </a:cubicBezTo>
                  <a:cubicBezTo>
                    <a:pt x="62" y="368"/>
                    <a:pt x="58" y="370"/>
                    <a:pt x="58" y="370"/>
                  </a:cubicBezTo>
                  <a:cubicBezTo>
                    <a:pt x="105" y="422"/>
                    <a:pt x="105" y="422"/>
                    <a:pt x="105" y="422"/>
                  </a:cubicBezTo>
                  <a:cubicBezTo>
                    <a:pt x="105" y="422"/>
                    <a:pt x="132" y="402"/>
                    <a:pt x="137" y="416"/>
                  </a:cubicBezTo>
                  <a:cubicBezTo>
                    <a:pt x="142" y="430"/>
                    <a:pt x="128" y="441"/>
                    <a:pt x="128" y="441"/>
                  </a:cubicBezTo>
                  <a:cubicBezTo>
                    <a:pt x="128" y="441"/>
                    <a:pt x="123" y="438"/>
                    <a:pt x="117" y="447"/>
                  </a:cubicBezTo>
                  <a:cubicBezTo>
                    <a:pt x="111" y="457"/>
                    <a:pt x="112" y="471"/>
                    <a:pt x="112" y="471"/>
                  </a:cubicBezTo>
                  <a:cubicBezTo>
                    <a:pt x="100" y="482"/>
                    <a:pt x="100" y="482"/>
                    <a:pt x="100" y="482"/>
                  </a:cubicBezTo>
                  <a:cubicBezTo>
                    <a:pt x="117" y="489"/>
                    <a:pt x="117" y="489"/>
                    <a:pt x="117" y="489"/>
                  </a:cubicBezTo>
                  <a:cubicBezTo>
                    <a:pt x="119" y="500"/>
                    <a:pt x="119" y="500"/>
                    <a:pt x="119" y="500"/>
                  </a:cubicBezTo>
                  <a:cubicBezTo>
                    <a:pt x="136" y="513"/>
                    <a:pt x="136" y="513"/>
                    <a:pt x="136" y="513"/>
                  </a:cubicBezTo>
                  <a:cubicBezTo>
                    <a:pt x="127" y="526"/>
                    <a:pt x="127" y="526"/>
                    <a:pt x="127" y="526"/>
                  </a:cubicBezTo>
                  <a:cubicBezTo>
                    <a:pt x="137" y="529"/>
                    <a:pt x="137" y="529"/>
                    <a:pt x="137" y="529"/>
                  </a:cubicBezTo>
                  <a:cubicBezTo>
                    <a:pt x="137" y="529"/>
                    <a:pt x="123" y="538"/>
                    <a:pt x="143" y="547"/>
                  </a:cubicBezTo>
                  <a:cubicBezTo>
                    <a:pt x="156" y="553"/>
                    <a:pt x="162" y="553"/>
                    <a:pt x="164" y="552"/>
                  </a:cubicBezTo>
                  <a:cubicBezTo>
                    <a:pt x="175" y="538"/>
                    <a:pt x="175" y="538"/>
                    <a:pt x="175" y="538"/>
                  </a:cubicBezTo>
                  <a:lnTo>
                    <a:pt x="175" y="509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kern="0" dirty="0">
                <a:solidFill>
                  <a:sysClr val="windowText" lastClr="000000"/>
                </a:solidFill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30" name="Freeform 775"/>
            <p:cNvSpPr>
              <a:spLocks noChangeAspect="1"/>
            </p:cNvSpPr>
            <p:nvPr/>
          </p:nvSpPr>
          <p:spPr bwMode="auto">
            <a:xfrm>
              <a:off x="5700758" y="2870125"/>
              <a:ext cx="1478604" cy="1565942"/>
            </a:xfrm>
            <a:custGeom>
              <a:avLst/>
              <a:gdLst/>
              <a:ahLst/>
              <a:cxnLst>
                <a:cxn ang="0">
                  <a:pos x="519" y="162"/>
                </a:cxn>
                <a:cxn ang="0">
                  <a:pos x="509" y="132"/>
                </a:cxn>
                <a:cxn ang="0">
                  <a:pos x="532" y="130"/>
                </a:cxn>
                <a:cxn ang="0">
                  <a:pos x="537" y="111"/>
                </a:cxn>
                <a:cxn ang="0">
                  <a:pos x="522" y="87"/>
                </a:cxn>
                <a:cxn ang="0">
                  <a:pos x="521" y="69"/>
                </a:cxn>
                <a:cxn ang="0">
                  <a:pos x="521" y="59"/>
                </a:cxn>
                <a:cxn ang="0">
                  <a:pos x="502" y="40"/>
                </a:cxn>
                <a:cxn ang="0">
                  <a:pos x="494" y="33"/>
                </a:cxn>
                <a:cxn ang="0">
                  <a:pos x="454" y="12"/>
                </a:cxn>
                <a:cxn ang="0">
                  <a:pos x="418" y="17"/>
                </a:cxn>
                <a:cxn ang="0">
                  <a:pos x="395" y="34"/>
                </a:cxn>
                <a:cxn ang="0">
                  <a:pos x="362" y="60"/>
                </a:cxn>
                <a:cxn ang="0">
                  <a:pos x="319" y="33"/>
                </a:cxn>
                <a:cxn ang="0">
                  <a:pos x="230" y="63"/>
                </a:cxn>
                <a:cxn ang="0">
                  <a:pos x="190" y="44"/>
                </a:cxn>
                <a:cxn ang="0">
                  <a:pos x="171" y="112"/>
                </a:cxn>
                <a:cxn ang="0">
                  <a:pos x="138" y="123"/>
                </a:cxn>
                <a:cxn ang="0">
                  <a:pos x="105" y="145"/>
                </a:cxn>
                <a:cxn ang="0">
                  <a:pos x="65" y="99"/>
                </a:cxn>
                <a:cxn ang="0">
                  <a:pos x="32" y="126"/>
                </a:cxn>
                <a:cxn ang="0">
                  <a:pos x="0" y="167"/>
                </a:cxn>
                <a:cxn ang="0">
                  <a:pos x="19" y="198"/>
                </a:cxn>
                <a:cxn ang="0">
                  <a:pos x="15" y="226"/>
                </a:cxn>
                <a:cxn ang="0">
                  <a:pos x="31" y="268"/>
                </a:cxn>
                <a:cxn ang="0">
                  <a:pos x="26" y="317"/>
                </a:cxn>
                <a:cxn ang="0">
                  <a:pos x="37" y="361"/>
                </a:cxn>
                <a:cxn ang="0">
                  <a:pos x="32" y="401"/>
                </a:cxn>
                <a:cxn ang="0">
                  <a:pos x="99" y="372"/>
                </a:cxn>
                <a:cxn ang="0">
                  <a:pos x="164" y="366"/>
                </a:cxn>
                <a:cxn ang="0">
                  <a:pos x="256" y="400"/>
                </a:cxn>
                <a:cxn ang="0">
                  <a:pos x="321" y="423"/>
                </a:cxn>
                <a:cxn ang="0">
                  <a:pos x="349" y="430"/>
                </a:cxn>
                <a:cxn ang="0">
                  <a:pos x="385" y="487"/>
                </a:cxn>
                <a:cxn ang="0">
                  <a:pos x="370" y="509"/>
                </a:cxn>
                <a:cxn ang="0">
                  <a:pos x="387" y="571"/>
                </a:cxn>
                <a:cxn ang="0">
                  <a:pos x="421" y="591"/>
                </a:cxn>
                <a:cxn ang="0">
                  <a:pos x="432" y="574"/>
                </a:cxn>
                <a:cxn ang="0">
                  <a:pos x="460" y="469"/>
                </a:cxn>
                <a:cxn ang="0">
                  <a:pos x="462" y="382"/>
                </a:cxn>
                <a:cxn ang="0">
                  <a:pos x="467" y="326"/>
                </a:cxn>
                <a:cxn ang="0">
                  <a:pos x="465" y="283"/>
                </a:cxn>
                <a:cxn ang="0">
                  <a:pos x="539" y="217"/>
                </a:cxn>
                <a:cxn ang="0">
                  <a:pos x="530" y="176"/>
                </a:cxn>
              </a:cxnLst>
              <a:rect l="0" t="0" r="r" b="b"/>
              <a:pathLst>
                <a:path w="558" h="592">
                  <a:moveTo>
                    <a:pt x="530" y="176"/>
                  </a:moveTo>
                  <a:cubicBezTo>
                    <a:pt x="519" y="174"/>
                    <a:pt x="519" y="174"/>
                    <a:pt x="519" y="174"/>
                  </a:cubicBezTo>
                  <a:cubicBezTo>
                    <a:pt x="519" y="162"/>
                    <a:pt x="519" y="162"/>
                    <a:pt x="519" y="162"/>
                  </a:cubicBezTo>
                  <a:cubicBezTo>
                    <a:pt x="519" y="162"/>
                    <a:pt x="513" y="158"/>
                    <a:pt x="513" y="155"/>
                  </a:cubicBezTo>
                  <a:cubicBezTo>
                    <a:pt x="513" y="153"/>
                    <a:pt x="510" y="148"/>
                    <a:pt x="510" y="148"/>
                  </a:cubicBezTo>
                  <a:cubicBezTo>
                    <a:pt x="509" y="132"/>
                    <a:pt x="509" y="132"/>
                    <a:pt x="509" y="132"/>
                  </a:cubicBezTo>
                  <a:cubicBezTo>
                    <a:pt x="516" y="130"/>
                    <a:pt x="516" y="130"/>
                    <a:pt x="516" y="130"/>
                  </a:cubicBezTo>
                  <a:cubicBezTo>
                    <a:pt x="522" y="136"/>
                    <a:pt x="522" y="136"/>
                    <a:pt x="522" y="136"/>
                  </a:cubicBezTo>
                  <a:cubicBezTo>
                    <a:pt x="532" y="130"/>
                    <a:pt x="532" y="130"/>
                    <a:pt x="532" y="130"/>
                  </a:cubicBezTo>
                  <a:cubicBezTo>
                    <a:pt x="533" y="122"/>
                    <a:pt x="533" y="122"/>
                    <a:pt x="533" y="122"/>
                  </a:cubicBezTo>
                  <a:cubicBezTo>
                    <a:pt x="528" y="116"/>
                    <a:pt x="528" y="116"/>
                    <a:pt x="528" y="116"/>
                  </a:cubicBezTo>
                  <a:cubicBezTo>
                    <a:pt x="537" y="111"/>
                    <a:pt x="537" y="111"/>
                    <a:pt x="537" y="111"/>
                  </a:cubicBezTo>
                  <a:cubicBezTo>
                    <a:pt x="540" y="100"/>
                    <a:pt x="540" y="100"/>
                    <a:pt x="540" y="100"/>
                  </a:cubicBezTo>
                  <a:cubicBezTo>
                    <a:pt x="530" y="91"/>
                    <a:pt x="530" y="91"/>
                    <a:pt x="530" y="91"/>
                  </a:cubicBezTo>
                  <a:cubicBezTo>
                    <a:pt x="522" y="87"/>
                    <a:pt x="522" y="87"/>
                    <a:pt x="522" y="87"/>
                  </a:cubicBezTo>
                  <a:cubicBezTo>
                    <a:pt x="521" y="79"/>
                    <a:pt x="521" y="79"/>
                    <a:pt x="521" y="79"/>
                  </a:cubicBezTo>
                  <a:cubicBezTo>
                    <a:pt x="516" y="73"/>
                    <a:pt x="516" y="73"/>
                    <a:pt x="516" y="73"/>
                  </a:cubicBezTo>
                  <a:cubicBezTo>
                    <a:pt x="521" y="69"/>
                    <a:pt x="521" y="69"/>
                    <a:pt x="521" y="69"/>
                  </a:cubicBezTo>
                  <a:cubicBezTo>
                    <a:pt x="517" y="65"/>
                    <a:pt x="517" y="65"/>
                    <a:pt x="517" y="65"/>
                  </a:cubicBezTo>
                  <a:cubicBezTo>
                    <a:pt x="521" y="60"/>
                    <a:pt x="521" y="60"/>
                    <a:pt x="521" y="60"/>
                  </a:cubicBezTo>
                  <a:cubicBezTo>
                    <a:pt x="521" y="60"/>
                    <a:pt x="521" y="59"/>
                    <a:pt x="521" y="59"/>
                  </a:cubicBezTo>
                  <a:cubicBezTo>
                    <a:pt x="521" y="55"/>
                    <a:pt x="509" y="55"/>
                    <a:pt x="509" y="55"/>
                  </a:cubicBezTo>
                  <a:cubicBezTo>
                    <a:pt x="509" y="49"/>
                    <a:pt x="509" y="49"/>
                    <a:pt x="509" y="49"/>
                  </a:cubicBezTo>
                  <a:cubicBezTo>
                    <a:pt x="502" y="40"/>
                    <a:pt x="502" y="40"/>
                    <a:pt x="502" y="40"/>
                  </a:cubicBezTo>
                  <a:cubicBezTo>
                    <a:pt x="505" y="34"/>
                    <a:pt x="505" y="34"/>
                    <a:pt x="505" y="34"/>
                  </a:cubicBezTo>
                  <a:cubicBezTo>
                    <a:pt x="503" y="30"/>
                    <a:pt x="503" y="30"/>
                    <a:pt x="503" y="30"/>
                  </a:cubicBezTo>
                  <a:cubicBezTo>
                    <a:pt x="494" y="33"/>
                    <a:pt x="494" y="33"/>
                    <a:pt x="494" y="33"/>
                  </a:cubicBezTo>
                  <a:cubicBezTo>
                    <a:pt x="494" y="33"/>
                    <a:pt x="492" y="20"/>
                    <a:pt x="492" y="19"/>
                  </a:cubicBezTo>
                  <a:cubicBezTo>
                    <a:pt x="492" y="17"/>
                    <a:pt x="481" y="27"/>
                    <a:pt x="481" y="27"/>
                  </a:cubicBezTo>
                  <a:cubicBezTo>
                    <a:pt x="481" y="27"/>
                    <a:pt x="460" y="14"/>
                    <a:pt x="454" y="12"/>
                  </a:cubicBezTo>
                  <a:cubicBezTo>
                    <a:pt x="449" y="10"/>
                    <a:pt x="439" y="0"/>
                    <a:pt x="439" y="0"/>
                  </a:cubicBezTo>
                  <a:cubicBezTo>
                    <a:pt x="439" y="0"/>
                    <a:pt x="419" y="8"/>
                    <a:pt x="419" y="8"/>
                  </a:cubicBezTo>
                  <a:cubicBezTo>
                    <a:pt x="419" y="9"/>
                    <a:pt x="418" y="17"/>
                    <a:pt x="418" y="17"/>
                  </a:cubicBezTo>
                  <a:cubicBezTo>
                    <a:pt x="408" y="19"/>
                    <a:pt x="408" y="19"/>
                    <a:pt x="408" y="19"/>
                  </a:cubicBezTo>
                  <a:cubicBezTo>
                    <a:pt x="408" y="19"/>
                    <a:pt x="409" y="26"/>
                    <a:pt x="409" y="27"/>
                  </a:cubicBezTo>
                  <a:cubicBezTo>
                    <a:pt x="409" y="28"/>
                    <a:pt x="402" y="32"/>
                    <a:pt x="395" y="34"/>
                  </a:cubicBezTo>
                  <a:cubicBezTo>
                    <a:pt x="387" y="37"/>
                    <a:pt x="387" y="34"/>
                    <a:pt x="387" y="34"/>
                  </a:cubicBezTo>
                  <a:cubicBezTo>
                    <a:pt x="387" y="34"/>
                    <a:pt x="385" y="37"/>
                    <a:pt x="383" y="41"/>
                  </a:cubicBezTo>
                  <a:cubicBezTo>
                    <a:pt x="382" y="46"/>
                    <a:pt x="368" y="58"/>
                    <a:pt x="362" y="60"/>
                  </a:cubicBezTo>
                  <a:cubicBezTo>
                    <a:pt x="355" y="63"/>
                    <a:pt x="351" y="49"/>
                    <a:pt x="347" y="38"/>
                  </a:cubicBezTo>
                  <a:cubicBezTo>
                    <a:pt x="345" y="31"/>
                    <a:pt x="336" y="29"/>
                    <a:pt x="327" y="28"/>
                  </a:cubicBezTo>
                  <a:cubicBezTo>
                    <a:pt x="324" y="30"/>
                    <a:pt x="321" y="32"/>
                    <a:pt x="319" y="33"/>
                  </a:cubicBezTo>
                  <a:cubicBezTo>
                    <a:pt x="312" y="38"/>
                    <a:pt x="292" y="43"/>
                    <a:pt x="292" y="43"/>
                  </a:cubicBezTo>
                  <a:cubicBezTo>
                    <a:pt x="267" y="45"/>
                    <a:pt x="267" y="45"/>
                    <a:pt x="267" y="45"/>
                  </a:cubicBezTo>
                  <a:cubicBezTo>
                    <a:pt x="267" y="45"/>
                    <a:pt x="239" y="62"/>
                    <a:pt x="230" y="63"/>
                  </a:cubicBezTo>
                  <a:cubicBezTo>
                    <a:pt x="221" y="64"/>
                    <a:pt x="219" y="53"/>
                    <a:pt x="219" y="53"/>
                  </a:cubicBezTo>
                  <a:cubicBezTo>
                    <a:pt x="209" y="56"/>
                    <a:pt x="209" y="56"/>
                    <a:pt x="209" y="56"/>
                  </a:cubicBezTo>
                  <a:cubicBezTo>
                    <a:pt x="190" y="44"/>
                    <a:pt x="190" y="44"/>
                    <a:pt x="190" y="44"/>
                  </a:cubicBezTo>
                  <a:cubicBezTo>
                    <a:pt x="190" y="44"/>
                    <a:pt x="173" y="59"/>
                    <a:pt x="169" y="65"/>
                  </a:cubicBezTo>
                  <a:cubicBezTo>
                    <a:pt x="165" y="71"/>
                    <a:pt x="176" y="76"/>
                    <a:pt x="178" y="84"/>
                  </a:cubicBezTo>
                  <a:cubicBezTo>
                    <a:pt x="180" y="92"/>
                    <a:pt x="171" y="110"/>
                    <a:pt x="171" y="112"/>
                  </a:cubicBezTo>
                  <a:cubicBezTo>
                    <a:pt x="171" y="114"/>
                    <a:pt x="160" y="114"/>
                    <a:pt x="160" y="114"/>
                  </a:cubicBezTo>
                  <a:cubicBezTo>
                    <a:pt x="160" y="114"/>
                    <a:pt x="151" y="127"/>
                    <a:pt x="151" y="128"/>
                  </a:cubicBezTo>
                  <a:cubicBezTo>
                    <a:pt x="150" y="130"/>
                    <a:pt x="138" y="123"/>
                    <a:pt x="138" y="123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24" y="127"/>
                    <a:pt x="118" y="142"/>
                    <a:pt x="105" y="145"/>
                  </a:cubicBezTo>
                  <a:cubicBezTo>
                    <a:pt x="92" y="148"/>
                    <a:pt x="92" y="138"/>
                    <a:pt x="82" y="137"/>
                  </a:cubicBezTo>
                  <a:cubicBezTo>
                    <a:pt x="72" y="136"/>
                    <a:pt x="73" y="120"/>
                    <a:pt x="73" y="113"/>
                  </a:cubicBezTo>
                  <a:cubicBezTo>
                    <a:pt x="73" y="107"/>
                    <a:pt x="65" y="99"/>
                    <a:pt x="65" y="99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6"/>
                    <a:pt x="38" y="126"/>
                    <a:pt x="32" y="126"/>
                  </a:cubicBezTo>
                  <a:cubicBezTo>
                    <a:pt x="26" y="126"/>
                    <a:pt x="23" y="126"/>
                    <a:pt x="23" y="126"/>
                  </a:cubicBezTo>
                  <a:cubicBezTo>
                    <a:pt x="20" y="145"/>
                    <a:pt x="20" y="145"/>
                    <a:pt x="20" y="145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167"/>
                    <a:pt x="1" y="183"/>
                    <a:pt x="10" y="183"/>
                  </a:cubicBezTo>
                  <a:cubicBezTo>
                    <a:pt x="20" y="184"/>
                    <a:pt x="30" y="187"/>
                    <a:pt x="30" y="187"/>
                  </a:cubicBezTo>
                  <a:cubicBezTo>
                    <a:pt x="19" y="198"/>
                    <a:pt x="19" y="198"/>
                    <a:pt x="19" y="198"/>
                  </a:cubicBezTo>
                  <a:cubicBezTo>
                    <a:pt x="29" y="204"/>
                    <a:pt x="29" y="204"/>
                    <a:pt x="29" y="204"/>
                  </a:cubicBezTo>
                  <a:cubicBezTo>
                    <a:pt x="17" y="210"/>
                    <a:pt x="17" y="210"/>
                    <a:pt x="17" y="210"/>
                  </a:cubicBezTo>
                  <a:cubicBezTo>
                    <a:pt x="15" y="226"/>
                    <a:pt x="15" y="226"/>
                    <a:pt x="15" y="226"/>
                  </a:cubicBezTo>
                  <a:cubicBezTo>
                    <a:pt x="15" y="226"/>
                    <a:pt x="30" y="233"/>
                    <a:pt x="27" y="241"/>
                  </a:cubicBezTo>
                  <a:cubicBezTo>
                    <a:pt x="25" y="250"/>
                    <a:pt x="14" y="265"/>
                    <a:pt x="15" y="265"/>
                  </a:cubicBezTo>
                  <a:cubicBezTo>
                    <a:pt x="17" y="265"/>
                    <a:pt x="31" y="268"/>
                    <a:pt x="31" y="268"/>
                  </a:cubicBezTo>
                  <a:cubicBezTo>
                    <a:pt x="19" y="276"/>
                    <a:pt x="19" y="276"/>
                    <a:pt x="19" y="276"/>
                  </a:cubicBezTo>
                  <a:cubicBezTo>
                    <a:pt x="37" y="291"/>
                    <a:pt x="37" y="291"/>
                    <a:pt x="37" y="291"/>
                  </a:cubicBezTo>
                  <a:cubicBezTo>
                    <a:pt x="37" y="291"/>
                    <a:pt x="29" y="307"/>
                    <a:pt x="26" y="317"/>
                  </a:cubicBezTo>
                  <a:cubicBezTo>
                    <a:pt x="23" y="327"/>
                    <a:pt x="21" y="330"/>
                    <a:pt x="21" y="330"/>
                  </a:cubicBezTo>
                  <a:cubicBezTo>
                    <a:pt x="46" y="355"/>
                    <a:pt x="46" y="355"/>
                    <a:pt x="46" y="355"/>
                  </a:cubicBezTo>
                  <a:cubicBezTo>
                    <a:pt x="37" y="361"/>
                    <a:pt x="37" y="361"/>
                    <a:pt x="37" y="361"/>
                  </a:cubicBezTo>
                  <a:cubicBezTo>
                    <a:pt x="36" y="387"/>
                    <a:pt x="36" y="387"/>
                    <a:pt x="36" y="387"/>
                  </a:cubicBezTo>
                  <a:cubicBezTo>
                    <a:pt x="44" y="393"/>
                    <a:pt x="44" y="393"/>
                    <a:pt x="44" y="393"/>
                  </a:cubicBezTo>
                  <a:cubicBezTo>
                    <a:pt x="44" y="393"/>
                    <a:pt x="32" y="400"/>
                    <a:pt x="32" y="401"/>
                  </a:cubicBezTo>
                  <a:cubicBezTo>
                    <a:pt x="32" y="402"/>
                    <a:pt x="35" y="409"/>
                    <a:pt x="35" y="409"/>
                  </a:cubicBezTo>
                  <a:cubicBezTo>
                    <a:pt x="35" y="409"/>
                    <a:pt x="55" y="390"/>
                    <a:pt x="61" y="390"/>
                  </a:cubicBezTo>
                  <a:cubicBezTo>
                    <a:pt x="67" y="389"/>
                    <a:pt x="93" y="378"/>
                    <a:pt x="99" y="372"/>
                  </a:cubicBezTo>
                  <a:cubicBezTo>
                    <a:pt x="104" y="366"/>
                    <a:pt x="128" y="351"/>
                    <a:pt x="128" y="351"/>
                  </a:cubicBezTo>
                  <a:cubicBezTo>
                    <a:pt x="128" y="351"/>
                    <a:pt x="168" y="338"/>
                    <a:pt x="169" y="350"/>
                  </a:cubicBezTo>
                  <a:cubicBezTo>
                    <a:pt x="169" y="363"/>
                    <a:pt x="164" y="366"/>
                    <a:pt x="164" y="366"/>
                  </a:cubicBezTo>
                  <a:cubicBezTo>
                    <a:pt x="192" y="379"/>
                    <a:pt x="192" y="379"/>
                    <a:pt x="192" y="379"/>
                  </a:cubicBezTo>
                  <a:cubicBezTo>
                    <a:pt x="192" y="379"/>
                    <a:pt x="200" y="370"/>
                    <a:pt x="211" y="372"/>
                  </a:cubicBezTo>
                  <a:cubicBezTo>
                    <a:pt x="222" y="374"/>
                    <a:pt x="256" y="400"/>
                    <a:pt x="256" y="400"/>
                  </a:cubicBezTo>
                  <a:cubicBezTo>
                    <a:pt x="256" y="400"/>
                    <a:pt x="281" y="406"/>
                    <a:pt x="282" y="404"/>
                  </a:cubicBezTo>
                  <a:cubicBezTo>
                    <a:pt x="283" y="403"/>
                    <a:pt x="287" y="397"/>
                    <a:pt x="287" y="397"/>
                  </a:cubicBezTo>
                  <a:cubicBezTo>
                    <a:pt x="321" y="423"/>
                    <a:pt x="321" y="423"/>
                    <a:pt x="321" y="423"/>
                  </a:cubicBezTo>
                  <a:cubicBezTo>
                    <a:pt x="321" y="436"/>
                    <a:pt x="321" y="436"/>
                    <a:pt x="321" y="436"/>
                  </a:cubicBezTo>
                  <a:cubicBezTo>
                    <a:pt x="338" y="436"/>
                    <a:pt x="338" y="436"/>
                    <a:pt x="338" y="436"/>
                  </a:cubicBezTo>
                  <a:cubicBezTo>
                    <a:pt x="338" y="436"/>
                    <a:pt x="341" y="427"/>
                    <a:pt x="349" y="430"/>
                  </a:cubicBezTo>
                  <a:cubicBezTo>
                    <a:pt x="357" y="432"/>
                    <a:pt x="410" y="452"/>
                    <a:pt x="407" y="461"/>
                  </a:cubicBezTo>
                  <a:cubicBezTo>
                    <a:pt x="405" y="470"/>
                    <a:pt x="392" y="487"/>
                    <a:pt x="392" y="487"/>
                  </a:cubicBezTo>
                  <a:cubicBezTo>
                    <a:pt x="385" y="487"/>
                    <a:pt x="385" y="487"/>
                    <a:pt x="385" y="487"/>
                  </a:cubicBezTo>
                  <a:cubicBezTo>
                    <a:pt x="380" y="498"/>
                    <a:pt x="380" y="498"/>
                    <a:pt x="380" y="498"/>
                  </a:cubicBezTo>
                  <a:cubicBezTo>
                    <a:pt x="388" y="508"/>
                    <a:pt x="388" y="508"/>
                    <a:pt x="388" y="508"/>
                  </a:cubicBezTo>
                  <a:cubicBezTo>
                    <a:pt x="370" y="509"/>
                    <a:pt x="370" y="509"/>
                    <a:pt x="370" y="509"/>
                  </a:cubicBezTo>
                  <a:cubicBezTo>
                    <a:pt x="364" y="535"/>
                    <a:pt x="364" y="535"/>
                    <a:pt x="364" y="535"/>
                  </a:cubicBezTo>
                  <a:cubicBezTo>
                    <a:pt x="392" y="562"/>
                    <a:pt x="392" y="562"/>
                    <a:pt x="392" y="562"/>
                  </a:cubicBezTo>
                  <a:cubicBezTo>
                    <a:pt x="387" y="571"/>
                    <a:pt x="387" y="571"/>
                    <a:pt x="387" y="571"/>
                  </a:cubicBezTo>
                  <a:cubicBezTo>
                    <a:pt x="417" y="589"/>
                    <a:pt x="417" y="589"/>
                    <a:pt x="417" y="589"/>
                  </a:cubicBezTo>
                  <a:cubicBezTo>
                    <a:pt x="417" y="589"/>
                    <a:pt x="417" y="589"/>
                    <a:pt x="417" y="589"/>
                  </a:cubicBezTo>
                  <a:cubicBezTo>
                    <a:pt x="421" y="591"/>
                    <a:pt x="421" y="591"/>
                    <a:pt x="421" y="591"/>
                  </a:cubicBezTo>
                  <a:cubicBezTo>
                    <a:pt x="421" y="592"/>
                    <a:pt x="421" y="592"/>
                    <a:pt x="421" y="592"/>
                  </a:cubicBezTo>
                  <a:cubicBezTo>
                    <a:pt x="421" y="592"/>
                    <a:pt x="422" y="592"/>
                    <a:pt x="423" y="592"/>
                  </a:cubicBezTo>
                  <a:cubicBezTo>
                    <a:pt x="424" y="589"/>
                    <a:pt x="427" y="581"/>
                    <a:pt x="432" y="574"/>
                  </a:cubicBezTo>
                  <a:cubicBezTo>
                    <a:pt x="438" y="566"/>
                    <a:pt x="453" y="555"/>
                    <a:pt x="453" y="555"/>
                  </a:cubicBezTo>
                  <a:cubicBezTo>
                    <a:pt x="453" y="555"/>
                    <a:pt x="445" y="530"/>
                    <a:pt x="446" y="530"/>
                  </a:cubicBezTo>
                  <a:cubicBezTo>
                    <a:pt x="447" y="530"/>
                    <a:pt x="460" y="475"/>
                    <a:pt x="460" y="469"/>
                  </a:cubicBezTo>
                  <a:cubicBezTo>
                    <a:pt x="461" y="463"/>
                    <a:pt x="471" y="440"/>
                    <a:pt x="471" y="440"/>
                  </a:cubicBezTo>
                  <a:cubicBezTo>
                    <a:pt x="464" y="432"/>
                    <a:pt x="464" y="432"/>
                    <a:pt x="464" y="432"/>
                  </a:cubicBezTo>
                  <a:cubicBezTo>
                    <a:pt x="464" y="432"/>
                    <a:pt x="461" y="382"/>
                    <a:pt x="462" y="382"/>
                  </a:cubicBezTo>
                  <a:cubicBezTo>
                    <a:pt x="463" y="381"/>
                    <a:pt x="456" y="377"/>
                    <a:pt x="456" y="372"/>
                  </a:cubicBezTo>
                  <a:cubicBezTo>
                    <a:pt x="456" y="366"/>
                    <a:pt x="460" y="364"/>
                    <a:pt x="460" y="364"/>
                  </a:cubicBezTo>
                  <a:cubicBezTo>
                    <a:pt x="467" y="326"/>
                    <a:pt x="467" y="326"/>
                    <a:pt x="467" y="326"/>
                  </a:cubicBezTo>
                  <a:cubicBezTo>
                    <a:pt x="461" y="316"/>
                    <a:pt x="461" y="316"/>
                    <a:pt x="461" y="316"/>
                  </a:cubicBezTo>
                  <a:cubicBezTo>
                    <a:pt x="469" y="309"/>
                    <a:pt x="469" y="309"/>
                    <a:pt x="469" y="309"/>
                  </a:cubicBezTo>
                  <a:cubicBezTo>
                    <a:pt x="465" y="283"/>
                    <a:pt x="465" y="283"/>
                    <a:pt x="465" y="283"/>
                  </a:cubicBezTo>
                  <a:cubicBezTo>
                    <a:pt x="485" y="266"/>
                    <a:pt x="485" y="266"/>
                    <a:pt x="485" y="266"/>
                  </a:cubicBezTo>
                  <a:cubicBezTo>
                    <a:pt x="496" y="271"/>
                    <a:pt x="496" y="271"/>
                    <a:pt x="496" y="271"/>
                  </a:cubicBezTo>
                  <a:cubicBezTo>
                    <a:pt x="496" y="271"/>
                    <a:pt x="526" y="242"/>
                    <a:pt x="539" y="217"/>
                  </a:cubicBezTo>
                  <a:cubicBezTo>
                    <a:pt x="544" y="209"/>
                    <a:pt x="551" y="197"/>
                    <a:pt x="558" y="185"/>
                  </a:cubicBezTo>
                  <a:cubicBezTo>
                    <a:pt x="535" y="184"/>
                    <a:pt x="535" y="184"/>
                    <a:pt x="535" y="184"/>
                  </a:cubicBezTo>
                  <a:lnTo>
                    <a:pt x="530" y="17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kern="0" dirty="0">
                <a:solidFill>
                  <a:sysClr val="windowText" lastClr="000000"/>
                </a:solidFill>
                <a:latin typeface="NII Sans" pitchFamily="2" charset="0"/>
                <a:ea typeface="ＭＳ Ｐゴシック" pitchFamily="34" charset="-128"/>
              </a:endParaRPr>
            </a:p>
          </p:txBody>
        </p:sp>
      </p:grpSp>
      <p:sp>
        <p:nvSpPr>
          <p:cNvPr id="331" name="CaixaDeTexto 164"/>
          <p:cNvSpPr txBox="1"/>
          <p:nvPr/>
        </p:nvSpPr>
        <p:spPr>
          <a:xfrm>
            <a:off x="2930930" y="1407032"/>
            <a:ext cx="1400932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Tahoma" pitchFamily="34" charset="0"/>
                <a:cs typeface="Tahoma" pitchFamily="34" charset="0"/>
              </a:rPr>
              <a:t>North</a:t>
            </a:r>
            <a:endParaRPr lang="pt-BR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2" name="CaixaDeTexto 165"/>
          <p:cNvSpPr txBox="1"/>
          <p:nvPr/>
        </p:nvSpPr>
        <p:spPr>
          <a:xfrm>
            <a:off x="3371633" y="3514876"/>
            <a:ext cx="1400932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Tahoma" pitchFamily="34" charset="0"/>
                <a:cs typeface="Tahoma" pitchFamily="34" charset="0"/>
              </a:rPr>
              <a:t>Center </a:t>
            </a:r>
            <a:r>
              <a:rPr lang="pt-BR" sz="2000" b="1" dirty="0" err="1" smtClean="0">
                <a:latin typeface="Tahoma" pitchFamily="34" charset="0"/>
                <a:cs typeface="Tahoma" pitchFamily="34" charset="0"/>
              </a:rPr>
              <a:t>west</a:t>
            </a:r>
            <a:endParaRPr lang="pt-BR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3" name="CaixaDeTexto 167"/>
          <p:cNvSpPr txBox="1"/>
          <p:nvPr/>
        </p:nvSpPr>
        <p:spPr>
          <a:xfrm>
            <a:off x="4534245" y="4341889"/>
            <a:ext cx="1400932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err="1" smtClean="0">
                <a:latin typeface="Tahoma" pitchFamily="34" charset="0"/>
                <a:cs typeface="Tahoma" pitchFamily="34" charset="0"/>
              </a:rPr>
              <a:t>Southeast</a:t>
            </a:r>
            <a:endParaRPr lang="pt-BR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4" name="CaixaDeTexto 168"/>
          <p:cNvSpPr txBox="1"/>
          <p:nvPr/>
        </p:nvSpPr>
        <p:spPr>
          <a:xfrm>
            <a:off x="5210884" y="2514600"/>
            <a:ext cx="1400932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err="1" smtClean="0">
                <a:latin typeface="Tahoma" pitchFamily="34" charset="0"/>
                <a:cs typeface="Tahoma" pitchFamily="34" charset="0"/>
              </a:rPr>
              <a:t>Northeast</a:t>
            </a:r>
            <a:endParaRPr lang="pt-BR" sz="2000" b="1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7" name="Grupo 99"/>
          <p:cNvGrpSpPr/>
          <p:nvPr/>
        </p:nvGrpSpPr>
        <p:grpSpPr>
          <a:xfrm>
            <a:off x="3503524" y="4929486"/>
            <a:ext cx="1420026" cy="1792712"/>
            <a:chOff x="3947884" y="5101056"/>
            <a:chExt cx="1538362" cy="1792712"/>
          </a:xfrm>
          <a:solidFill>
            <a:srgbClr val="00CC66"/>
          </a:solidFill>
        </p:grpSpPr>
        <p:sp>
          <p:nvSpPr>
            <p:cNvPr id="336" name="Freeform 758"/>
            <p:cNvSpPr>
              <a:spLocks noChangeAspect="1"/>
            </p:cNvSpPr>
            <p:nvPr/>
          </p:nvSpPr>
          <p:spPr bwMode="auto">
            <a:xfrm>
              <a:off x="4418279" y="5101056"/>
              <a:ext cx="1067967" cy="651198"/>
            </a:xfrm>
            <a:custGeom>
              <a:avLst/>
              <a:gdLst/>
              <a:ahLst/>
              <a:cxnLst>
                <a:cxn ang="0">
                  <a:pos x="77" y="226"/>
                </a:cxn>
                <a:cxn ang="0">
                  <a:pos x="89" y="231"/>
                </a:cxn>
                <a:cxn ang="0">
                  <a:pos x="97" y="237"/>
                </a:cxn>
                <a:cxn ang="0">
                  <a:pos x="103" y="231"/>
                </a:cxn>
                <a:cxn ang="0">
                  <a:pos x="123" y="233"/>
                </a:cxn>
                <a:cxn ang="0">
                  <a:pos x="128" y="236"/>
                </a:cxn>
                <a:cxn ang="0">
                  <a:pos x="158" y="243"/>
                </a:cxn>
                <a:cxn ang="0">
                  <a:pos x="173" y="237"/>
                </a:cxn>
                <a:cxn ang="0">
                  <a:pos x="195" y="243"/>
                </a:cxn>
                <a:cxn ang="0">
                  <a:pos x="204" y="238"/>
                </a:cxn>
                <a:cxn ang="0">
                  <a:pos x="213" y="227"/>
                </a:cxn>
                <a:cxn ang="0">
                  <a:pos x="236" y="225"/>
                </a:cxn>
                <a:cxn ang="0">
                  <a:pos x="248" y="212"/>
                </a:cxn>
                <a:cxn ang="0">
                  <a:pos x="262" y="220"/>
                </a:cxn>
                <a:cxn ang="0">
                  <a:pos x="289" y="214"/>
                </a:cxn>
                <a:cxn ang="0">
                  <a:pos x="302" y="225"/>
                </a:cxn>
                <a:cxn ang="0">
                  <a:pos x="314" y="224"/>
                </a:cxn>
                <a:cxn ang="0">
                  <a:pos x="329" y="212"/>
                </a:cxn>
                <a:cxn ang="0">
                  <a:pos x="363" y="212"/>
                </a:cxn>
                <a:cxn ang="0">
                  <a:pos x="362" y="212"/>
                </a:cxn>
                <a:cxn ang="0">
                  <a:pos x="371" y="201"/>
                </a:cxn>
                <a:cxn ang="0">
                  <a:pos x="404" y="167"/>
                </a:cxn>
                <a:cxn ang="0">
                  <a:pos x="388" y="152"/>
                </a:cxn>
                <a:cxn ang="0">
                  <a:pos x="367" y="156"/>
                </a:cxn>
                <a:cxn ang="0">
                  <a:pos x="370" y="134"/>
                </a:cxn>
                <a:cxn ang="0">
                  <a:pos x="322" y="132"/>
                </a:cxn>
                <a:cxn ang="0">
                  <a:pos x="329" y="110"/>
                </a:cxn>
                <a:cxn ang="0">
                  <a:pos x="307" y="84"/>
                </a:cxn>
                <a:cxn ang="0">
                  <a:pos x="302" y="45"/>
                </a:cxn>
                <a:cxn ang="0">
                  <a:pos x="288" y="29"/>
                </a:cxn>
                <a:cxn ang="0">
                  <a:pos x="248" y="26"/>
                </a:cxn>
                <a:cxn ang="0">
                  <a:pos x="236" y="29"/>
                </a:cxn>
                <a:cxn ang="0">
                  <a:pos x="198" y="8"/>
                </a:cxn>
                <a:cxn ang="0">
                  <a:pos x="180" y="12"/>
                </a:cxn>
                <a:cxn ang="0">
                  <a:pos x="155" y="0"/>
                </a:cxn>
                <a:cxn ang="0">
                  <a:pos x="149" y="13"/>
                </a:cxn>
                <a:cxn ang="0">
                  <a:pos x="127" y="5"/>
                </a:cxn>
                <a:cxn ang="0">
                  <a:pos x="116" y="10"/>
                </a:cxn>
                <a:cxn ang="0">
                  <a:pos x="110" y="3"/>
                </a:cxn>
                <a:cxn ang="0">
                  <a:pos x="96" y="5"/>
                </a:cxn>
                <a:cxn ang="0">
                  <a:pos x="89" y="15"/>
                </a:cxn>
                <a:cxn ang="0">
                  <a:pos x="62" y="26"/>
                </a:cxn>
                <a:cxn ang="0">
                  <a:pos x="58" y="48"/>
                </a:cxn>
                <a:cxn ang="0">
                  <a:pos x="40" y="58"/>
                </a:cxn>
                <a:cxn ang="0">
                  <a:pos x="31" y="91"/>
                </a:cxn>
                <a:cxn ang="0">
                  <a:pos x="22" y="97"/>
                </a:cxn>
                <a:cxn ang="0">
                  <a:pos x="23" y="103"/>
                </a:cxn>
                <a:cxn ang="0">
                  <a:pos x="29" y="109"/>
                </a:cxn>
                <a:cxn ang="0">
                  <a:pos x="23" y="117"/>
                </a:cxn>
                <a:cxn ang="0">
                  <a:pos x="21" y="134"/>
                </a:cxn>
                <a:cxn ang="0">
                  <a:pos x="12" y="156"/>
                </a:cxn>
                <a:cxn ang="0">
                  <a:pos x="16" y="163"/>
                </a:cxn>
                <a:cxn ang="0">
                  <a:pos x="3" y="177"/>
                </a:cxn>
                <a:cxn ang="0">
                  <a:pos x="14" y="191"/>
                </a:cxn>
                <a:cxn ang="0">
                  <a:pos x="33" y="183"/>
                </a:cxn>
                <a:cxn ang="0">
                  <a:pos x="48" y="192"/>
                </a:cxn>
                <a:cxn ang="0">
                  <a:pos x="53" y="211"/>
                </a:cxn>
                <a:cxn ang="0">
                  <a:pos x="62" y="222"/>
                </a:cxn>
                <a:cxn ang="0">
                  <a:pos x="64" y="228"/>
                </a:cxn>
                <a:cxn ang="0">
                  <a:pos x="71" y="231"/>
                </a:cxn>
                <a:cxn ang="0">
                  <a:pos x="77" y="226"/>
                </a:cxn>
              </a:cxnLst>
              <a:rect l="0" t="0" r="r" b="b"/>
              <a:pathLst>
                <a:path w="404" h="245">
                  <a:moveTo>
                    <a:pt x="77" y="226"/>
                  </a:moveTo>
                  <a:cubicBezTo>
                    <a:pt x="77" y="226"/>
                    <a:pt x="86" y="228"/>
                    <a:pt x="89" y="231"/>
                  </a:cubicBezTo>
                  <a:cubicBezTo>
                    <a:pt x="91" y="233"/>
                    <a:pt x="96" y="237"/>
                    <a:pt x="97" y="237"/>
                  </a:cubicBezTo>
                  <a:cubicBezTo>
                    <a:pt x="98" y="236"/>
                    <a:pt x="103" y="231"/>
                    <a:pt x="103" y="231"/>
                  </a:cubicBezTo>
                  <a:cubicBezTo>
                    <a:pt x="104" y="231"/>
                    <a:pt x="123" y="233"/>
                    <a:pt x="123" y="233"/>
                  </a:cubicBezTo>
                  <a:cubicBezTo>
                    <a:pt x="123" y="233"/>
                    <a:pt x="126" y="236"/>
                    <a:pt x="128" y="236"/>
                  </a:cubicBezTo>
                  <a:cubicBezTo>
                    <a:pt x="129" y="236"/>
                    <a:pt x="153" y="243"/>
                    <a:pt x="158" y="243"/>
                  </a:cubicBezTo>
                  <a:cubicBezTo>
                    <a:pt x="163" y="242"/>
                    <a:pt x="173" y="237"/>
                    <a:pt x="173" y="237"/>
                  </a:cubicBezTo>
                  <a:cubicBezTo>
                    <a:pt x="173" y="237"/>
                    <a:pt x="193" y="245"/>
                    <a:pt x="195" y="243"/>
                  </a:cubicBezTo>
                  <a:cubicBezTo>
                    <a:pt x="197" y="242"/>
                    <a:pt x="204" y="238"/>
                    <a:pt x="204" y="238"/>
                  </a:cubicBezTo>
                  <a:cubicBezTo>
                    <a:pt x="204" y="237"/>
                    <a:pt x="211" y="227"/>
                    <a:pt x="213" y="227"/>
                  </a:cubicBezTo>
                  <a:cubicBezTo>
                    <a:pt x="215" y="226"/>
                    <a:pt x="235" y="225"/>
                    <a:pt x="236" y="225"/>
                  </a:cubicBezTo>
                  <a:cubicBezTo>
                    <a:pt x="237" y="225"/>
                    <a:pt x="240" y="209"/>
                    <a:pt x="248" y="212"/>
                  </a:cubicBezTo>
                  <a:cubicBezTo>
                    <a:pt x="256" y="214"/>
                    <a:pt x="261" y="220"/>
                    <a:pt x="262" y="220"/>
                  </a:cubicBezTo>
                  <a:cubicBezTo>
                    <a:pt x="263" y="219"/>
                    <a:pt x="280" y="207"/>
                    <a:pt x="289" y="214"/>
                  </a:cubicBezTo>
                  <a:cubicBezTo>
                    <a:pt x="299" y="220"/>
                    <a:pt x="302" y="225"/>
                    <a:pt x="302" y="225"/>
                  </a:cubicBezTo>
                  <a:cubicBezTo>
                    <a:pt x="302" y="225"/>
                    <a:pt x="314" y="225"/>
                    <a:pt x="314" y="224"/>
                  </a:cubicBezTo>
                  <a:cubicBezTo>
                    <a:pt x="314" y="223"/>
                    <a:pt x="328" y="212"/>
                    <a:pt x="329" y="212"/>
                  </a:cubicBezTo>
                  <a:cubicBezTo>
                    <a:pt x="330" y="212"/>
                    <a:pt x="350" y="212"/>
                    <a:pt x="363" y="212"/>
                  </a:cubicBezTo>
                  <a:cubicBezTo>
                    <a:pt x="363" y="212"/>
                    <a:pt x="362" y="212"/>
                    <a:pt x="362" y="212"/>
                  </a:cubicBezTo>
                  <a:cubicBezTo>
                    <a:pt x="362" y="204"/>
                    <a:pt x="371" y="201"/>
                    <a:pt x="371" y="201"/>
                  </a:cubicBezTo>
                  <a:cubicBezTo>
                    <a:pt x="404" y="167"/>
                    <a:pt x="404" y="167"/>
                    <a:pt x="404" y="167"/>
                  </a:cubicBezTo>
                  <a:cubicBezTo>
                    <a:pt x="388" y="152"/>
                    <a:pt x="388" y="152"/>
                    <a:pt x="388" y="152"/>
                  </a:cubicBezTo>
                  <a:cubicBezTo>
                    <a:pt x="367" y="156"/>
                    <a:pt x="367" y="156"/>
                    <a:pt x="367" y="156"/>
                  </a:cubicBezTo>
                  <a:cubicBezTo>
                    <a:pt x="370" y="134"/>
                    <a:pt x="370" y="134"/>
                    <a:pt x="370" y="134"/>
                  </a:cubicBezTo>
                  <a:cubicBezTo>
                    <a:pt x="322" y="132"/>
                    <a:pt x="322" y="132"/>
                    <a:pt x="322" y="132"/>
                  </a:cubicBezTo>
                  <a:cubicBezTo>
                    <a:pt x="329" y="110"/>
                    <a:pt x="329" y="110"/>
                    <a:pt x="329" y="110"/>
                  </a:cubicBezTo>
                  <a:cubicBezTo>
                    <a:pt x="307" y="84"/>
                    <a:pt x="307" y="84"/>
                    <a:pt x="307" y="84"/>
                  </a:cubicBezTo>
                  <a:cubicBezTo>
                    <a:pt x="307" y="84"/>
                    <a:pt x="310" y="57"/>
                    <a:pt x="302" y="45"/>
                  </a:cubicBezTo>
                  <a:cubicBezTo>
                    <a:pt x="295" y="33"/>
                    <a:pt x="288" y="29"/>
                    <a:pt x="288" y="29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36" y="29"/>
                    <a:pt x="198" y="9"/>
                    <a:pt x="198" y="8"/>
                  </a:cubicBezTo>
                  <a:cubicBezTo>
                    <a:pt x="197" y="8"/>
                    <a:pt x="180" y="12"/>
                    <a:pt x="180" y="12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55" y="0"/>
                    <a:pt x="150" y="12"/>
                    <a:pt x="149" y="13"/>
                  </a:cubicBezTo>
                  <a:cubicBezTo>
                    <a:pt x="149" y="14"/>
                    <a:pt x="127" y="5"/>
                    <a:pt x="127" y="5"/>
                  </a:cubicBezTo>
                  <a:cubicBezTo>
                    <a:pt x="127" y="5"/>
                    <a:pt x="117" y="10"/>
                    <a:pt x="116" y="10"/>
                  </a:cubicBezTo>
                  <a:cubicBezTo>
                    <a:pt x="115" y="10"/>
                    <a:pt x="110" y="3"/>
                    <a:pt x="110" y="3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89" y="15"/>
                    <a:pt x="89" y="15"/>
                    <a:pt x="89" y="15"/>
                  </a:cubicBezTo>
                  <a:cubicBezTo>
                    <a:pt x="62" y="26"/>
                    <a:pt x="62" y="26"/>
                    <a:pt x="62" y="26"/>
                  </a:cubicBezTo>
                  <a:cubicBezTo>
                    <a:pt x="62" y="26"/>
                    <a:pt x="59" y="45"/>
                    <a:pt x="58" y="48"/>
                  </a:cubicBezTo>
                  <a:cubicBezTo>
                    <a:pt x="56" y="52"/>
                    <a:pt x="40" y="58"/>
                    <a:pt x="40" y="58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31" y="91"/>
                    <a:pt x="26" y="94"/>
                    <a:pt x="22" y="97"/>
                  </a:cubicBezTo>
                  <a:cubicBezTo>
                    <a:pt x="23" y="103"/>
                    <a:pt x="23" y="103"/>
                    <a:pt x="23" y="103"/>
                  </a:cubicBezTo>
                  <a:cubicBezTo>
                    <a:pt x="29" y="109"/>
                    <a:pt x="29" y="109"/>
                    <a:pt x="29" y="109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3" y="117"/>
                    <a:pt x="26" y="128"/>
                    <a:pt x="21" y="134"/>
                  </a:cubicBezTo>
                  <a:cubicBezTo>
                    <a:pt x="17" y="140"/>
                    <a:pt x="12" y="156"/>
                    <a:pt x="12" y="156"/>
                  </a:cubicBezTo>
                  <a:cubicBezTo>
                    <a:pt x="16" y="163"/>
                    <a:pt x="16" y="163"/>
                    <a:pt x="16" y="163"/>
                  </a:cubicBezTo>
                  <a:cubicBezTo>
                    <a:pt x="16" y="163"/>
                    <a:pt x="6" y="172"/>
                    <a:pt x="3" y="177"/>
                  </a:cubicBezTo>
                  <a:cubicBezTo>
                    <a:pt x="0" y="183"/>
                    <a:pt x="14" y="191"/>
                    <a:pt x="14" y="191"/>
                  </a:cubicBezTo>
                  <a:cubicBezTo>
                    <a:pt x="33" y="183"/>
                    <a:pt x="33" y="183"/>
                    <a:pt x="33" y="183"/>
                  </a:cubicBezTo>
                  <a:cubicBezTo>
                    <a:pt x="33" y="183"/>
                    <a:pt x="44" y="189"/>
                    <a:pt x="48" y="192"/>
                  </a:cubicBezTo>
                  <a:cubicBezTo>
                    <a:pt x="52" y="194"/>
                    <a:pt x="53" y="206"/>
                    <a:pt x="53" y="211"/>
                  </a:cubicBezTo>
                  <a:cubicBezTo>
                    <a:pt x="53" y="217"/>
                    <a:pt x="55" y="217"/>
                    <a:pt x="62" y="222"/>
                  </a:cubicBezTo>
                  <a:cubicBezTo>
                    <a:pt x="65" y="224"/>
                    <a:pt x="65" y="226"/>
                    <a:pt x="64" y="228"/>
                  </a:cubicBezTo>
                  <a:cubicBezTo>
                    <a:pt x="71" y="231"/>
                    <a:pt x="71" y="231"/>
                    <a:pt x="71" y="231"/>
                  </a:cubicBezTo>
                  <a:lnTo>
                    <a:pt x="77" y="226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37" name="Freeform 759"/>
            <p:cNvSpPr>
              <a:spLocks noChangeAspect="1"/>
            </p:cNvSpPr>
            <p:nvPr/>
          </p:nvSpPr>
          <p:spPr bwMode="auto">
            <a:xfrm>
              <a:off x="4563841" y="5649595"/>
              <a:ext cx="862647" cy="543943"/>
            </a:xfrm>
            <a:custGeom>
              <a:avLst/>
              <a:gdLst/>
              <a:ahLst/>
              <a:cxnLst>
                <a:cxn ang="0">
                  <a:pos x="6" y="30"/>
                </a:cxn>
                <a:cxn ang="0">
                  <a:pos x="1" y="40"/>
                </a:cxn>
                <a:cxn ang="0">
                  <a:pos x="4" y="55"/>
                </a:cxn>
                <a:cxn ang="0">
                  <a:pos x="0" y="70"/>
                </a:cxn>
                <a:cxn ang="0">
                  <a:pos x="13" y="78"/>
                </a:cxn>
                <a:cxn ang="0">
                  <a:pos x="23" y="70"/>
                </a:cxn>
                <a:cxn ang="0">
                  <a:pos x="31" y="78"/>
                </a:cxn>
                <a:cxn ang="0">
                  <a:pos x="43" y="70"/>
                </a:cxn>
                <a:cxn ang="0">
                  <a:pos x="50" y="79"/>
                </a:cxn>
                <a:cxn ang="0">
                  <a:pos x="66" y="78"/>
                </a:cxn>
                <a:cxn ang="0">
                  <a:pos x="119" y="95"/>
                </a:cxn>
                <a:cxn ang="0">
                  <a:pos x="138" y="93"/>
                </a:cxn>
                <a:cxn ang="0">
                  <a:pos x="156" y="112"/>
                </a:cxn>
                <a:cxn ang="0">
                  <a:pos x="196" y="153"/>
                </a:cxn>
                <a:cxn ang="0">
                  <a:pos x="244" y="153"/>
                </a:cxn>
                <a:cxn ang="0">
                  <a:pos x="243" y="162"/>
                </a:cxn>
                <a:cxn ang="0">
                  <a:pos x="229" y="178"/>
                </a:cxn>
                <a:cxn ang="0">
                  <a:pos x="227" y="193"/>
                </a:cxn>
                <a:cxn ang="0">
                  <a:pos x="218" y="199"/>
                </a:cxn>
                <a:cxn ang="0">
                  <a:pos x="222" y="204"/>
                </a:cxn>
                <a:cxn ang="0">
                  <a:pos x="231" y="198"/>
                </a:cxn>
                <a:cxn ang="0">
                  <a:pos x="243" y="205"/>
                </a:cxn>
                <a:cxn ang="0">
                  <a:pos x="278" y="170"/>
                </a:cxn>
                <a:cxn ang="0">
                  <a:pos x="299" y="160"/>
                </a:cxn>
                <a:cxn ang="0">
                  <a:pos x="310" y="128"/>
                </a:cxn>
                <a:cxn ang="0">
                  <a:pos x="324" y="94"/>
                </a:cxn>
                <a:cxn ang="0">
                  <a:pos x="307" y="83"/>
                </a:cxn>
                <a:cxn ang="0">
                  <a:pos x="318" y="74"/>
                </a:cxn>
                <a:cxn ang="0">
                  <a:pos x="306" y="47"/>
                </a:cxn>
                <a:cxn ang="0">
                  <a:pos x="318" y="18"/>
                </a:cxn>
                <a:cxn ang="0">
                  <a:pos x="308" y="5"/>
                </a:cxn>
                <a:cxn ang="0">
                  <a:pos x="274" y="5"/>
                </a:cxn>
                <a:cxn ang="0">
                  <a:pos x="259" y="17"/>
                </a:cxn>
                <a:cxn ang="0">
                  <a:pos x="247" y="18"/>
                </a:cxn>
                <a:cxn ang="0">
                  <a:pos x="234" y="7"/>
                </a:cxn>
                <a:cxn ang="0">
                  <a:pos x="207" y="13"/>
                </a:cxn>
                <a:cxn ang="0">
                  <a:pos x="193" y="5"/>
                </a:cxn>
                <a:cxn ang="0">
                  <a:pos x="181" y="18"/>
                </a:cxn>
                <a:cxn ang="0">
                  <a:pos x="158" y="20"/>
                </a:cxn>
                <a:cxn ang="0">
                  <a:pos x="149" y="31"/>
                </a:cxn>
                <a:cxn ang="0">
                  <a:pos x="140" y="36"/>
                </a:cxn>
                <a:cxn ang="0">
                  <a:pos x="118" y="30"/>
                </a:cxn>
                <a:cxn ang="0">
                  <a:pos x="103" y="36"/>
                </a:cxn>
                <a:cxn ang="0">
                  <a:pos x="73" y="29"/>
                </a:cxn>
                <a:cxn ang="0">
                  <a:pos x="68" y="26"/>
                </a:cxn>
                <a:cxn ang="0">
                  <a:pos x="48" y="24"/>
                </a:cxn>
                <a:cxn ang="0">
                  <a:pos x="42" y="30"/>
                </a:cxn>
                <a:cxn ang="0">
                  <a:pos x="34" y="24"/>
                </a:cxn>
                <a:cxn ang="0">
                  <a:pos x="22" y="19"/>
                </a:cxn>
                <a:cxn ang="0">
                  <a:pos x="16" y="24"/>
                </a:cxn>
                <a:cxn ang="0">
                  <a:pos x="9" y="21"/>
                </a:cxn>
                <a:cxn ang="0">
                  <a:pos x="6" y="30"/>
                </a:cxn>
              </a:cxnLst>
              <a:rect l="0" t="0" r="r" b="b"/>
              <a:pathLst>
                <a:path w="326" h="205">
                  <a:moveTo>
                    <a:pt x="6" y="30"/>
                  </a:moveTo>
                  <a:cubicBezTo>
                    <a:pt x="7" y="35"/>
                    <a:pt x="1" y="40"/>
                    <a:pt x="1" y="40"/>
                  </a:cubicBezTo>
                  <a:cubicBezTo>
                    <a:pt x="1" y="40"/>
                    <a:pt x="4" y="53"/>
                    <a:pt x="4" y="55"/>
                  </a:cubicBezTo>
                  <a:cubicBezTo>
                    <a:pt x="5" y="56"/>
                    <a:pt x="3" y="64"/>
                    <a:pt x="0" y="70"/>
                  </a:cubicBezTo>
                  <a:cubicBezTo>
                    <a:pt x="4" y="74"/>
                    <a:pt x="10" y="78"/>
                    <a:pt x="13" y="78"/>
                  </a:cubicBezTo>
                  <a:cubicBezTo>
                    <a:pt x="17" y="78"/>
                    <a:pt x="23" y="70"/>
                    <a:pt x="23" y="70"/>
                  </a:cubicBezTo>
                  <a:cubicBezTo>
                    <a:pt x="31" y="78"/>
                    <a:pt x="31" y="78"/>
                    <a:pt x="31" y="78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50" y="79"/>
                    <a:pt x="50" y="79"/>
                  </a:cubicBezTo>
                  <a:cubicBezTo>
                    <a:pt x="51" y="79"/>
                    <a:pt x="66" y="78"/>
                    <a:pt x="66" y="78"/>
                  </a:cubicBezTo>
                  <a:cubicBezTo>
                    <a:pt x="119" y="95"/>
                    <a:pt x="119" y="95"/>
                    <a:pt x="119" y="95"/>
                  </a:cubicBezTo>
                  <a:cubicBezTo>
                    <a:pt x="119" y="95"/>
                    <a:pt x="130" y="84"/>
                    <a:pt x="138" y="93"/>
                  </a:cubicBezTo>
                  <a:cubicBezTo>
                    <a:pt x="147" y="101"/>
                    <a:pt x="156" y="112"/>
                    <a:pt x="156" y="112"/>
                  </a:cubicBezTo>
                  <a:cubicBezTo>
                    <a:pt x="196" y="153"/>
                    <a:pt x="196" y="153"/>
                    <a:pt x="196" y="153"/>
                  </a:cubicBezTo>
                  <a:cubicBezTo>
                    <a:pt x="196" y="153"/>
                    <a:pt x="245" y="153"/>
                    <a:pt x="244" y="153"/>
                  </a:cubicBezTo>
                  <a:cubicBezTo>
                    <a:pt x="244" y="154"/>
                    <a:pt x="248" y="160"/>
                    <a:pt x="243" y="162"/>
                  </a:cubicBezTo>
                  <a:cubicBezTo>
                    <a:pt x="238" y="164"/>
                    <a:pt x="229" y="178"/>
                    <a:pt x="229" y="178"/>
                  </a:cubicBezTo>
                  <a:cubicBezTo>
                    <a:pt x="227" y="193"/>
                    <a:pt x="227" y="193"/>
                    <a:pt x="227" y="193"/>
                  </a:cubicBezTo>
                  <a:cubicBezTo>
                    <a:pt x="218" y="199"/>
                    <a:pt x="218" y="199"/>
                    <a:pt x="218" y="199"/>
                  </a:cubicBezTo>
                  <a:cubicBezTo>
                    <a:pt x="222" y="204"/>
                    <a:pt x="222" y="204"/>
                    <a:pt x="222" y="204"/>
                  </a:cubicBezTo>
                  <a:cubicBezTo>
                    <a:pt x="231" y="198"/>
                    <a:pt x="231" y="198"/>
                    <a:pt x="231" y="198"/>
                  </a:cubicBezTo>
                  <a:cubicBezTo>
                    <a:pt x="243" y="205"/>
                    <a:pt x="243" y="205"/>
                    <a:pt x="243" y="205"/>
                  </a:cubicBezTo>
                  <a:cubicBezTo>
                    <a:pt x="255" y="190"/>
                    <a:pt x="269" y="178"/>
                    <a:pt x="278" y="170"/>
                  </a:cubicBezTo>
                  <a:cubicBezTo>
                    <a:pt x="289" y="161"/>
                    <a:pt x="292" y="164"/>
                    <a:pt x="299" y="160"/>
                  </a:cubicBezTo>
                  <a:cubicBezTo>
                    <a:pt x="306" y="156"/>
                    <a:pt x="310" y="128"/>
                    <a:pt x="310" y="128"/>
                  </a:cubicBezTo>
                  <a:cubicBezTo>
                    <a:pt x="310" y="128"/>
                    <a:pt x="323" y="94"/>
                    <a:pt x="324" y="94"/>
                  </a:cubicBezTo>
                  <a:cubicBezTo>
                    <a:pt x="326" y="94"/>
                    <a:pt x="307" y="83"/>
                    <a:pt x="307" y="83"/>
                  </a:cubicBezTo>
                  <a:cubicBezTo>
                    <a:pt x="307" y="83"/>
                    <a:pt x="317" y="74"/>
                    <a:pt x="318" y="74"/>
                  </a:cubicBezTo>
                  <a:cubicBezTo>
                    <a:pt x="319" y="74"/>
                    <a:pt x="311" y="58"/>
                    <a:pt x="306" y="47"/>
                  </a:cubicBezTo>
                  <a:cubicBezTo>
                    <a:pt x="302" y="36"/>
                    <a:pt x="315" y="24"/>
                    <a:pt x="318" y="18"/>
                  </a:cubicBezTo>
                  <a:cubicBezTo>
                    <a:pt x="321" y="12"/>
                    <a:pt x="308" y="14"/>
                    <a:pt x="308" y="5"/>
                  </a:cubicBezTo>
                  <a:cubicBezTo>
                    <a:pt x="295" y="5"/>
                    <a:pt x="275" y="5"/>
                    <a:pt x="274" y="5"/>
                  </a:cubicBezTo>
                  <a:cubicBezTo>
                    <a:pt x="273" y="5"/>
                    <a:pt x="259" y="16"/>
                    <a:pt x="259" y="17"/>
                  </a:cubicBezTo>
                  <a:cubicBezTo>
                    <a:pt x="259" y="18"/>
                    <a:pt x="247" y="18"/>
                    <a:pt x="247" y="18"/>
                  </a:cubicBezTo>
                  <a:cubicBezTo>
                    <a:pt x="247" y="18"/>
                    <a:pt x="244" y="13"/>
                    <a:pt x="234" y="7"/>
                  </a:cubicBezTo>
                  <a:cubicBezTo>
                    <a:pt x="225" y="0"/>
                    <a:pt x="208" y="12"/>
                    <a:pt x="207" y="13"/>
                  </a:cubicBezTo>
                  <a:cubicBezTo>
                    <a:pt x="206" y="13"/>
                    <a:pt x="201" y="7"/>
                    <a:pt x="193" y="5"/>
                  </a:cubicBezTo>
                  <a:cubicBezTo>
                    <a:pt x="185" y="2"/>
                    <a:pt x="182" y="18"/>
                    <a:pt x="181" y="18"/>
                  </a:cubicBezTo>
                  <a:cubicBezTo>
                    <a:pt x="180" y="18"/>
                    <a:pt x="160" y="19"/>
                    <a:pt x="158" y="20"/>
                  </a:cubicBezTo>
                  <a:cubicBezTo>
                    <a:pt x="156" y="20"/>
                    <a:pt x="149" y="30"/>
                    <a:pt x="149" y="31"/>
                  </a:cubicBezTo>
                  <a:cubicBezTo>
                    <a:pt x="149" y="31"/>
                    <a:pt x="142" y="35"/>
                    <a:pt x="140" y="36"/>
                  </a:cubicBezTo>
                  <a:cubicBezTo>
                    <a:pt x="138" y="38"/>
                    <a:pt x="118" y="30"/>
                    <a:pt x="118" y="30"/>
                  </a:cubicBezTo>
                  <a:cubicBezTo>
                    <a:pt x="118" y="30"/>
                    <a:pt x="108" y="35"/>
                    <a:pt x="103" y="36"/>
                  </a:cubicBezTo>
                  <a:cubicBezTo>
                    <a:pt x="98" y="36"/>
                    <a:pt x="74" y="29"/>
                    <a:pt x="73" y="29"/>
                  </a:cubicBezTo>
                  <a:cubicBezTo>
                    <a:pt x="71" y="29"/>
                    <a:pt x="68" y="26"/>
                    <a:pt x="68" y="26"/>
                  </a:cubicBezTo>
                  <a:cubicBezTo>
                    <a:pt x="68" y="26"/>
                    <a:pt x="49" y="24"/>
                    <a:pt x="48" y="24"/>
                  </a:cubicBezTo>
                  <a:cubicBezTo>
                    <a:pt x="48" y="24"/>
                    <a:pt x="43" y="29"/>
                    <a:pt x="42" y="30"/>
                  </a:cubicBezTo>
                  <a:cubicBezTo>
                    <a:pt x="41" y="30"/>
                    <a:pt x="36" y="26"/>
                    <a:pt x="34" y="24"/>
                  </a:cubicBezTo>
                  <a:cubicBezTo>
                    <a:pt x="31" y="21"/>
                    <a:pt x="22" y="19"/>
                    <a:pt x="22" y="19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4"/>
                    <a:pt x="5" y="27"/>
                    <a:pt x="6" y="30"/>
                  </a:cubicBez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  <p:sp>
          <p:nvSpPr>
            <p:cNvPr id="338" name="Freeform 773"/>
            <p:cNvSpPr>
              <a:spLocks noChangeAspect="1"/>
            </p:cNvSpPr>
            <p:nvPr/>
          </p:nvSpPr>
          <p:spPr bwMode="auto">
            <a:xfrm>
              <a:off x="3947884" y="5834995"/>
              <a:ext cx="1273285" cy="1058773"/>
            </a:xfrm>
            <a:custGeom>
              <a:avLst/>
              <a:gdLst/>
              <a:ahLst/>
              <a:cxnLst>
                <a:cxn ang="0">
                  <a:pos x="455" y="134"/>
                </a:cxn>
                <a:cxn ang="0">
                  <a:pos x="451" y="129"/>
                </a:cxn>
                <a:cxn ang="0">
                  <a:pos x="460" y="123"/>
                </a:cxn>
                <a:cxn ang="0">
                  <a:pos x="462" y="108"/>
                </a:cxn>
                <a:cxn ang="0">
                  <a:pos x="476" y="92"/>
                </a:cxn>
                <a:cxn ang="0">
                  <a:pos x="477" y="83"/>
                </a:cxn>
                <a:cxn ang="0">
                  <a:pos x="429" y="83"/>
                </a:cxn>
                <a:cxn ang="0">
                  <a:pos x="389" y="42"/>
                </a:cxn>
                <a:cxn ang="0">
                  <a:pos x="371" y="23"/>
                </a:cxn>
                <a:cxn ang="0">
                  <a:pos x="352" y="25"/>
                </a:cxn>
                <a:cxn ang="0">
                  <a:pos x="299" y="8"/>
                </a:cxn>
                <a:cxn ang="0">
                  <a:pos x="283" y="9"/>
                </a:cxn>
                <a:cxn ang="0">
                  <a:pos x="276" y="0"/>
                </a:cxn>
                <a:cxn ang="0">
                  <a:pos x="264" y="8"/>
                </a:cxn>
                <a:cxn ang="0">
                  <a:pos x="256" y="0"/>
                </a:cxn>
                <a:cxn ang="0">
                  <a:pos x="246" y="8"/>
                </a:cxn>
                <a:cxn ang="0">
                  <a:pos x="233" y="0"/>
                </a:cxn>
                <a:cxn ang="0">
                  <a:pos x="228" y="7"/>
                </a:cxn>
                <a:cxn ang="0">
                  <a:pos x="206" y="21"/>
                </a:cxn>
                <a:cxn ang="0">
                  <a:pos x="188" y="21"/>
                </a:cxn>
                <a:cxn ang="0">
                  <a:pos x="181" y="31"/>
                </a:cxn>
                <a:cxn ang="0">
                  <a:pos x="172" y="30"/>
                </a:cxn>
                <a:cxn ang="0">
                  <a:pos x="160" y="48"/>
                </a:cxn>
                <a:cxn ang="0">
                  <a:pos x="151" y="47"/>
                </a:cxn>
                <a:cxn ang="0">
                  <a:pos x="111" y="68"/>
                </a:cxn>
                <a:cxn ang="0">
                  <a:pos x="115" y="79"/>
                </a:cxn>
                <a:cxn ang="0">
                  <a:pos x="100" y="82"/>
                </a:cxn>
                <a:cxn ang="0">
                  <a:pos x="74" y="110"/>
                </a:cxn>
                <a:cxn ang="0">
                  <a:pos x="73" y="123"/>
                </a:cxn>
                <a:cxn ang="0">
                  <a:pos x="60" y="123"/>
                </a:cxn>
                <a:cxn ang="0">
                  <a:pos x="54" y="135"/>
                </a:cxn>
                <a:cxn ang="0">
                  <a:pos x="38" y="155"/>
                </a:cxn>
                <a:cxn ang="0">
                  <a:pos x="18" y="166"/>
                </a:cxn>
                <a:cxn ang="0">
                  <a:pos x="17" y="175"/>
                </a:cxn>
                <a:cxn ang="0">
                  <a:pos x="0" y="187"/>
                </a:cxn>
                <a:cxn ang="0">
                  <a:pos x="8" y="195"/>
                </a:cxn>
                <a:cxn ang="0">
                  <a:pos x="25" y="195"/>
                </a:cxn>
                <a:cxn ang="0">
                  <a:pos x="34" y="179"/>
                </a:cxn>
                <a:cxn ang="0">
                  <a:pos x="48" y="181"/>
                </a:cxn>
                <a:cxn ang="0">
                  <a:pos x="97" y="225"/>
                </a:cxn>
                <a:cxn ang="0">
                  <a:pos x="99" y="242"/>
                </a:cxn>
                <a:cxn ang="0">
                  <a:pos x="123" y="226"/>
                </a:cxn>
                <a:cxn ang="0">
                  <a:pos x="145" y="251"/>
                </a:cxn>
                <a:cxn ang="0">
                  <a:pos x="167" y="263"/>
                </a:cxn>
                <a:cxn ang="0">
                  <a:pos x="190" y="264"/>
                </a:cxn>
                <a:cxn ang="0">
                  <a:pos x="191" y="272"/>
                </a:cxn>
                <a:cxn ang="0">
                  <a:pos x="214" y="290"/>
                </a:cxn>
                <a:cxn ang="0">
                  <a:pos x="236" y="305"/>
                </a:cxn>
                <a:cxn ang="0">
                  <a:pos x="245" y="324"/>
                </a:cxn>
                <a:cxn ang="0">
                  <a:pos x="265" y="333"/>
                </a:cxn>
                <a:cxn ang="0">
                  <a:pos x="277" y="342"/>
                </a:cxn>
                <a:cxn ang="0">
                  <a:pos x="247" y="364"/>
                </a:cxn>
                <a:cxn ang="0">
                  <a:pos x="248" y="396"/>
                </a:cxn>
                <a:cxn ang="0">
                  <a:pos x="259" y="400"/>
                </a:cxn>
                <a:cxn ang="0">
                  <a:pos x="301" y="361"/>
                </a:cxn>
                <a:cxn ang="0">
                  <a:pos x="316" y="325"/>
                </a:cxn>
                <a:cxn ang="0">
                  <a:pos x="344" y="295"/>
                </a:cxn>
                <a:cxn ang="0">
                  <a:pos x="393" y="261"/>
                </a:cxn>
                <a:cxn ang="0">
                  <a:pos x="436" y="210"/>
                </a:cxn>
                <a:cxn ang="0">
                  <a:pos x="471" y="142"/>
                </a:cxn>
                <a:cxn ang="0">
                  <a:pos x="476" y="135"/>
                </a:cxn>
                <a:cxn ang="0">
                  <a:pos x="464" y="128"/>
                </a:cxn>
                <a:cxn ang="0">
                  <a:pos x="455" y="134"/>
                </a:cxn>
              </a:cxnLst>
              <a:rect l="0" t="0" r="r" b="b"/>
              <a:pathLst>
                <a:path w="481" h="400">
                  <a:moveTo>
                    <a:pt x="455" y="134"/>
                  </a:moveTo>
                  <a:cubicBezTo>
                    <a:pt x="451" y="129"/>
                    <a:pt x="451" y="129"/>
                    <a:pt x="451" y="129"/>
                  </a:cubicBezTo>
                  <a:cubicBezTo>
                    <a:pt x="460" y="123"/>
                    <a:pt x="460" y="123"/>
                    <a:pt x="460" y="123"/>
                  </a:cubicBezTo>
                  <a:cubicBezTo>
                    <a:pt x="462" y="108"/>
                    <a:pt x="462" y="108"/>
                    <a:pt x="462" y="108"/>
                  </a:cubicBezTo>
                  <a:cubicBezTo>
                    <a:pt x="462" y="108"/>
                    <a:pt x="471" y="94"/>
                    <a:pt x="476" y="92"/>
                  </a:cubicBezTo>
                  <a:cubicBezTo>
                    <a:pt x="481" y="90"/>
                    <a:pt x="477" y="84"/>
                    <a:pt x="477" y="83"/>
                  </a:cubicBezTo>
                  <a:cubicBezTo>
                    <a:pt x="478" y="83"/>
                    <a:pt x="429" y="83"/>
                    <a:pt x="429" y="83"/>
                  </a:cubicBezTo>
                  <a:cubicBezTo>
                    <a:pt x="389" y="42"/>
                    <a:pt x="389" y="42"/>
                    <a:pt x="389" y="42"/>
                  </a:cubicBezTo>
                  <a:cubicBezTo>
                    <a:pt x="389" y="42"/>
                    <a:pt x="380" y="31"/>
                    <a:pt x="371" y="23"/>
                  </a:cubicBezTo>
                  <a:cubicBezTo>
                    <a:pt x="363" y="14"/>
                    <a:pt x="352" y="25"/>
                    <a:pt x="352" y="25"/>
                  </a:cubicBezTo>
                  <a:cubicBezTo>
                    <a:pt x="299" y="8"/>
                    <a:pt x="299" y="8"/>
                    <a:pt x="299" y="8"/>
                  </a:cubicBezTo>
                  <a:cubicBezTo>
                    <a:pt x="299" y="8"/>
                    <a:pt x="284" y="9"/>
                    <a:pt x="283" y="9"/>
                  </a:cubicBezTo>
                  <a:cubicBezTo>
                    <a:pt x="283" y="9"/>
                    <a:pt x="276" y="0"/>
                    <a:pt x="276" y="0"/>
                  </a:cubicBezTo>
                  <a:cubicBezTo>
                    <a:pt x="264" y="8"/>
                    <a:pt x="264" y="8"/>
                    <a:pt x="264" y="8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56" y="0"/>
                    <a:pt x="250" y="8"/>
                    <a:pt x="246" y="8"/>
                  </a:cubicBezTo>
                  <a:cubicBezTo>
                    <a:pt x="243" y="8"/>
                    <a:pt x="237" y="4"/>
                    <a:pt x="233" y="0"/>
                  </a:cubicBezTo>
                  <a:cubicBezTo>
                    <a:pt x="232" y="4"/>
                    <a:pt x="230" y="6"/>
                    <a:pt x="228" y="7"/>
                  </a:cubicBezTo>
                  <a:cubicBezTo>
                    <a:pt x="223" y="9"/>
                    <a:pt x="206" y="21"/>
                    <a:pt x="206" y="21"/>
                  </a:cubicBezTo>
                  <a:cubicBezTo>
                    <a:pt x="188" y="21"/>
                    <a:pt x="188" y="21"/>
                    <a:pt x="188" y="21"/>
                  </a:cubicBezTo>
                  <a:cubicBezTo>
                    <a:pt x="181" y="31"/>
                    <a:pt x="181" y="31"/>
                    <a:pt x="181" y="31"/>
                  </a:cubicBezTo>
                  <a:cubicBezTo>
                    <a:pt x="181" y="31"/>
                    <a:pt x="174" y="30"/>
                    <a:pt x="172" y="30"/>
                  </a:cubicBezTo>
                  <a:cubicBezTo>
                    <a:pt x="170" y="31"/>
                    <a:pt x="160" y="47"/>
                    <a:pt x="160" y="48"/>
                  </a:cubicBezTo>
                  <a:cubicBezTo>
                    <a:pt x="160" y="49"/>
                    <a:pt x="159" y="48"/>
                    <a:pt x="151" y="47"/>
                  </a:cubicBezTo>
                  <a:cubicBezTo>
                    <a:pt x="143" y="47"/>
                    <a:pt x="111" y="68"/>
                    <a:pt x="111" y="68"/>
                  </a:cubicBezTo>
                  <a:cubicBezTo>
                    <a:pt x="115" y="79"/>
                    <a:pt x="115" y="79"/>
                    <a:pt x="115" y="79"/>
                  </a:cubicBezTo>
                  <a:cubicBezTo>
                    <a:pt x="115" y="79"/>
                    <a:pt x="101" y="82"/>
                    <a:pt x="100" y="82"/>
                  </a:cubicBezTo>
                  <a:cubicBezTo>
                    <a:pt x="99" y="81"/>
                    <a:pt x="74" y="110"/>
                    <a:pt x="74" y="110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60" y="123"/>
                    <a:pt x="60" y="123"/>
                    <a:pt x="60" y="123"/>
                  </a:cubicBezTo>
                  <a:cubicBezTo>
                    <a:pt x="54" y="135"/>
                    <a:pt x="54" y="135"/>
                    <a:pt x="54" y="135"/>
                  </a:cubicBezTo>
                  <a:cubicBezTo>
                    <a:pt x="54" y="135"/>
                    <a:pt x="50" y="142"/>
                    <a:pt x="38" y="155"/>
                  </a:cubicBezTo>
                  <a:cubicBezTo>
                    <a:pt x="26" y="168"/>
                    <a:pt x="18" y="166"/>
                    <a:pt x="18" y="166"/>
                  </a:cubicBezTo>
                  <a:cubicBezTo>
                    <a:pt x="17" y="166"/>
                    <a:pt x="18" y="169"/>
                    <a:pt x="17" y="175"/>
                  </a:cubicBezTo>
                  <a:cubicBezTo>
                    <a:pt x="16" y="181"/>
                    <a:pt x="0" y="187"/>
                    <a:pt x="0" y="187"/>
                  </a:cubicBezTo>
                  <a:cubicBezTo>
                    <a:pt x="8" y="195"/>
                    <a:pt x="8" y="195"/>
                    <a:pt x="8" y="195"/>
                  </a:cubicBezTo>
                  <a:cubicBezTo>
                    <a:pt x="25" y="195"/>
                    <a:pt x="25" y="195"/>
                    <a:pt x="25" y="195"/>
                  </a:cubicBezTo>
                  <a:cubicBezTo>
                    <a:pt x="25" y="195"/>
                    <a:pt x="29" y="183"/>
                    <a:pt x="34" y="179"/>
                  </a:cubicBezTo>
                  <a:cubicBezTo>
                    <a:pt x="39" y="176"/>
                    <a:pt x="48" y="181"/>
                    <a:pt x="48" y="181"/>
                  </a:cubicBezTo>
                  <a:cubicBezTo>
                    <a:pt x="97" y="225"/>
                    <a:pt x="97" y="225"/>
                    <a:pt x="97" y="225"/>
                  </a:cubicBezTo>
                  <a:cubicBezTo>
                    <a:pt x="99" y="242"/>
                    <a:pt x="99" y="242"/>
                    <a:pt x="99" y="242"/>
                  </a:cubicBezTo>
                  <a:cubicBezTo>
                    <a:pt x="123" y="226"/>
                    <a:pt x="123" y="226"/>
                    <a:pt x="123" y="226"/>
                  </a:cubicBezTo>
                  <a:cubicBezTo>
                    <a:pt x="123" y="226"/>
                    <a:pt x="144" y="246"/>
                    <a:pt x="145" y="251"/>
                  </a:cubicBezTo>
                  <a:cubicBezTo>
                    <a:pt x="146" y="256"/>
                    <a:pt x="167" y="263"/>
                    <a:pt x="167" y="263"/>
                  </a:cubicBezTo>
                  <a:cubicBezTo>
                    <a:pt x="190" y="264"/>
                    <a:pt x="190" y="264"/>
                    <a:pt x="190" y="264"/>
                  </a:cubicBezTo>
                  <a:cubicBezTo>
                    <a:pt x="190" y="264"/>
                    <a:pt x="191" y="269"/>
                    <a:pt x="191" y="272"/>
                  </a:cubicBezTo>
                  <a:cubicBezTo>
                    <a:pt x="191" y="275"/>
                    <a:pt x="201" y="284"/>
                    <a:pt x="214" y="290"/>
                  </a:cubicBezTo>
                  <a:cubicBezTo>
                    <a:pt x="228" y="296"/>
                    <a:pt x="235" y="301"/>
                    <a:pt x="236" y="305"/>
                  </a:cubicBezTo>
                  <a:cubicBezTo>
                    <a:pt x="237" y="310"/>
                    <a:pt x="240" y="317"/>
                    <a:pt x="245" y="324"/>
                  </a:cubicBezTo>
                  <a:cubicBezTo>
                    <a:pt x="250" y="331"/>
                    <a:pt x="265" y="333"/>
                    <a:pt x="265" y="333"/>
                  </a:cubicBezTo>
                  <a:cubicBezTo>
                    <a:pt x="277" y="342"/>
                    <a:pt x="277" y="342"/>
                    <a:pt x="277" y="342"/>
                  </a:cubicBezTo>
                  <a:cubicBezTo>
                    <a:pt x="247" y="364"/>
                    <a:pt x="247" y="364"/>
                    <a:pt x="247" y="364"/>
                  </a:cubicBezTo>
                  <a:cubicBezTo>
                    <a:pt x="248" y="396"/>
                    <a:pt x="248" y="396"/>
                    <a:pt x="248" y="396"/>
                  </a:cubicBezTo>
                  <a:cubicBezTo>
                    <a:pt x="259" y="400"/>
                    <a:pt x="259" y="400"/>
                    <a:pt x="259" y="400"/>
                  </a:cubicBezTo>
                  <a:cubicBezTo>
                    <a:pt x="259" y="400"/>
                    <a:pt x="286" y="377"/>
                    <a:pt x="301" y="361"/>
                  </a:cubicBezTo>
                  <a:cubicBezTo>
                    <a:pt x="317" y="346"/>
                    <a:pt x="315" y="328"/>
                    <a:pt x="316" y="325"/>
                  </a:cubicBezTo>
                  <a:cubicBezTo>
                    <a:pt x="316" y="322"/>
                    <a:pt x="334" y="302"/>
                    <a:pt x="344" y="295"/>
                  </a:cubicBezTo>
                  <a:cubicBezTo>
                    <a:pt x="354" y="288"/>
                    <a:pt x="376" y="276"/>
                    <a:pt x="393" y="261"/>
                  </a:cubicBezTo>
                  <a:cubicBezTo>
                    <a:pt x="411" y="246"/>
                    <a:pt x="420" y="235"/>
                    <a:pt x="436" y="210"/>
                  </a:cubicBezTo>
                  <a:cubicBezTo>
                    <a:pt x="452" y="184"/>
                    <a:pt x="458" y="162"/>
                    <a:pt x="471" y="142"/>
                  </a:cubicBezTo>
                  <a:cubicBezTo>
                    <a:pt x="472" y="140"/>
                    <a:pt x="474" y="137"/>
                    <a:pt x="476" y="135"/>
                  </a:cubicBezTo>
                  <a:cubicBezTo>
                    <a:pt x="464" y="128"/>
                    <a:pt x="464" y="128"/>
                    <a:pt x="464" y="128"/>
                  </a:cubicBezTo>
                  <a:lnTo>
                    <a:pt x="455" y="134"/>
                  </a:lnTo>
                  <a:close/>
                </a:path>
              </a:pathLst>
            </a:custGeom>
            <a:grpFill/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II Sans" pitchFamily="2" charset="0"/>
                <a:ea typeface="ＭＳ Ｐゴシック" pitchFamily="34" charset="-128"/>
              </a:endParaRPr>
            </a:p>
          </p:txBody>
        </p:sp>
      </p:grpSp>
      <p:sp>
        <p:nvSpPr>
          <p:cNvPr id="339" name="CaixaDeTexto 169"/>
          <p:cNvSpPr txBox="1"/>
          <p:nvPr/>
        </p:nvSpPr>
        <p:spPr>
          <a:xfrm>
            <a:off x="3707904" y="5373216"/>
            <a:ext cx="1400932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Tahoma" pitchFamily="34" charset="0"/>
                <a:cs typeface="Tahoma" pitchFamily="34" charset="0"/>
              </a:rPr>
              <a:t>South</a:t>
            </a:r>
            <a:endParaRPr lang="pt-BR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91" name="TextBox 390"/>
          <p:cNvSpPr txBox="1"/>
          <p:nvPr/>
        </p:nvSpPr>
        <p:spPr>
          <a:xfrm>
            <a:off x="251520" y="3140969"/>
            <a:ext cx="967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GDP: 5%</a:t>
            </a:r>
          </a:p>
          <a:p>
            <a:r>
              <a:rPr lang="pt-BR" b="1" dirty="0" smtClean="0"/>
              <a:t>POP: 8.3%</a:t>
            </a:r>
          </a:p>
          <a:p>
            <a:r>
              <a:rPr lang="pt-BR" b="1" dirty="0" smtClean="0"/>
              <a:t>ARE: 45%</a:t>
            </a:r>
            <a:endParaRPr lang="pt-BR" b="1" dirty="0"/>
          </a:p>
        </p:txBody>
      </p:sp>
      <p:sp>
        <p:nvSpPr>
          <p:cNvPr id="392" name="TextBox 391"/>
          <p:cNvSpPr txBox="1"/>
          <p:nvPr/>
        </p:nvSpPr>
        <p:spPr>
          <a:xfrm>
            <a:off x="1381492" y="4437113"/>
            <a:ext cx="967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GDP: 10%</a:t>
            </a:r>
          </a:p>
          <a:p>
            <a:r>
              <a:rPr lang="pt-BR" b="1" dirty="0" smtClean="0"/>
              <a:t>POP: 7.4%</a:t>
            </a:r>
          </a:p>
          <a:p>
            <a:r>
              <a:rPr lang="pt-BR" b="1" dirty="0" smtClean="0"/>
              <a:t>ARE: 19%</a:t>
            </a:r>
            <a:endParaRPr lang="pt-BR" b="1" dirty="0"/>
          </a:p>
        </p:txBody>
      </p:sp>
      <p:sp>
        <p:nvSpPr>
          <p:cNvPr id="393" name="TextBox 392"/>
          <p:cNvSpPr txBox="1"/>
          <p:nvPr/>
        </p:nvSpPr>
        <p:spPr>
          <a:xfrm>
            <a:off x="7430164" y="1484785"/>
            <a:ext cx="1052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GDP: 14%</a:t>
            </a:r>
          </a:p>
          <a:p>
            <a:r>
              <a:rPr lang="pt-BR" b="1" dirty="0" smtClean="0"/>
              <a:t>POP: 27.8%</a:t>
            </a:r>
          </a:p>
          <a:p>
            <a:r>
              <a:rPr lang="pt-BR" b="1" dirty="0" smtClean="0"/>
              <a:t>ARE: 18%</a:t>
            </a:r>
            <a:endParaRPr lang="pt-BR" b="1" dirty="0"/>
          </a:p>
        </p:txBody>
      </p:sp>
      <p:sp>
        <p:nvSpPr>
          <p:cNvPr id="394" name="TextBox 393"/>
          <p:cNvSpPr txBox="1"/>
          <p:nvPr/>
        </p:nvSpPr>
        <p:spPr>
          <a:xfrm>
            <a:off x="6233723" y="4653137"/>
            <a:ext cx="1052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GDP: 55%</a:t>
            </a:r>
          </a:p>
          <a:p>
            <a:r>
              <a:rPr lang="pt-BR" b="1" dirty="0" smtClean="0"/>
              <a:t>POP: 42.1%</a:t>
            </a:r>
          </a:p>
          <a:p>
            <a:r>
              <a:rPr lang="pt-BR" b="1" dirty="0" smtClean="0"/>
              <a:t>ARE: 11%</a:t>
            </a:r>
            <a:endParaRPr lang="pt-BR" b="1" dirty="0"/>
          </a:p>
        </p:txBody>
      </p:sp>
      <p:sp>
        <p:nvSpPr>
          <p:cNvPr id="395" name="TextBox 394"/>
          <p:cNvSpPr txBox="1"/>
          <p:nvPr/>
        </p:nvSpPr>
        <p:spPr>
          <a:xfrm>
            <a:off x="5263758" y="5661249"/>
            <a:ext cx="1052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GDP: 17%</a:t>
            </a:r>
          </a:p>
          <a:p>
            <a:r>
              <a:rPr lang="pt-BR" b="1" dirty="0" smtClean="0"/>
              <a:t>POP: 14.4%</a:t>
            </a:r>
          </a:p>
          <a:p>
            <a:r>
              <a:rPr lang="pt-BR" b="1" dirty="0" smtClean="0"/>
              <a:t>ARE: 7%</a:t>
            </a:r>
            <a:endParaRPr lang="pt-BR" b="1" dirty="0"/>
          </a:p>
        </p:txBody>
      </p:sp>
      <p:sp>
        <p:nvSpPr>
          <p:cNvPr id="396" name="Teardrop 395"/>
          <p:cNvSpPr/>
          <p:nvPr/>
        </p:nvSpPr>
        <p:spPr bwMode="auto">
          <a:xfrm>
            <a:off x="3868615" y="3886200"/>
            <a:ext cx="3657600" cy="2819400"/>
          </a:xfrm>
          <a:prstGeom prst="teardrop">
            <a:avLst/>
          </a:prstGeom>
          <a:solidFill>
            <a:srgbClr val="99FF99">
              <a:alpha val="31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pt-BR" sz="6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Lucida Sans Unicode" pitchFamily="34" charset="0"/>
            </a:endParaRPr>
          </a:p>
        </p:txBody>
      </p:sp>
      <p:sp>
        <p:nvSpPr>
          <p:cNvPr id="397" name="TextBox 396"/>
          <p:cNvSpPr txBox="1"/>
          <p:nvPr/>
        </p:nvSpPr>
        <p:spPr>
          <a:xfrm>
            <a:off x="6682154" y="3457223"/>
            <a:ext cx="1189785" cy="58477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none" rtlCol="0">
            <a:spAutoFit/>
          </a:bodyPr>
          <a:lstStyle/>
          <a:p>
            <a:r>
              <a:rPr lang="pt-BR" sz="2400" b="1" i="1" dirty="0" smtClean="0"/>
              <a:t>GDP: 72%</a:t>
            </a:r>
          </a:p>
          <a:p>
            <a:r>
              <a:rPr lang="pt-BR" sz="2400" b="1" i="1" dirty="0" smtClean="0"/>
              <a:t>POP: 57%</a:t>
            </a:r>
          </a:p>
        </p:txBody>
      </p:sp>
      <p:cxnSp>
        <p:nvCxnSpPr>
          <p:cNvPr id="77" name="Conector de seta reta 76"/>
          <p:cNvCxnSpPr/>
          <p:nvPr/>
        </p:nvCxnSpPr>
        <p:spPr>
          <a:xfrm flipV="1">
            <a:off x="1248554" y="2420888"/>
            <a:ext cx="664689" cy="72008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de seta reta 78"/>
          <p:cNvCxnSpPr/>
          <p:nvPr/>
        </p:nvCxnSpPr>
        <p:spPr>
          <a:xfrm flipV="1">
            <a:off x="2644401" y="4077072"/>
            <a:ext cx="997034" cy="432048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de seta reta 80"/>
          <p:cNvCxnSpPr/>
          <p:nvPr/>
        </p:nvCxnSpPr>
        <p:spPr>
          <a:xfrm flipH="1">
            <a:off x="6300192" y="1844824"/>
            <a:ext cx="997034" cy="432048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de seta reta 84"/>
          <p:cNvCxnSpPr/>
          <p:nvPr/>
        </p:nvCxnSpPr>
        <p:spPr>
          <a:xfrm flipH="1" flipV="1">
            <a:off x="5635503" y="4869160"/>
            <a:ext cx="531751" cy="288032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de seta reta 87"/>
          <p:cNvCxnSpPr/>
          <p:nvPr/>
        </p:nvCxnSpPr>
        <p:spPr>
          <a:xfrm flipH="1" flipV="1">
            <a:off x="4680506" y="5805264"/>
            <a:ext cx="556183" cy="36004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ixaDeTexto 79"/>
          <p:cNvSpPr txBox="1"/>
          <p:nvPr/>
        </p:nvSpPr>
        <p:spPr>
          <a:xfrm>
            <a:off x="1149215" y="6351132"/>
            <a:ext cx="914948" cy="194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Source: IBGE 2011</a:t>
            </a:r>
            <a:endParaRPr lang="pt-BR" sz="1000" dirty="0"/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77454" y="95673"/>
            <a:ext cx="7848600" cy="869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defTabSz="449263" eaLnBrk="0" hangingPunct="0">
              <a:lnSpc>
                <a:spcPct val="93000"/>
              </a:lnSpc>
              <a:buClr>
                <a:srgbClr val="808080"/>
              </a:buClr>
              <a:buSzPct val="100000"/>
              <a:buFont typeface="Arial" pitchFamily="1" charset="0"/>
              <a:buNone/>
            </a:pPr>
            <a:r>
              <a:rPr lang="en-US" sz="4000" b="1" kern="0" dirty="0" smtClean="0">
                <a:latin typeface="Arial Rounded MT Bold"/>
                <a:ea typeface="+mj-ea"/>
                <a:cs typeface="Arial Rounded MT Bold"/>
              </a:rPr>
              <a:t>Brazil</a:t>
            </a:r>
          </a:p>
          <a:p>
            <a:pPr defTabSz="449263" eaLnBrk="0" hangingPunct="0">
              <a:lnSpc>
                <a:spcPct val="93000"/>
              </a:lnSpc>
              <a:buClr>
                <a:srgbClr val="80808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i="1" dirty="0" smtClean="0">
                <a:latin typeface="Arial Rounded MT Bold"/>
                <a:ea typeface="+mj-ea"/>
                <a:cs typeface="Arial Rounded MT Bold"/>
              </a:rPr>
              <a:t>Facts and figures</a:t>
            </a:r>
          </a:p>
          <a:p>
            <a:pPr defTabSz="449263" eaLnBrk="0" hangingPunct="0">
              <a:lnSpc>
                <a:spcPct val="93000"/>
              </a:lnSpc>
              <a:buClr>
                <a:srgbClr val="80808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i="1" dirty="0">
              <a:latin typeface="Arial Rounded MT Bold"/>
              <a:ea typeface="+mj-ea"/>
              <a:cs typeface="Arial Rounded MT Bold"/>
            </a:endParaRPr>
          </a:p>
        </p:txBody>
      </p:sp>
      <p:sp>
        <p:nvSpPr>
          <p:cNvPr id="83" name="Título 2"/>
          <p:cNvSpPr txBox="1">
            <a:spLocks/>
          </p:cNvSpPr>
          <p:nvPr/>
        </p:nvSpPr>
        <p:spPr bwMode="auto">
          <a:xfrm>
            <a:off x="116254" y="869140"/>
            <a:ext cx="4923692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defTabSz="449263" eaLnBrk="0" hangingPunct="0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Wingdings" pitchFamily="2" charset="2"/>
              <a:buNone/>
              <a:defRPr/>
            </a:pPr>
            <a:r>
              <a:rPr lang="en-US" sz="2400" b="1" kern="0" dirty="0" smtClean="0">
                <a:latin typeface="+mn-lt"/>
                <a:ea typeface="+mj-ea"/>
                <a:cs typeface="Times New Roman" pitchFamily="18" charset="0"/>
              </a:rPr>
              <a:t>Population: 210 million</a:t>
            </a:r>
          </a:p>
          <a:p>
            <a:pPr defTabSz="449263" eaLnBrk="0" hangingPunct="0">
              <a:spcBef>
                <a:spcPts val="200"/>
              </a:spcBef>
              <a:spcAft>
                <a:spcPts val="200"/>
              </a:spcAft>
              <a:buClr>
                <a:srgbClr val="808080"/>
              </a:buClr>
              <a:buSzPct val="100000"/>
              <a:buFont typeface="Wingdings" pitchFamily="2" charset="2"/>
              <a:buNone/>
              <a:defRPr/>
            </a:pPr>
            <a:r>
              <a:rPr lang="en-US" sz="2400" kern="0" dirty="0" smtClean="0">
                <a:latin typeface="+mn-lt"/>
                <a:ea typeface="+mj-ea"/>
                <a:cs typeface="Times New Roman" pitchFamily="18" charset="0"/>
              </a:rPr>
              <a:t>85% living in urban area</a:t>
            </a:r>
            <a:endParaRPr lang="en-US" sz="2400" kern="0" dirty="0">
              <a:latin typeface="+mn-lt"/>
              <a:ea typeface="+mj-ea"/>
              <a:cs typeface="Times New Roman" pitchFamily="18" charset="0"/>
            </a:endParaRPr>
          </a:p>
        </p:txBody>
      </p:sp>
      <p:sp>
        <p:nvSpPr>
          <p:cNvPr id="84" name="Título 2"/>
          <p:cNvSpPr txBox="1">
            <a:spLocks/>
          </p:cNvSpPr>
          <p:nvPr/>
        </p:nvSpPr>
        <p:spPr bwMode="auto">
          <a:xfrm>
            <a:off x="103554" y="1384301"/>
            <a:ext cx="3446585" cy="755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defTabSz="449263" eaLnBrk="0" hangingPunc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SzPct val="100000"/>
              <a:buFont typeface="Wingdings" pitchFamily="2" charset="2"/>
              <a:buNone/>
              <a:defRPr/>
            </a:pPr>
            <a:r>
              <a:rPr lang="en-US" sz="2800" b="1" kern="0" dirty="0" smtClean="0">
                <a:latin typeface="+mn-lt"/>
                <a:ea typeface="+mj-ea"/>
                <a:cs typeface="Times New Roman" pitchFamily="18" charset="0"/>
              </a:rPr>
              <a:t>105</a:t>
            </a:r>
            <a:r>
              <a:rPr lang="en-US" sz="2800" b="1" kern="0" baseline="0" dirty="0" smtClean="0">
                <a:latin typeface="+mn-lt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smtClean="0">
                <a:latin typeface="+mn-lt"/>
                <a:ea typeface="+mj-ea"/>
                <a:cs typeface="Times New Roman" pitchFamily="18" charset="0"/>
              </a:rPr>
              <a:t> million Internet users (2014)</a:t>
            </a:r>
          </a:p>
        </p:txBody>
      </p:sp>
      <p:sp>
        <p:nvSpPr>
          <p:cNvPr id="86" name="Título 2"/>
          <p:cNvSpPr txBox="1">
            <a:spLocks/>
          </p:cNvSpPr>
          <p:nvPr/>
        </p:nvSpPr>
        <p:spPr bwMode="auto">
          <a:xfrm>
            <a:off x="4602854" y="38100"/>
            <a:ext cx="4360984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r" defTabSz="449263" eaLnBrk="0" hangingPunc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SzPct val="100000"/>
              <a:buFont typeface="Wingdings" pitchFamily="2" charset="2"/>
              <a:buNone/>
              <a:defRPr/>
            </a:pPr>
            <a:r>
              <a:rPr lang="en-US" sz="2400" b="1" kern="0" dirty="0" smtClean="0">
                <a:latin typeface="+mn-lt"/>
                <a:ea typeface="+mj-ea"/>
                <a:cs typeface="Times New Roman" pitchFamily="18" charset="0"/>
              </a:rPr>
              <a:t>5th largest territory in the world</a:t>
            </a:r>
            <a:endParaRPr lang="en-US" sz="2400" b="1" kern="0" dirty="0">
              <a:latin typeface="+mn-lt"/>
              <a:ea typeface="+mj-ea"/>
              <a:cs typeface="Times New Roman" pitchFamily="18" charset="0"/>
            </a:endParaRPr>
          </a:p>
        </p:txBody>
      </p:sp>
      <p:sp>
        <p:nvSpPr>
          <p:cNvPr id="89" name="Título 2"/>
          <p:cNvSpPr txBox="1">
            <a:spLocks/>
          </p:cNvSpPr>
          <p:nvPr/>
        </p:nvSpPr>
        <p:spPr bwMode="auto">
          <a:xfrm>
            <a:off x="4599679" y="330201"/>
            <a:ext cx="4275258" cy="603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r" defTabSz="449263" eaLnBrk="0" hangingPunc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SzPct val="100000"/>
              <a:buFont typeface="Wingdings" pitchFamily="2" charset="2"/>
              <a:buNone/>
              <a:defRPr/>
            </a:pPr>
            <a:r>
              <a:rPr lang="en-US" sz="2400" b="1" kern="0" dirty="0" smtClean="0">
                <a:latin typeface="+mn-lt"/>
                <a:ea typeface="+mj-ea"/>
                <a:cs typeface="Times New Roman" pitchFamily="18" charset="0"/>
              </a:rPr>
              <a:t>GDP: USD </a:t>
            </a:r>
            <a:r>
              <a:rPr lang="en-US" sz="2400" b="1" kern="0" dirty="0" smtClean="0">
                <a:latin typeface="+mn-lt"/>
                <a:ea typeface="+mj-ea"/>
                <a:cs typeface="Times New Roman" pitchFamily="18" charset="0"/>
              </a:rPr>
              <a:t>2.246</a:t>
            </a:r>
            <a:r>
              <a:rPr lang="en-US" sz="2400" b="1" kern="0" baseline="0" dirty="0" smtClean="0">
                <a:latin typeface="+mn-lt"/>
                <a:ea typeface="+mj-ea"/>
                <a:cs typeface="Times New Roman" pitchFamily="18" charset="0"/>
              </a:rPr>
              <a:t> </a:t>
            </a:r>
            <a:r>
              <a:rPr lang="en-US" sz="2400" b="1" kern="0" dirty="0" smtClean="0">
                <a:latin typeface="+mn-lt"/>
                <a:ea typeface="+mj-ea"/>
                <a:cs typeface="Times New Roman" pitchFamily="18" charset="0"/>
              </a:rPr>
              <a:t> </a:t>
            </a:r>
            <a:r>
              <a:rPr lang="en-US" sz="2400" b="1" kern="0" dirty="0" smtClean="0">
                <a:latin typeface="+mn-lt"/>
                <a:ea typeface="+mj-ea"/>
                <a:cs typeface="Times New Roman" pitchFamily="18" charset="0"/>
              </a:rPr>
              <a:t>Trillion in </a:t>
            </a:r>
            <a:r>
              <a:rPr lang="en-US" sz="2400" b="1" kern="0" dirty="0" smtClean="0">
                <a:latin typeface="+mn-lt"/>
                <a:ea typeface="+mj-ea"/>
                <a:cs typeface="Times New Roman" pitchFamily="18" charset="0"/>
              </a:rPr>
              <a:t>2013</a:t>
            </a:r>
            <a:endParaRPr lang="en-US" sz="2400" b="1" kern="0" dirty="0" smtClean="0">
              <a:latin typeface="+mn-lt"/>
              <a:ea typeface="+mj-ea"/>
              <a:cs typeface="Times New Roman" pitchFamily="18" charset="0"/>
            </a:endParaRPr>
          </a:p>
        </p:txBody>
      </p:sp>
      <p:sp>
        <p:nvSpPr>
          <p:cNvPr id="90" name="Título 2"/>
          <p:cNvSpPr txBox="1">
            <a:spLocks/>
          </p:cNvSpPr>
          <p:nvPr/>
        </p:nvSpPr>
        <p:spPr bwMode="auto">
          <a:xfrm>
            <a:off x="4650479" y="685801"/>
            <a:ext cx="4275258" cy="603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r" defTabSz="449263" eaLnBrk="0" hangingPunct="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SzPct val="100000"/>
              <a:buFont typeface="Wingdings" pitchFamily="2" charset="2"/>
              <a:buNone/>
              <a:defRPr/>
            </a:pPr>
            <a:r>
              <a:rPr lang="en-US" sz="3200" b="1" kern="0" dirty="0" smtClean="0">
                <a:solidFill>
                  <a:srgbClr val="0000FF"/>
                </a:solidFill>
                <a:latin typeface="+mn-lt"/>
                <a:ea typeface="+mj-ea"/>
                <a:cs typeface="Times New Roman" pitchFamily="18" charset="0"/>
              </a:rPr>
              <a:t>ICT</a:t>
            </a:r>
            <a:r>
              <a:rPr lang="en-US" sz="2400" b="1" kern="0" dirty="0" smtClean="0">
                <a:solidFill>
                  <a:srgbClr val="0000FF"/>
                </a:solidFill>
                <a:latin typeface="+mn-lt"/>
                <a:ea typeface="+mj-ea"/>
                <a:cs typeface="Times New Roman" pitchFamily="18" charset="0"/>
              </a:rPr>
              <a:t> MARKET 169 billion US$</a:t>
            </a:r>
            <a:r>
              <a:rPr lang="en-US" sz="2400" b="1" kern="0" baseline="0" dirty="0" smtClean="0">
                <a:solidFill>
                  <a:srgbClr val="0000FF"/>
                </a:solidFill>
                <a:latin typeface="+mn-lt"/>
                <a:ea typeface="+mj-ea"/>
                <a:cs typeface="Times New Roman" pitchFamily="18" charset="0"/>
              </a:rPr>
              <a:t> </a:t>
            </a:r>
            <a:r>
              <a:rPr lang="en-US" sz="2400" b="1" kern="0" dirty="0" smtClean="0">
                <a:solidFill>
                  <a:srgbClr val="0000FF"/>
                </a:solidFill>
                <a:latin typeface="+mn-lt"/>
                <a:ea typeface="+mj-ea"/>
                <a:cs typeface="Times New Roman" pitchFamily="18" charset="0"/>
              </a:rPr>
              <a:t>in 2013</a:t>
            </a:r>
            <a:endParaRPr lang="en-US" sz="2400" b="1" kern="0" dirty="0" smtClean="0">
              <a:solidFill>
                <a:srgbClr val="0000FF"/>
              </a:solidFill>
              <a:latin typeface="+mn-lt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40324"/>
      </p:ext>
    </p:extLst>
  </p:cSld>
  <p:clrMapOvr>
    <a:masterClrMapping/>
  </p:clrMapOvr>
  <p:transition xmlns:p14="http://schemas.microsoft.com/office/powerpoint/2010/main" spd="med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" grpId="0" animBg="1"/>
      <p:bldP spid="3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29FFD"/>
          </a:solidFill>
        </p:spPr>
        <p:txBody>
          <a:bodyPr/>
          <a:lstStyle/>
          <a:p>
            <a:r>
              <a:rPr lang="en-US" sz="3000" dirty="0" smtClean="0">
                <a:latin typeface="Arial Rounded MT Bold"/>
                <a:cs typeface="Arial Rounded MT Bold"/>
              </a:rPr>
              <a:t>Obstacles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Due to the nature of digital technologies:</a:t>
            </a:r>
            <a:endParaRPr lang="en-US" sz="2000" dirty="0" smtClean="0"/>
          </a:p>
          <a:p>
            <a:pPr lvl="1">
              <a:buFont typeface="Arial"/>
              <a:buChar char="•"/>
            </a:pPr>
            <a:r>
              <a:rPr lang="en-US" sz="1900" dirty="0" smtClean="0"/>
              <a:t>The </a:t>
            </a:r>
            <a:r>
              <a:rPr lang="en-US" sz="1900" dirty="0"/>
              <a:t>transversal, </a:t>
            </a:r>
            <a:r>
              <a:rPr lang="en-US" sz="1900" dirty="0" smtClean="0"/>
              <a:t>distributed and multidisciplinary </a:t>
            </a:r>
            <a:r>
              <a:rPr lang="en-US" sz="1900" dirty="0"/>
              <a:t>nature of digital </a:t>
            </a:r>
            <a:r>
              <a:rPr lang="en-US" sz="1900" dirty="0" smtClean="0"/>
              <a:t>technologies is a blessing </a:t>
            </a:r>
            <a:r>
              <a:rPr lang="en-US" sz="1900" dirty="0"/>
              <a:t>and a </a:t>
            </a:r>
            <a:r>
              <a:rPr lang="en-US" sz="1900" dirty="0" smtClean="0"/>
              <a:t>curse:  initiatives are scattered in different directions;</a:t>
            </a:r>
          </a:p>
          <a:p>
            <a:pPr lvl="1">
              <a:buFont typeface="Arial"/>
              <a:buChar char="•"/>
            </a:pPr>
            <a:r>
              <a:rPr lang="en-US" sz="1900" dirty="0"/>
              <a:t>The lack of understanding </a:t>
            </a:r>
            <a:r>
              <a:rPr lang="en-US" sz="1900" dirty="0" smtClean="0"/>
              <a:t>by high-level government officials</a:t>
            </a:r>
            <a:r>
              <a:rPr lang="en-US" sz="1900" dirty="0" smtClean="0"/>
              <a:t> </a:t>
            </a:r>
            <a:r>
              <a:rPr lang="en-US" sz="1900" dirty="0"/>
              <a:t>of the disruptive nature of digital </a:t>
            </a:r>
            <a:r>
              <a:rPr lang="en-US" sz="1900" dirty="0" smtClean="0"/>
              <a:t>technologies;</a:t>
            </a:r>
            <a:endParaRPr lang="en-US" sz="1900" dirty="0"/>
          </a:p>
          <a:p>
            <a:pPr lvl="1">
              <a:buFont typeface="Arial"/>
              <a:buChar char="•"/>
            </a:pPr>
            <a:r>
              <a:rPr lang="en-US" sz="1900" dirty="0" smtClean="0"/>
              <a:t>The </a:t>
            </a:r>
            <a:r>
              <a:rPr lang="en-US" sz="1900" dirty="0" smtClean="0"/>
              <a:t>way different parts of government view  </a:t>
            </a:r>
            <a:r>
              <a:rPr lang="en-US" sz="1900" dirty="0"/>
              <a:t>digital technologies: </a:t>
            </a:r>
            <a:r>
              <a:rPr lang="en-US" sz="1900" dirty="0" smtClean="0"/>
              <a:t>e.g.: </a:t>
            </a:r>
            <a:r>
              <a:rPr lang="en-US" sz="1900" dirty="0"/>
              <a:t>culture (IP, political), telecommunication  </a:t>
            </a:r>
            <a:r>
              <a:rPr lang="en-US" sz="1900" dirty="0" smtClean="0"/>
              <a:t>(</a:t>
            </a:r>
            <a:r>
              <a:rPr lang="en-US" sz="1900" dirty="0" err="1" smtClean="0"/>
              <a:t>telcos</a:t>
            </a:r>
            <a:r>
              <a:rPr lang="en-US" sz="1900" dirty="0" smtClean="0"/>
              <a:t>)</a:t>
            </a:r>
            <a:r>
              <a:rPr lang="en-US" sz="1900" dirty="0" smtClean="0"/>
              <a:t>, S</a:t>
            </a:r>
            <a:r>
              <a:rPr lang="en-US" sz="1900" dirty="0"/>
              <a:t>&amp;</a:t>
            </a:r>
            <a:r>
              <a:rPr lang="en-US" sz="1900" dirty="0" smtClean="0"/>
              <a:t>T (innovation), </a:t>
            </a:r>
            <a:r>
              <a:rPr lang="en-US" sz="1900" dirty="0"/>
              <a:t>economy (taxes)</a:t>
            </a:r>
            <a:r>
              <a:rPr lang="en-US" sz="1900" dirty="0" smtClean="0"/>
              <a:t>;</a:t>
            </a:r>
          </a:p>
          <a:p>
            <a:pPr lvl="1">
              <a:buFont typeface="Arial"/>
              <a:buChar char="•"/>
            </a:pPr>
            <a:r>
              <a:rPr lang="en-US" sz="1900" dirty="0"/>
              <a:t>Digital technologies are viewed as means that might increase inequality</a:t>
            </a:r>
            <a:r>
              <a:rPr lang="en-US" sz="1900" dirty="0" smtClean="0"/>
              <a:t>;</a:t>
            </a:r>
            <a:endParaRPr lang="en-US" sz="1900" dirty="0" smtClean="0"/>
          </a:p>
          <a:p>
            <a:pPr lvl="1">
              <a:buFont typeface="Arial"/>
              <a:buChar char="•"/>
            </a:pPr>
            <a:r>
              <a:rPr lang="en-US" sz="1900" dirty="0" smtClean="0"/>
              <a:t>The fast  pace of the digital technology evolution: </a:t>
            </a:r>
          </a:p>
          <a:p>
            <a:pPr lvl="2">
              <a:buFont typeface="Arial"/>
              <a:buChar char="•"/>
            </a:pPr>
            <a:r>
              <a:rPr lang="en-US" sz="1900" dirty="0" smtClean="0"/>
              <a:t>2011 – use of tablets</a:t>
            </a:r>
          </a:p>
          <a:p>
            <a:pPr lvl="2">
              <a:buFont typeface="Arial"/>
              <a:buChar char="•"/>
            </a:pPr>
            <a:r>
              <a:rPr lang="en-US" sz="1900" dirty="0" smtClean="0"/>
              <a:t>2015 – tablets are declining – now are </a:t>
            </a:r>
            <a:r>
              <a:rPr lang="en-US" sz="1900" dirty="0" err="1" smtClean="0"/>
              <a:t>IoT</a:t>
            </a:r>
            <a:r>
              <a:rPr lang="en-US" sz="1900" dirty="0" smtClean="0"/>
              <a:t> and sharing economy tech;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897E-E4A9-4854-8CE1-06778980A269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032906"/>
      </p:ext>
    </p:extLst>
  </p:cSld>
  <p:clrMapOvr>
    <a:masterClrMapping/>
  </p:clrMapOvr>
  <p:transition xmlns:p14="http://schemas.microsoft.com/office/powerpoint/2010/main" spd="med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29FFD"/>
          </a:solidFill>
        </p:spPr>
        <p:txBody>
          <a:bodyPr/>
          <a:lstStyle/>
          <a:p>
            <a:r>
              <a:rPr lang="en-US" sz="3000" dirty="0" smtClean="0">
                <a:latin typeface="Arial Rounded MT Bold"/>
                <a:cs typeface="Arial Rounded MT Bold"/>
              </a:rPr>
              <a:t>Obstacles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Due to characteristics of developing </a:t>
            </a:r>
            <a:r>
              <a:rPr lang="en-US" sz="2400" dirty="0" smtClean="0"/>
              <a:t>economies</a:t>
            </a:r>
            <a:endParaRPr lang="en-US" sz="1800" dirty="0" smtClean="0"/>
          </a:p>
          <a:p>
            <a:pPr lvl="1">
              <a:buFont typeface="Arial"/>
              <a:buChar char="•"/>
            </a:pPr>
            <a:endParaRPr lang="en-US" sz="1700" dirty="0" smtClean="0"/>
          </a:p>
          <a:p>
            <a:pPr lvl="1">
              <a:buFont typeface="Arial"/>
              <a:buChar char="•"/>
            </a:pPr>
            <a:r>
              <a:rPr lang="en-US" sz="1700" dirty="0" smtClean="0"/>
              <a:t>Competition </a:t>
            </a:r>
            <a:r>
              <a:rPr lang="en-US" sz="1700" dirty="0" smtClean="0"/>
              <a:t>for resources between digital transformation initiatives and  </a:t>
            </a:r>
            <a:r>
              <a:rPr lang="en-US" sz="1700" dirty="0" smtClean="0"/>
              <a:t>fundamental and legitimate  </a:t>
            </a:r>
            <a:r>
              <a:rPr lang="en-US" sz="1700" dirty="0" smtClean="0"/>
              <a:t>needs of the society, such as water supply, sanitation</a:t>
            </a:r>
            <a:r>
              <a:rPr lang="en-US" sz="1700" dirty="0"/>
              <a:t>, waste </a:t>
            </a:r>
            <a:r>
              <a:rPr lang="en-US" sz="1700" dirty="0" smtClean="0"/>
              <a:t>disposal, </a:t>
            </a:r>
            <a:r>
              <a:rPr lang="en-US" sz="1700" dirty="0"/>
              <a:t>public transportation, </a:t>
            </a:r>
            <a:r>
              <a:rPr lang="en-US" sz="1700" dirty="0" smtClean="0"/>
              <a:t>etc.  (false dilemma)</a:t>
            </a:r>
          </a:p>
          <a:p>
            <a:pPr lvl="1">
              <a:buFont typeface="Arial"/>
              <a:buChar char="•"/>
            </a:pPr>
            <a:r>
              <a:rPr lang="en-US" sz="1700" dirty="0"/>
              <a:t>Traditional economists and policy makers do not `</a:t>
            </a:r>
            <a:r>
              <a:rPr lang="en-US" sz="1700" dirty="0" smtClean="0"/>
              <a:t>`understand’</a:t>
            </a:r>
            <a:r>
              <a:rPr lang="en-US" sz="1700" dirty="0"/>
              <a:t>’ the digital </a:t>
            </a:r>
            <a:r>
              <a:rPr lang="en-US" sz="1700" dirty="0" smtClean="0"/>
              <a:t>economy;  their focus is mainly concentrated on fiscal adjustment, inflation, taxes, regulation, IMF, etc.</a:t>
            </a:r>
            <a:endParaRPr lang="en-US" sz="1700" dirty="0"/>
          </a:p>
          <a:p>
            <a:pPr lvl="1">
              <a:buFont typeface="Arial"/>
              <a:buChar char="•"/>
            </a:pPr>
            <a:r>
              <a:rPr lang="en-US" sz="1700" dirty="0" smtClean="0"/>
              <a:t>Digital transformation strategies should go hand</a:t>
            </a:r>
            <a:r>
              <a:rPr lang="en-US" sz="1700" dirty="0"/>
              <a:t>-in-</a:t>
            </a:r>
            <a:r>
              <a:rPr lang="en-US" sz="1700" dirty="0" smtClean="0"/>
              <a:t>hand with economic agendas, but </a:t>
            </a:r>
            <a:r>
              <a:rPr lang="en-US" sz="1700" dirty="0" smtClean="0"/>
              <a:t>usually</a:t>
            </a:r>
            <a:r>
              <a:rPr lang="en-US" sz="1700" dirty="0" smtClean="0"/>
              <a:t> they are not related.</a:t>
            </a:r>
            <a:endParaRPr lang="en-US" sz="1700" dirty="0" smtClean="0"/>
          </a:p>
          <a:p>
            <a:pPr lvl="1">
              <a:buFont typeface="Arial"/>
              <a:buChar char="•"/>
            </a:pPr>
            <a:r>
              <a:rPr lang="en-US" sz="1700" dirty="0" smtClean="0"/>
              <a:t>In large countries, national strategies are  difficult to implement due to deep regional differences; </a:t>
            </a:r>
            <a:endParaRPr lang="en-US" sz="1700" dirty="0" smtClean="0"/>
          </a:p>
          <a:p>
            <a:pPr lvl="1">
              <a:buFont typeface="Arial"/>
              <a:buChar char="•"/>
            </a:pPr>
            <a:r>
              <a:rPr lang="en-US" sz="1700" dirty="0"/>
              <a:t>S</a:t>
            </a:r>
            <a:r>
              <a:rPr lang="en-US" sz="1700" dirty="0" smtClean="0"/>
              <a:t>etting </a:t>
            </a:r>
            <a:r>
              <a:rPr lang="en-US" sz="1700" dirty="0"/>
              <a:t>national long-term goals </a:t>
            </a:r>
            <a:r>
              <a:rPr lang="en-US" sz="1700" dirty="0" smtClean="0"/>
              <a:t>is difficult, due </a:t>
            </a:r>
            <a:r>
              <a:rPr lang="en-US" sz="1700" dirty="0"/>
              <a:t>to the fast changing pace of </a:t>
            </a:r>
            <a:r>
              <a:rPr lang="en-US" sz="1700" dirty="0" smtClean="0"/>
              <a:t>technology</a:t>
            </a:r>
            <a:r>
              <a:rPr lang="en-US" sz="1700" dirty="0"/>
              <a:t>;</a:t>
            </a:r>
            <a:endParaRPr lang="en-US" sz="1700" dirty="0" smtClean="0"/>
          </a:p>
          <a:p>
            <a:pPr lvl="1">
              <a:buFont typeface="Arial"/>
              <a:buChar char="•"/>
            </a:pPr>
            <a:r>
              <a:rPr lang="en-US" sz="1700" dirty="0" smtClean="0"/>
              <a:t>Lack of indicators and statistics on the use of information and communication technologies in many countries.</a:t>
            </a:r>
            <a:endParaRPr lang="en-US" sz="1700" dirty="0"/>
          </a:p>
          <a:p>
            <a:pPr lvl="1">
              <a:buFont typeface="Arial"/>
              <a:buChar char="•"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897E-E4A9-4854-8CE1-06778980A269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500149"/>
      </p:ext>
    </p:extLst>
  </p:cSld>
  <p:clrMapOvr>
    <a:masterClrMapping/>
  </p:clrMapOvr>
  <p:transition xmlns:p14="http://schemas.microsoft.com/office/powerpoint/2010/main" spd="med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429FFD"/>
          </a:solidFill>
          <a:ln>
            <a:solidFill>
              <a:srgbClr val="3366FF"/>
            </a:solidFill>
          </a:ln>
        </p:spPr>
        <p:txBody>
          <a:bodyPr/>
          <a:lstStyle/>
          <a:p>
            <a:r>
              <a:rPr lang="en-US" sz="3200" dirty="0">
                <a:latin typeface="Arial Rounded MT Bold"/>
                <a:cs typeface="Arial Rounded MT Bold"/>
              </a:rPr>
              <a:t>What can be done? </a:t>
            </a:r>
            <a:r>
              <a:rPr lang="en-US" sz="3200" dirty="0" smtClean="0">
                <a:latin typeface="Arial Rounded MT Bold"/>
                <a:cs typeface="Arial Rounded MT Bold"/>
              </a:rPr>
              <a:t/>
            </a:r>
            <a:br>
              <a:rPr lang="en-US" sz="3200" dirty="0" smtClean="0">
                <a:latin typeface="Arial Rounded MT Bold"/>
                <a:cs typeface="Arial Rounded MT Bold"/>
              </a:rPr>
            </a:br>
            <a:endParaRPr lang="en-US" sz="2800" dirty="0">
              <a:latin typeface="Arial Rounded MT Bold"/>
              <a:cs typeface="Arial Rounded MT Bol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3800"/>
          </a:xfrm>
        </p:spPr>
        <p:txBody>
          <a:bodyPr/>
          <a:lstStyle/>
          <a:p>
            <a:r>
              <a:rPr lang="en-US" sz="2400" dirty="0"/>
              <a:t>Short and long term </a:t>
            </a:r>
            <a:r>
              <a:rPr lang="en-US" sz="2400" dirty="0" smtClean="0"/>
              <a:t>initiatives: concrete actions</a:t>
            </a:r>
            <a:endParaRPr lang="en-US" sz="1800" dirty="0" smtClean="0"/>
          </a:p>
          <a:p>
            <a:pPr lvl="1">
              <a:buFont typeface="Arial"/>
              <a:buChar char="•"/>
            </a:pPr>
            <a:r>
              <a:rPr lang="en-US" sz="1700" dirty="0" smtClean="0"/>
              <a:t>Focus of digital transformation strategies should be </a:t>
            </a:r>
            <a:r>
              <a:rPr lang="en-US" sz="1700" dirty="0" smtClean="0"/>
              <a:t>on </a:t>
            </a:r>
            <a:r>
              <a:rPr lang="en-US" sz="1700" dirty="0" smtClean="0"/>
              <a:t>people – </a:t>
            </a:r>
            <a:r>
              <a:rPr lang="en-US" sz="1700" dirty="0" smtClean="0"/>
              <a:t>not </a:t>
            </a:r>
            <a:r>
              <a:rPr lang="en-US" sz="1700" dirty="0" smtClean="0"/>
              <a:t>technology; e.g.: let’s take the case of </a:t>
            </a:r>
            <a:r>
              <a:rPr lang="en-US" sz="1700" dirty="0" err="1" smtClean="0"/>
              <a:t>IoT</a:t>
            </a:r>
            <a:r>
              <a:rPr lang="en-US" sz="1700" dirty="0" smtClean="0"/>
              <a:t>: Who benefit from it?</a:t>
            </a:r>
          </a:p>
          <a:p>
            <a:pPr lvl="1">
              <a:buFont typeface="Arial"/>
              <a:buChar char="•"/>
            </a:pPr>
            <a:r>
              <a:rPr lang="en-US" sz="1700" dirty="0" smtClean="0"/>
              <a:t>Training programs for high-</a:t>
            </a:r>
            <a:r>
              <a:rPr lang="en-US" sz="1700" dirty="0" smtClean="0"/>
              <a:t>level government </a:t>
            </a:r>
            <a:r>
              <a:rPr lang="en-US" sz="1700" dirty="0" smtClean="0"/>
              <a:t>officials;</a:t>
            </a:r>
            <a:r>
              <a:rPr lang="en-US" sz="1700" dirty="0" smtClean="0"/>
              <a:t> </a:t>
            </a:r>
            <a:endParaRPr lang="en-US" sz="1700" dirty="0" smtClean="0"/>
          </a:p>
          <a:p>
            <a:pPr lvl="1">
              <a:buFont typeface="Arial"/>
              <a:buChar char="•"/>
            </a:pPr>
            <a:r>
              <a:rPr lang="en-US" sz="1700" dirty="0" smtClean="0"/>
              <a:t>Education – </a:t>
            </a:r>
            <a:r>
              <a:rPr lang="en-US" sz="1700" dirty="0" smtClean="0"/>
              <a:t> </a:t>
            </a:r>
            <a:r>
              <a:rPr lang="en-US" sz="1700" dirty="0" smtClean="0"/>
              <a:t>emphasis on STEM </a:t>
            </a:r>
            <a:r>
              <a:rPr lang="en-US" sz="1700" dirty="0" smtClean="0"/>
              <a:t>disciplines;</a:t>
            </a:r>
            <a:endParaRPr lang="en-US" sz="1700" dirty="0" smtClean="0"/>
          </a:p>
          <a:p>
            <a:pPr lvl="1">
              <a:buFont typeface="Arial"/>
              <a:buChar char="•"/>
            </a:pPr>
            <a:r>
              <a:rPr lang="en-US" sz="1700" dirty="0"/>
              <a:t>A</a:t>
            </a:r>
            <a:r>
              <a:rPr lang="en-US" sz="1700" dirty="0" smtClean="0"/>
              <a:t>ttract  scientists from social sciences and humanities  </a:t>
            </a:r>
            <a:r>
              <a:rPr lang="en-US" sz="1700" dirty="0" smtClean="0"/>
              <a:t>to study the digital </a:t>
            </a:r>
            <a:r>
              <a:rPr lang="en-US" sz="1700" dirty="0" smtClean="0"/>
              <a:t>transformation of the society;</a:t>
            </a:r>
          </a:p>
          <a:p>
            <a:pPr lvl="1">
              <a:buFont typeface="Arial"/>
              <a:buChar char="•"/>
            </a:pPr>
            <a:r>
              <a:rPr lang="en-US" sz="1700" dirty="0"/>
              <a:t>A</a:t>
            </a:r>
            <a:r>
              <a:rPr lang="en-US" sz="1700" dirty="0" smtClean="0"/>
              <a:t>ttract girls and women to digital technologies;</a:t>
            </a:r>
            <a:endParaRPr lang="en-US" sz="1700" dirty="0" smtClean="0"/>
          </a:p>
          <a:p>
            <a:pPr lvl="1">
              <a:buFont typeface="Arial"/>
              <a:buChar char="•"/>
            </a:pPr>
            <a:r>
              <a:rPr lang="en-US" sz="1700" dirty="0" smtClean="0"/>
              <a:t>Use </a:t>
            </a:r>
            <a:r>
              <a:rPr lang="en-US" sz="1700" dirty="0" smtClean="0"/>
              <a:t> </a:t>
            </a:r>
            <a:r>
              <a:rPr lang="en-US" sz="1700" dirty="0" smtClean="0"/>
              <a:t>TV Networks </a:t>
            </a:r>
            <a:r>
              <a:rPr lang="en-US" sz="1700" dirty="0" smtClean="0"/>
              <a:t>to create role models for the digital economy : presence of </a:t>
            </a:r>
            <a:r>
              <a:rPr lang="en-US" sz="1700" dirty="0" smtClean="0"/>
              <a:t>software engineers, programmers in </a:t>
            </a:r>
            <a:r>
              <a:rPr lang="en-US" sz="1700" dirty="0" smtClean="0"/>
              <a:t>soap operas, local movies,  music shows, </a:t>
            </a:r>
            <a:r>
              <a:rPr lang="en-US" sz="1700" dirty="0" err="1" smtClean="0"/>
              <a:t>etc</a:t>
            </a:r>
            <a:endParaRPr lang="en-US" sz="1700" dirty="0" smtClean="0"/>
          </a:p>
          <a:p>
            <a:pPr lvl="1">
              <a:buFont typeface="Arial"/>
              <a:buChar char="•"/>
            </a:pPr>
            <a:r>
              <a:rPr lang="en-US" sz="1700" dirty="0" smtClean="0"/>
              <a:t>Modernize government interfaces with apps </a:t>
            </a:r>
            <a:r>
              <a:rPr lang="en-US" sz="1700" dirty="0" smtClean="0"/>
              <a:t>that facilitate  the daily life of citizens (in particular poor people). Governments have difficult to do this. </a:t>
            </a:r>
            <a:r>
              <a:rPr lang="en-US" sz="1700" dirty="0"/>
              <a:t>S</a:t>
            </a:r>
            <a:r>
              <a:rPr lang="en-US" sz="1700" dirty="0" smtClean="0"/>
              <a:t>imple question: compare the popularity  of FB, Google, </a:t>
            </a:r>
            <a:r>
              <a:rPr lang="en-US" sz="1700" dirty="0" err="1" smtClean="0"/>
              <a:t>Whatsup</a:t>
            </a:r>
            <a:r>
              <a:rPr lang="en-US" sz="1700" dirty="0" smtClean="0"/>
              <a:t> with </a:t>
            </a:r>
            <a:r>
              <a:rPr lang="en-US" sz="1700" dirty="0" smtClean="0"/>
              <a:t>e-</a:t>
            </a:r>
            <a:r>
              <a:rPr lang="en-US" sz="1700" dirty="0" err="1" smtClean="0"/>
              <a:t>gov</a:t>
            </a:r>
            <a:r>
              <a:rPr lang="en-US" sz="1700" dirty="0" smtClean="0"/>
              <a:t> services.</a:t>
            </a:r>
          </a:p>
          <a:p>
            <a:pPr lvl="1">
              <a:buFont typeface="Arial"/>
              <a:buChar char="•"/>
            </a:pPr>
            <a:r>
              <a:rPr lang="en-US" sz="1700" dirty="0" smtClean="0"/>
              <a:t>Create  MOOCs, through public-private partnerships, to attract and  equip young people of the less-favored classes with digital technology skills.  </a:t>
            </a:r>
            <a:r>
              <a:rPr lang="en-US" sz="1700" dirty="0"/>
              <a:t>U</a:t>
            </a:r>
            <a:r>
              <a:rPr lang="en-US" sz="1700" dirty="0" smtClean="0"/>
              <a:t>se  a combination of technology, art and music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897E-E4A9-4854-8CE1-06778980A269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914555"/>
      </p:ext>
    </p:extLst>
  </p:cSld>
  <p:clrMapOvr>
    <a:masterClrMapping/>
  </p:clrMapOvr>
  <p:transition xmlns:p14="http://schemas.microsoft.com/office/powerpoint/2010/main" spd="med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29FFD"/>
          </a:solidFill>
        </p:spPr>
        <p:txBody>
          <a:bodyPr/>
          <a:lstStyle/>
          <a:p>
            <a:r>
              <a:rPr lang="en-US" sz="3000" dirty="0" smtClean="0">
                <a:latin typeface="Arial Rounded MT Bold"/>
                <a:cs typeface="Arial Rounded MT Bold"/>
              </a:rPr>
              <a:t>What can be done?</a:t>
            </a:r>
            <a:endParaRPr lang="en-US" sz="3000" dirty="0">
              <a:latin typeface="Arial Rounded MT Bold"/>
              <a:cs typeface="Arial Rounded MT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625600"/>
            <a:ext cx="8229600" cy="46736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 smtClean="0"/>
              <a:t>Government macro initiatives</a:t>
            </a:r>
            <a:endParaRPr lang="en-US" sz="1800" dirty="0" smtClean="0"/>
          </a:p>
          <a:p>
            <a:pPr lvl="1">
              <a:buFont typeface="Arial"/>
              <a:buChar char="•"/>
            </a:pPr>
            <a:r>
              <a:rPr lang="en-US" sz="1600" dirty="0" smtClean="0"/>
              <a:t>A digital </a:t>
            </a:r>
            <a:r>
              <a:rPr lang="en-US" sz="1600" dirty="0" smtClean="0"/>
              <a:t>transformation </a:t>
            </a:r>
            <a:r>
              <a:rPr lang="en-US" sz="1600" dirty="0" smtClean="0"/>
              <a:t>strategy </a:t>
            </a:r>
            <a:r>
              <a:rPr lang="en-US" sz="1600" dirty="0" smtClean="0"/>
              <a:t>must </a:t>
            </a:r>
            <a:r>
              <a:rPr lang="en-US" sz="1600" dirty="0" smtClean="0"/>
              <a:t>be part of the </a:t>
            </a:r>
            <a:r>
              <a:rPr lang="en-US" sz="1600" dirty="0" smtClean="0"/>
              <a:t> </a:t>
            </a:r>
            <a:r>
              <a:rPr lang="en-US" sz="1600" u="sng" dirty="0" smtClean="0"/>
              <a:t>economic </a:t>
            </a:r>
            <a:r>
              <a:rPr lang="en-US" sz="1600" u="sng" dirty="0" smtClean="0"/>
              <a:t>and political </a:t>
            </a:r>
            <a:r>
              <a:rPr lang="en-US" sz="1600" dirty="0" smtClean="0"/>
              <a:t>agenda of the country;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A digital </a:t>
            </a:r>
            <a:r>
              <a:rPr lang="en-US" sz="1600" dirty="0"/>
              <a:t>transformation strategy should be a combination of a </a:t>
            </a:r>
            <a:r>
              <a:rPr lang="en-US" sz="1600" dirty="0" smtClean="0"/>
              <a:t>central (federal) government  </a:t>
            </a:r>
            <a:r>
              <a:rPr lang="en-US" sz="1600" dirty="0"/>
              <a:t>initiative with regional initiatives </a:t>
            </a:r>
            <a:r>
              <a:rPr lang="en-US" sz="1600" dirty="0" smtClean="0"/>
              <a:t>for the </a:t>
            </a:r>
            <a:r>
              <a:rPr lang="en-US" sz="1600" dirty="0"/>
              <a:t>digital </a:t>
            </a:r>
            <a:r>
              <a:rPr lang="en-US" sz="1600" dirty="0" smtClean="0"/>
              <a:t>future (e.g. startup programs)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Strengthen cyber-security programs in a multi-stakeholder way.</a:t>
            </a:r>
            <a:endParaRPr lang="en-US" sz="16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Private Sector &amp; Society 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Include digital technologies issues in the </a:t>
            </a:r>
            <a:r>
              <a:rPr lang="en-US" sz="1600" u="sng" dirty="0" smtClean="0"/>
              <a:t>agenda of political parties</a:t>
            </a:r>
            <a:r>
              <a:rPr lang="en-US" sz="1600" dirty="0" smtClean="0"/>
              <a:t>, similar to what was done with environment issues;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Collect and make </a:t>
            </a:r>
            <a:r>
              <a:rPr lang="en-US" sz="1600" dirty="0" err="1" smtClean="0"/>
              <a:t>statistcis</a:t>
            </a:r>
            <a:r>
              <a:rPr lang="en-US" sz="1600" dirty="0" smtClean="0"/>
              <a:t> about digital society publicly available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Creation of </a:t>
            </a:r>
            <a:r>
              <a:rPr lang="en-US" sz="1600" dirty="0"/>
              <a:t>think-tanks in developing </a:t>
            </a:r>
            <a:r>
              <a:rPr lang="en-US" sz="1600" dirty="0" smtClean="0"/>
              <a:t>countries </a:t>
            </a:r>
            <a:r>
              <a:rPr lang="en-US" sz="1600" dirty="0"/>
              <a:t>to understand the </a:t>
            </a:r>
            <a:r>
              <a:rPr lang="en-US" sz="1600" dirty="0" smtClean="0"/>
              <a:t>impact </a:t>
            </a:r>
            <a:r>
              <a:rPr lang="en-US" sz="1600" dirty="0"/>
              <a:t>of digital </a:t>
            </a:r>
            <a:r>
              <a:rPr lang="en-US" sz="1600" dirty="0" smtClean="0"/>
              <a:t> technologies: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Impact on job creation and destruction is not well studied and </a:t>
            </a:r>
            <a:r>
              <a:rPr lang="en-US" sz="1600" dirty="0" smtClean="0"/>
              <a:t>understood</a:t>
            </a:r>
            <a:r>
              <a:rPr lang="en-US" sz="1600" dirty="0"/>
              <a:t>;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Impact </a:t>
            </a:r>
            <a:r>
              <a:rPr lang="en-US" sz="1600" dirty="0"/>
              <a:t>of digital </a:t>
            </a:r>
            <a:r>
              <a:rPr lang="en-US" sz="1600" dirty="0" smtClean="0"/>
              <a:t>on the </a:t>
            </a:r>
            <a:r>
              <a:rPr lang="en-US" sz="1600" dirty="0"/>
              <a:t>food </a:t>
            </a:r>
            <a:r>
              <a:rPr lang="en-US" sz="1600" dirty="0" smtClean="0"/>
              <a:t>production chain;</a:t>
            </a:r>
            <a:endParaRPr lang="en-US" sz="1600" dirty="0"/>
          </a:p>
          <a:p>
            <a:pPr lvl="2">
              <a:buFont typeface="Arial"/>
              <a:buChar char="•"/>
            </a:pPr>
            <a:r>
              <a:rPr lang="en-US" sz="1600" dirty="0"/>
              <a:t>Impact of digital on </a:t>
            </a:r>
            <a:r>
              <a:rPr lang="en-US" sz="1600" dirty="0" smtClean="0"/>
              <a:t>healthcare;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Impact of digital on public safety.</a:t>
            </a:r>
            <a:endParaRPr lang="en-US" sz="2400" dirty="0"/>
          </a:p>
          <a:p>
            <a:pPr>
              <a:buFont typeface="Arial"/>
              <a:buChar char="•"/>
            </a:pPr>
            <a:endParaRPr lang="en-US" sz="2400" dirty="0"/>
          </a:p>
          <a:p>
            <a:pPr lvl="1">
              <a:buFont typeface="Arial"/>
              <a:buChar char="•"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897E-E4A9-4854-8CE1-06778980A269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781627"/>
      </p:ext>
    </p:extLst>
  </p:cSld>
  <p:clrMapOvr>
    <a:masterClrMapping/>
  </p:clrMapOvr>
  <p:transition xmlns:p14="http://schemas.microsoft.com/office/powerpoint/2010/main" spd="med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29FFD"/>
          </a:solidFill>
        </p:spPr>
        <p:txBody>
          <a:bodyPr/>
          <a:lstStyle/>
          <a:p>
            <a:r>
              <a:rPr lang="en-US" sz="3000" dirty="0" smtClean="0">
                <a:latin typeface="Arial Rounded MT Bold"/>
                <a:cs typeface="Arial Rounded MT Bold"/>
              </a:rPr>
              <a:t>Positive Characteristics of Brazil </a:t>
            </a:r>
            <a:endParaRPr lang="en-US" sz="3000" dirty="0">
              <a:latin typeface="Arial Rounded MT Bold"/>
              <a:cs typeface="Arial Rounded MT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b="1" dirty="0"/>
              <a:t>M</a:t>
            </a:r>
            <a:r>
              <a:rPr lang="en-US" sz="1800" b="1" dirty="0" smtClean="0"/>
              <a:t>odern </a:t>
            </a:r>
            <a:r>
              <a:rPr lang="en-US" sz="1800" b="1" dirty="0" smtClean="0"/>
              <a:t>cyberspace governance framework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Internet Steering Committee (</a:t>
            </a:r>
            <a:r>
              <a:rPr lang="en-US" sz="1600" dirty="0" err="1" smtClean="0"/>
              <a:t>CGI.br</a:t>
            </a:r>
            <a:r>
              <a:rPr lang="en-US" sz="1600" dirty="0" smtClean="0"/>
              <a:t>) – </a:t>
            </a:r>
            <a:r>
              <a:rPr lang="en-US" sz="1600" dirty="0" err="1" smtClean="0"/>
              <a:t>multistakeholder</a:t>
            </a:r>
            <a:r>
              <a:rPr lang="en-US" sz="1600" dirty="0" smtClean="0"/>
              <a:t> organization</a:t>
            </a:r>
            <a:endParaRPr lang="en-US" sz="1600" dirty="0" smtClean="0"/>
          </a:p>
          <a:p>
            <a:pPr lvl="1">
              <a:buFont typeface="Arial"/>
              <a:buChar char="•"/>
            </a:pPr>
            <a:r>
              <a:rPr lang="en-US" sz="1600" dirty="0" smtClean="0"/>
              <a:t>Marco Civil – Internet Civil Rights Law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Personal data Protection </a:t>
            </a:r>
            <a:r>
              <a:rPr lang="en-US" sz="1600" dirty="0" smtClean="0"/>
              <a:t>Bill – </a:t>
            </a:r>
            <a:endParaRPr lang="en-US" sz="1600" dirty="0"/>
          </a:p>
          <a:p>
            <a:pPr>
              <a:buFont typeface="Arial"/>
              <a:buChar char="•"/>
            </a:pPr>
            <a:r>
              <a:rPr lang="en-US" sz="1800" dirty="0" smtClean="0"/>
              <a:t>Large set of statistics and indicators on the use of Internet and ICT</a:t>
            </a:r>
            <a:r>
              <a:rPr lang="en-US" sz="1800" dirty="0" smtClean="0"/>
              <a:t>:  </a:t>
            </a:r>
            <a:r>
              <a:rPr lang="en-US" sz="1800" dirty="0">
                <a:hlinkClick r:id="rId2"/>
              </a:rPr>
              <a:t>http://cetic.br/english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/>
          </a:p>
          <a:p>
            <a:pPr lvl="2">
              <a:buFont typeface="Arial"/>
              <a:buChar char="•"/>
            </a:pPr>
            <a:r>
              <a:rPr lang="en-US" sz="1400" dirty="0" smtClean="0"/>
              <a:t>ICT in Health 2014</a:t>
            </a:r>
          </a:p>
          <a:p>
            <a:pPr lvl="2">
              <a:buFont typeface="Arial"/>
              <a:buChar char="•"/>
            </a:pPr>
            <a:r>
              <a:rPr lang="en-US" sz="1400" dirty="0" smtClean="0"/>
              <a:t>ICT  in Electronic Government 2013</a:t>
            </a:r>
          </a:p>
          <a:p>
            <a:pPr lvl="2">
              <a:buFont typeface="Arial"/>
              <a:buChar char="•"/>
            </a:pPr>
            <a:r>
              <a:rPr lang="en-US" sz="1400" dirty="0" smtClean="0"/>
              <a:t>ICT  in Brazilian Schools 2013</a:t>
            </a:r>
            <a:endParaRPr lang="en-US" sz="1400" dirty="0"/>
          </a:p>
          <a:p>
            <a:pPr lvl="2">
              <a:buFont typeface="Arial"/>
              <a:buChar char="•"/>
            </a:pPr>
            <a:r>
              <a:rPr lang="en-US" sz="1400" dirty="0" smtClean="0"/>
              <a:t>ICT  Kids </a:t>
            </a:r>
            <a:r>
              <a:rPr lang="en-US" sz="1400" dirty="0"/>
              <a:t>Online Brazil </a:t>
            </a:r>
            <a:r>
              <a:rPr lang="en-US" sz="1400" dirty="0" smtClean="0"/>
              <a:t>2013 </a:t>
            </a:r>
            <a:endParaRPr lang="en-US" sz="1800" dirty="0" smtClean="0"/>
          </a:p>
          <a:p>
            <a:pPr>
              <a:buFont typeface="Arial"/>
              <a:buChar char="•"/>
            </a:pPr>
            <a:r>
              <a:rPr lang="en-US" sz="1800" dirty="0" smtClean="0"/>
              <a:t>Society </a:t>
            </a:r>
            <a:r>
              <a:rPr lang="en-US" sz="1800" dirty="0" smtClean="0"/>
              <a:t>is open to </a:t>
            </a:r>
            <a:r>
              <a:rPr lang="en-US" sz="1800" dirty="0" smtClean="0"/>
              <a:t>new </a:t>
            </a:r>
            <a:r>
              <a:rPr lang="en-US" sz="1800" dirty="0" smtClean="0"/>
              <a:t>technologies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Government programs to reduce taxes on products for the digital economy: PCs, </a:t>
            </a:r>
            <a:r>
              <a:rPr lang="en-US" sz="1600" dirty="0" smtClean="0"/>
              <a:t>smartphones and tablets.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Association of digital initiatives with social programs of government-based </a:t>
            </a:r>
            <a:r>
              <a:rPr lang="en-US" sz="1600" dirty="0" smtClean="0"/>
              <a:t> 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Startup programs</a:t>
            </a:r>
            <a:endParaRPr lang="en-US" sz="1600" dirty="0"/>
          </a:p>
          <a:p>
            <a:pPr lvl="1">
              <a:buFont typeface="Arial"/>
              <a:buChar char="•"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Virgilio Almeida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7897E-E4A9-4854-8CE1-06778980A269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669575"/>
      </p:ext>
    </p:extLst>
  </p:cSld>
  <p:clrMapOvr>
    <a:masterClrMapping/>
  </p:clrMapOvr>
  <p:transition xmlns:p14="http://schemas.microsoft.com/office/powerpoint/2010/main" spd="med" advClick="0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31735</TotalTime>
  <Words>960</Words>
  <Application>Microsoft Macintosh PowerPoint</Application>
  <PresentationFormat>On-screen Show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Tema do Office</vt:lpstr>
      <vt:lpstr>Country Experiences in Pursuing National Digital Transformation:  Brazil perspective     Virgilio A. F. Almeida      National Secretary for Information Technology Policies Ministry of Science, Technology and Innovation  Palo Alto, October 2015 </vt:lpstr>
      <vt:lpstr>No matter what  the current situation is, one thing seems clear: the future will be driven by the digital economy.</vt:lpstr>
      <vt:lpstr>Lack of an integrated and strategic vision for the Digital Future, that is usually spread over several ministries and agencies </vt:lpstr>
      <vt:lpstr>PowerPoint Presentation</vt:lpstr>
      <vt:lpstr>Obstacles </vt:lpstr>
      <vt:lpstr>Obstacles </vt:lpstr>
      <vt:lpstr>What can be done?  </vt:lpstr>
      <vt:lpstr>What can be done?</vt:lpstr>
      <vt:lpstr>Positive Characteristics of Brazil </vt:lpstr>
      <vt:lpstr>Agenda for Digital  Brazil: 2016-2018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ApexBrasil</dc:title>
  <dc:creator>Olavo Pereira Oliveira</dc:creator>
  <cp:lastModifiedBy>Virgilio Almeida</cp:lastModifiedBy>
  <cp:revision>869</cp:revision>
  <dcterms:created xsi:type="dcterms:W3CDTF">2014-10-22T20:41:28Z</dcterms:created>
  <dcterms:modified xsi:type="dcterms:W3CDTF">2015-10-24T04:27:09Z</dcterms:modified>
</cp:coreProperties>
</file>