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5" r:id="rId1"/>
  </p:sldMasterIdLst>
  <p:notesMasterIdLst>
    <p:notesMasterId r:id="rId10"/>
  </p:notesMasterIdLst>
  <p:sldIdLst>
    <p:sldId id="256" r:id="rId2"/>
    <p:sldId id="257" r:id="rId3"/>
    <p:sldId id="269" r:id="rId4"/>
    <p:sldId id="259" r:id="rId5"/>
    <p:sldId id="260" r:id="rId6"/>
    <p:sldId id="263" r:id="rId7"/>
    <p:sldId id="261" r:id="rId8"/>
    <p:sldId id="270"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2" d="100"/>
          <a:sy n="72" d="100"/>
        </p:scale>
        <p:origin x="378"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D7DDE6-3542-5D43-ABF1-D9936DAEC0EB}" type="datetimeFigureOut">
              <a:rPr lang="en-US" smtClean="0"/>
              <a:t>10/24/2015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851DDB-5299-DA47-A9B7-B267D4BF1304}" type="slidenum">
              <a:rPr lang="en-US" smtClean="0"/>
              <a:t>‹#›</a:t>
            </a:fld>
            <a:endParaRPr lang="en-US"/>
          </a:p>
        </p:txBody>
      </p:sp>
    </p:spTree>
    <p:extLst>
      <p:ext uri="{BB962C8B-B14F-4D97-AF65-F5344CB8AC3E}">
        <p14:creationId xmlns:p14="http://schemas.microsoft.com/office/powerpoint/2010/main" val="310635580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12290"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t>To pursue coherent policies and reinforce ICT-enabled development initiatives, policy makers need a strategic</a:t>
            </a:r>
            <a:r>
              <a:rPr lang="en-US" b="1" i="1"/>
              <a:t> </a:t>
            </a:r>
            <a:r>
              <a:rPr lang="en-US"/>
              <a:t>framework. We see the digital transformation ecosystem as composed of five interdependent elements:</a:t>
            </a:r>
          </a:p>
          <a:p>
            <a:endParaRPr lang="en-US"/>
          </a:p>
          <a:p>
            <a:r>
              <a:rPr lang="en-US"/>
              <a:t> </a:t>
            </a:r>
          </a:p>
          <a:p>
            <a:r>
              <a:rPr lang="en-US"/>
              <a:t>The digital transformation ecosystem can be conceived as composed of interdependent elements (Figure 1): </a:t>
            </a:r>
          </a:p>
          <a:p>
            <a:endParaRPr lang="en-US" b="1" i="1"/>
          </a:p>
          <a:p>
            <a:r>
              <a:rPr lang="en-US" b="1" i="1"/>
              <a:t>Enabling policies and institutions.</a:t>
            </a:r>
            <a:r>
              <a:rPr lang="en-US"/>
              <a:t> They constitute the environment that will either enhance or obstruct interaction among all other elements of the transformation process. They promote the effective supply and use of ICT in all sectors of economy and society. Enabling policies and institutions are essential to fostering trust in the digital economy. They are shaped by shared vision and leadership.</a:t>
            </a:r>
          </a:p>
          <a:p>
            <a:r>
              <a:rPr lang="en-US" b="1" i="1"/>
              <a:t>Human capital.</a:t>
            </a:r>
            <a:r>
              <a:rPr lang="en-US" i="1"/>
              <a:t> </a:t>
            </a:r>
            <a:r>
              <a:rPr lang="en-US"/>
              <a:t>Skilled human resources are at the heart of the ICT revolution, both as users and producers; they include policy, technical and change management skills as well as broad information and digital literacy, and techno-entrepreneurship. The emphasis here is on transformational and user skills.</a:t>
            </a:r>
          </a:p>
          <a:p>
            <a:r>
              <a:rPr lang="en-US" b="1" i="1"/>
              <a:t>ICT industry.</a:t>
            </a:r>
            <a:r>
              <a:rPr lang="en-US"/>
              <a:t> A dynamic local ICT ecosystem is necessary to adapt global technology to local needs, manage and maintain technological infrastructure, develop digital local content and solutions, and effectively partner with global suppliers of ICT. In particular, local software development capability represents a core competency that enables wide and effective domestic use of new technologies. </a:t>
            </a:r>
          </a:p>
          <a:p>
            <a:r>
              <a:rPr lang="en-US" b="1" i="1"/>
              <a:t>Communication infrastructure.</a:t>
            </a:r>
            <a:r>
              <a:rPr lang="en-US" i="1"/>
              <a:t> </a:t>
            </a:r>
            <a:r>
              <a:rPr lang="en-US"/>
              <a:t>This refers to affordable and competitive communication infrastructure, including affordable access to the Internet, fixed and mobile narrow and broadband, and other digital connectivity tools. </a:t>
            </a:r>
          </a:p>
          <a:p>
            <a:r>
              <a:rPr lang="en-US" b="1" i="1"/>
              <a:t>ICT applications and institutional change (Digital transformation)</a:t>
            </a:r>
            <a:r>
              <a:rPr lang="en-US" b="1"/>
              <a:t>. </a:t>
            </a:r>
            <a:r>
              <a:rPr lang="en-US"/>
              <a:t>This component includes ICT applications and complementary investments in institutional capabilities to transform key sectors of the economy. </a:t>
            </a:r>
          </a:p>
          <a:p>
            <a:r>
              <a:rPr lang="en-US"/>
              <a:t> </a:t>
            </a:r>
            <a:endParaRPr lang="en-US" i="1"/>
          </a:p>
          <a:p>
            <a:r>
              <a:rPr lang="en-US"/>
              <a:t>A holistic approach to transformation addresses the synergies and interdependencies in the evolving ICT ecosystem of a country. For example, the Internet and smart phones are mutually reinforcing. As of 2014, recent promising transformative technologies include mobile phones, smart phones, fiber and wireless broadband, open data, big data and analytics, cloud computing, sensor networks, the Internet of Things, and 3D printing. There are hundreds of thousands of mobile applications; their proliferation has been exponential since the introduction of the smart phone in 2007. Even the Internet, the most fundamental enabler of all ICT tools, continues to evolve. </a:t>
            </a:r>
          </a:p>
          <a:p>
            <a:r>
              <a:rPr lang="en-US"/>
              <a:t>Some countries may have aspirations and capabilities to become global suppliers of technology, but that should not be done through protectionism and at the expense of fast adoption and local transformation of all other economic sectors (this topic is beyond the scope of this Guide).</a:t>
            </a:r>
          </a:p>
          <a:p>
            <a:r>
              <a:rPr lang="en-US"/>
              <a:t>By 2020, it is anticipated that most phones in the world will be smart phones. </a:t>
            </a:r>
          </a:p>
          <a:p>
            <a:endParaRPr lang="en-US"/>
          </a:p>
        </p:txBody>
      </p:sp>
      <p:sp>
        <p:nvSpPr>
          <p:cNvPr id="12291" name="Date Placeholder 3"/>
          <p:cNvSpPr>
            <a:spLocks noGrp="1"/>
          </p:cNvSpPr>
          <p:nvPr>
            <p:ph type="dt" sz="quarter"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algn="ctr" eaLnBrk="0" fontAlgn="base" hangingPunct="0">
              <a:spcBef>
                <a:spcPct val="0"/>
              </a:spcBef>
              <a:spcAft>
                <a:spcPct val="0"/>
              </a:spcAft>
              <a:defRPr sz="2000">
                <a:solidFill>
                  <a:schemeClr val="tx1"/>
                </a:solidFill>
                <a:latin typeface="Arial" charset="0"/>
                <a:ea typeface="ＭＳ Ｐゴシック" charset="0"/>
              </a:defRPr>
            </a:lvl6pPr>
            <a:lvl7pPr marL="2971800" indent="-228600" algn="ctr" eaLnBrk="0" fontAlgn="base" hangingPunct="0">
              <a:spcBef>
                <a:spcPct val="0"/>
              </a:spcBef>
              <a:spcAft>
                <a:spcPct val="0"/>
              </a:spcAft>
              <a:defRPr sz="2000">
                <a:solidFill>
                  <a:schemeClr val="tx1"/>
                </a:solidFill>
                <a:latin typeface="Arial" charset="0"/>
                <a:ea typeface="ＭＳ Ｐゴシック" charset="0"/>
              </a:defRPr>
            </a:lvl7pPr>
            <a:lvl8pPr marL="3429000" indent="-228600" algn="ctr" eaLnBrk="0" fontAlgn="base" hangingPunct="0">
              <a:spcBef>
                <a:spcPct val="0"/>
              </a:spcBef>
              <a:spcAft>
                <a:spcPct val="0"/>
              </a:spcAft>
              <a:defRPr sz="2000">
                <a:solidFill>
                  <a:schemeClr val="tx1"/>
                </a:solidFill>
                <a:latin typeface="Arial" charset="0"/>
                <a:ea typeface="ＭＳ Ｐゴシック" charset="0"/>
              </a:defRPr>
            </a:lvl8pPr>
            <a:lvl9pPr marL="3886200" indent="-228600" algn="ctr"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r>
              <a:rPr lang="en-US" sz="1200"/>
              <a:t>2014-10-21 </a:t>
            </a:r>
          </a:p>
        </p:txBody>
      </p:sp>
      <p:sp>
        <p:nvSpPr>
          <p:cNvPr id="12292" name="Slide Number Placeholder 4"/>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algn="ctr" eaLnBrk="0" fontAlgn="base" hangingPunct="0">
              <a:spcBef>
                <a:spcPct val="0"/>
              </a:spcBef>
              <a:spcAft>
                <a:spcPct val="0"/>
              </a:spcAft>
              <a:defRPr sz="2000">
                <a:solidFill>
                  <a:schemeClr val="tx1"/>
                </a:solidFill>
                <a:latin typeface="Arial" charset="0"/>
                <a:ea typeface="ＭＳ Ｐゴシック" charset="0"/>
              </a:defRPr>
            </a:lvl6pPr>
            <a:lvl7pPr marL="2971800" indent="-228600" algn="ctr" eaLnBrk="0" fontAlgn="base" hangingPunct="0">
              <a:spcBef>
                <a:spcPct val="0"/>
              </a:spcBef>
              <a:spcAft>
                <a:spcPct val="0"/>
              </a:spcAft>
              <a:defRPr sz="2000">
                <a:solidFill>
                  <a:schemeClr val="tx1"/>
                </a:solidFill>
                <a:latin typeface="Arial" charset="0"/>
                <a:ea typeface="ＭＳ Ｐゴシック" charset="0"/>
              </a:defRPr>
            </a:lvl7pPr>
            <a:lvl8pPr marL="3429000" indent="-228600" algn="ctr" eaLnBrk="0" fontAlgn="base" hangingPunct="0">
              <a:spcBef>
                <a:spcPct val="0"/>
              </a:spcBef>
              <a:spcAft>
                <a:spcPct val="0"/>
              </a:spcAft>
              <a:defRPr sz="2000">
                <a:solidFill>
                  <a:schemeClr val="tx1"/>
                </a:solidFill>
                <a:latin typeface="Arial" charset="0"/>
                <a:ea typeface="ＭＳ Ｐゴシック" charset="0"/>
              </a:defRPr>
            </a:lvl8pPr>
            <a:lvl9pPr marL="3886200" indent="-228600" algn="ctr"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fld id="{1AD6FED8-5F6B-3A4D-82A3-6D8353D3F952}" type="slidenum">
              <a:rPr lang="en-US" sz="1200"/>
              <a:pPr eaLnBrk="1" hangingPunct="1"/>
              <a:t>4</a:t>
            </a:fld>
            <a:endParaRPr lang="en-US" sz="1200"/>
          </a:p>
        </p:txBody>
      </p:sp>
      <p:sp>
        <p:nvSpPr>
          <p:cNvPr id="12293" name="Header Placeholder 5"/>
          <p:cNvSpPr>
            <a:spLocks noGrp="1"/>
          </p:cNvSpPr>
          <p:nvPr>
            <p:ph type="hdr" sz="quarter"/>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algn="ctr" eaLnBrk="0" fontAlgn="base" hangingPunct="0">
              <a:spcBef>
                <a:spcPct val="0"/>
              </a:spcBef>
              <a:spcAft>
                <a:spcPct val="0"/>
              </a:spcAft>
              <a:defRPr sz="2000">
                <a:solidFill>
                  <a:schemeClr val="tx1"/>
                </a:solidFill>
                <a:latin typeface="Arial" charset="0"/>
                <a:ea typeface="ＭＳ Ｐゴシック" charset="0"/>
              </a:defRPr>
            </a:lvl6pPr>
            <a:lvl7pPr marL="2971800" indent="-228600" algn="ctr" eaLnBrk="0" fontAlgn="base" hangingPunct="0">
              <a:spcBef>
                <a:spcPct val="0"/>
              </a:spcBef>
              <a:spcAft>
                <a:spcPct val="0"/>
              </a:spcAft>
              <a:defRPr sz="2000">
                <a:solidFill>
                  <a:schemeClr val="tx1"/>
                </a:solidFill>
                <a:latin typeface="Arial" charset="0"/>
                <a:ea typeface="ＭＳ Ｐゴシック" charset="0"/>
              </a:defRPr>
            </a:lvl7pPr>
            <a:lvl8pPr marL="3429000" indent="-228600" algn="ctr" eaLnBrk="0" fontAlgn="base" hangingPunct="0">
              <a:spcBef>
                <a:spcPct val="0"/>
              </a:spcBef>
              <a:spcAft>
                <a:spcPct val="0"/>
              </a:spcAft>
              <a:defRPr sz="2000">
                <a:solidFill>
                  <a:schemeClr val="tx1"/>
                </a:solidFill>
                <a:latin typeface="Arial" charset="0"/>
                <a:ea typeface="ＭＳ Ｐゴシック" charset="0"/>
              </a:defRPr>
            </a:lvl8pPr>
            <a:lvl9pPr marL="3886200" indent="-228600" algn="ctr"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r>
              <a:rPr lang="en-US" sz="1200"/>
              <a:t>TRANSFORMING TO A NETWORKED SOCIETY GUIDE FOR POLICY MAKERS </a:t>
            </a:r>
          </a:p>
        </p:txBody>
      </p:sp>
      <p:sp>
        <p:nvSpPr>
          <p:cNvPr id="12294" name="Footer Placeholder 6"/>
          <p:cNvSpPr>
            <a:spLocks noGrp="1"/>
          </p:cNvSpPr>
          <p:nvPr>
            <p:ph type="ftr" sz="quarter" idx="4"/>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algn="ctr" eaLnBrk="0" fontAlgn="base" hangingPunct="0">
              <a:spcBef>
                <a:spcPct val="0"/>
              </a:spcBef>
              <a:spcAft>
                <a:spcPct val="0"/>
              </a:spcAft>
              <a:defRPr sz="2000">
                <a:solidFill>
                  <a:schemeClr val="tx1"/>
                </a:solidFill>
                <a:latin typeface="Arial" charset="0"/>
                <a:ea typeface="ＭＳ Ｐゴシック" charset="0"/>
              </a:defRPr>
            </a:lvl6pPr>
            <a:lvl7pPr marL="2971800" indent="-228600" algn="ctr" eaLnBrk="0" fontAlgn="base" hangingPunct="0">
              <a:spcBef>
                <a:spcPct val="0"/>
              </a:spcBef>
              <a:spcAft>
                <a:spcPct val="0"/>
              </a:spcAft>
              <a:defRPr sz="2000">
                <a:solidFill>
                  <a:schemeClr val="tx1"/>
                </a:solidFill>
                <a:latin typeface="Arial" charset="0"/>
                <a:ea typeface="ＭＳ Ｐゴシック" charset="0"/>
              </a:defRPr>
            </a:lvl7pPr>
            <a:lvl8pPr marL="3429000" indent="-228600" algn="ctr" eaLnBrk="0" fontAlgn="base" hangingPunct="0">
              <a:spcBef>
                <a:spcPct val="0"/>
              </a:spcBef>
              <a:spcAft>
                <a:spcPct val="0"/>
              </a:spcAft>
              <a:defRPr sz="2000">
                <a:solidFill>
                  <a:schemeClr val="tx1"/>
                </a:solidFill>
                <a:latin typeface="Arial" charset="0"/>
                <a:ea typeface="ＭＳ Ｐゴシック" charset="0"/>
              </a:defRPr>
            </a:lvl8pPr>
            <a:lvl9pPr marL="3886200" indent="-228600" algn="ctr"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r>
              <a:rPr lang="en-US" sz="1200"/>
              <a:t>© Ericsson AB 2014 </a:t>
            </a:r>
          </a:p>
        </p:txBody>
      </p:sp>
    </p:spTree>
    <p:extLst>
      <p:ext uri="{BB962C8B-B14F-4D97-AF65-F5344CB8AC3E}">
        <p14:creationId xmlns:p14="http://schemas.microsoft.com/office/powerpoint/2010/main" val="26854542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8674"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Merging two ecosystems</a:t>
            </a:r>
            <a:r>
              <a:rPr lang="en-US" smtClean="0"/>
              <a:t>: health</a:t>
            </a:r>
            <a:r>
              <a:rPr lang="en-US" dirty="0" smtClean="0"/>
              <a:t>, education  </a:t>
            </a:r>
            <a:endParaRPr lang="en-US" dirty="0"/>
          </a:p>
        </p:txBody>
      </p:sp>
      <p:sp>
        <p:nvSpPr>
          <p:cNvPr id="28675" name="Date Placeholder 3"/>
          <p:cNvSpPr>
            <a:spLocks noGrp="1"/>
          </p:cNvSpPr>
          <p:nvPr>
            <p:ph type="dt" sz="quarter"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algn="ctr" eaLnBrk="0" fontAlgn="base" hangingPunct="0">
              <a:spcBef>
                <a:spcPct val="0"/>
              </a:spcBef>
              <a:spcAft>
                <a:spcPct val="0"/>
              </a:spcAft>
              <a:defRPr sz="2000">
                <a:solidFill>
                  <a:schemeClr val="tx1"/>
                </a:solidFill>
                <a:latin typeface="Arial" charset="0"/>
                <a:ea typeface="ＭＳ Ｐゴシック" charset="0"/>
              </a:defRPr>
            </a:lvl6pPr>
            <a:lvl7pPr marL="2971800" indent="-228600" algn="ctr" eaLnBrk="0" fontAlgn="base" hangingPunct="0">
              <a:spcBef>
                <a:spcPct val="0"/>
              </a:spcBef>
              <a:spcAft>
                <a:spcPct val="0"/>
              </a:spcAft>
              <a:defRPr sz="2000">
                <a:solidFill>
                  <a:schemeClr val="tx1"/>
                </a:solidFill>
                <a:latin typeface="Arial" charset="0"/>
                <a:ea typeface="ＭＳ Ｐゴシック" charset="0"/>
              </a:defRPr>
            </a:lvl7pPr>
            <a:lvl8pPr marL="3429000" indent="-228600" algn="ctr" eaLnBrk="0" fontAlgn="base" hangingPunct="0">
              <a:spcBef>
                <a:spcPct val="0"/>
              </a:spcBef>
              <a:spcAft>
                <a:spcPct val="0"/>
              </a:spcAft>
              <a:defRPr sz="2000">
                <a:solidFill>
                  <a:schemeClr val="tx1"/>
                </a:solidFill>
                <a:latin typeface="Arial" charset="0"/>
                <a:ea typeface="ＭＳ Ｐゴシック" charset="0"/>
              </a:defRPr>
            </a:lvl8pPr>
            <a:lvl9pPr marL="3886200" indent="-228600" algn="ctr"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r>
              <a:rPr lang="en-US" sz="1200"/>
              <a:t>2014-10-21 </a:t>
            </a:r>
          </a:p>
        </p:txBody>
      </p:sp>
      <p:sp>
        <p:nvSpPr>
          <p:cNvPr id="28676" name="Slide Number Placeholder 4"/>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algn="ctr" eaLnBrk="0" fontAlgn="base" hangingPunct="0">
              <a:spcBef>
                <a:spcPct val="0"/>
              </a:spcBef>
              <a:spcAft>
                <a:spcPct val="0"/>
              </a:spcAft>
              <a:defRPr sz="2000">
                <a:solidFill>
                  <a:schemeClr val="tx1"/>
                </a:solidFill>
                <a:latin typeface="Arial" charset="0"/>
                <a:ea typeface="ＭＳ Ｐゴシック" charset="0"/>
              </a:defRPr>
            </a:lvl6pPr>
            <a:lvl7pPr marL="2971800" indent="-228600" algn="ctr" eaLnBrk="0" fontAlgn="base" hangingPunct="0">
              <a:spcBef>
                <a:spcPct val="0"/>
              </a:spcBef>
              <a:spcAft>
                <a:spcPct val="0"/>
              </a:spcAft>
              <a:defRPr sz="2000">
                <a:solidFill>
                  <a:schemeClr val="tx1"/>
                </a:solidFill>
                <a:latin typeface="Arial" charset="0"/>
                <a:ea typeface="ＭＳ Ｐゴシック" charset="0"/>
              </a:defRPr>
            </a:lvl7pPr>
            <a:lvl8pPr marL="3429000" indent="-228600" algn="ctr" eaLnBrk="0" fontAlgn="base" hangingPunct="0">
              <a:spcBef>
                <a:spcPct val="0"/>
              </a:spcBef>
              <a:spcAft>
                <a:spcPct val="0"/>
              </a:spcAft>
              <a:defRPr sz="2000">
                <a:solidFill>
                  <a:schemeClr val="tx1"/>
                </a:solidFill>
                <a:latin typeface="Arial" charset="0"/>
                <a:ea typeface="ＭＳ Ｐゴシック" charset="0"/>
              </a:defRPr>
            </a:lvl8pPr>
            <a:lvl9pPr marL="3886200" indent="-228600" algn="ctr"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fld id="{D496EF12-007E-304E-8193-827C5B24A8B6}" type="slidenum">
              <a:rPr lang="en-US" sz="1200"/>
              <a:pPr eaLnBrk="1" hangingPunct="1"/>
              <a:t>5</a:t>
            </a:fld>
            <a:endParaRPr lang="en-US" sz="1200"/>
          </a:p>
        </p:txBody>
      </p:sp>
      <p:sp>
        <p:nvSpPr>
          <p:cNvPr id="28677" name="Header Placeholder 5"/>
          <p:cNvSpPr>
            <a:spLocks noGrp="1"/>
          </p:cNvSpPr>
          <p:nvPr>
            <p:ph type="hdr" sz="quarter"/>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algn="ctr" eaLnBrk="0" fontAlgn="base" hangingPunct="0">
              <a:spcBef>
                <a:spcPct val="0"/>
              </a:spcBef>
              <a:spcAft>
                <a:spcPct val="0"/>
              </a:spcAft>
              <a:defRPr sz="2000">
                <a:solidFill>
                  <a:schemeClr val="tx1"/>
                </a:solidFill>
                <a:latin typeface="Arial" charset="0"/>
                <a:ea typeface="ＭＳ Ｐゴシック" charset="0"/>
              </a:defRPr>
            </a:lvl6pPr>
            <a:lvl7pPr marL="2971800" indent="-228600" algn="ctr" eaLnBrk="0" fontAlgn="base" hangingPunct="0">
              <a:spcBef>
                <a:spcPct val="0"/>
              </a:spcBef>
              <a:spcAft>
                <a:spcPct val="0"/>
              </a:spcAft>
              <a:defRPr sz="2000">
                <a:solidFill>
                  <a:schemeClr val="tx1"/>
                </a:solidFill>
                <a:latin typeface="Arial" charset="0"/>
                <a:ea typeface="ＭＳ Ｐゴシック" charset="0"/>
              </a:defRPr>
            </a:lvl7pPr>
            <a:lvl8pPr marL="3429000" indent="-228600" algn="ctr" eaLnBrk="0" fontAlgn="base" hangingPunct="0">
              <a:spcBef>
                <a:spcPct val="0"/>
              </a:spcBef>
              <a:spcAft>
                <a:spcPct val="0"/>
              </a:spcAft>
              <a:defRPr sz="2000">
                <a:solidFill>
                  <a:schemeClr val="tx1"/>
                </a:solidFill>
                <a:latin typeface="Arial" charset="0"/>
                <a:ea typeface="ＭＳ Ｐゴシック" charset="0"/>
              </a:defRPr>
            </a:lvl8pPr>
            <a:lvl9pPr marL="3886200" indent="-228600" algn="ctr"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r>
              <a:rPr lang="en-US" sz="1200"/>
              <a:t>TRANSFORMING TO A NETWORKED SOCIETY GUIDE FOR POLICY MAKERS </a:t>
            </a:r>
          </a:p>
        </p:txBody>
      </p:sp>
      <p:sp>
        <p:nvSpPr>
          <p:cNvPr id="28678" name="Footer Placeholder 6"/>
          <p:cNvSpPr>
            <a:spLocks noGrp="1"/>
          </p:cNvSpPr>
          <p:nvPr>
            <p:ph type="ftr" sz="quarter" idx="4"/>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algn="ctr" eaLnBrk="0" fontAlgn="base" hangingPunct="0">
              <a:spcBef>
                <a:spcPct val="0"/>
              </a:spcBef>
              <a:spcAft>
                <a:spcPct val="0"/>
              </a:spcAft>
              <a:defRPr sz="2000">
                <a:solidFill>
                  <a:schemeClr val="tx1"/>
                </a:solidFill>
                <a:latin typeface="Arial" charset="0"/>
                <a:ea typeface="ＭＳ Ｐゴシック" charset="0"/>
              </a:defRPr>
            </a:lvl6pPr>
            <a:lvl7pPr marL="2971800" indent="-228600" algn="ctr" eaLnBrk="0" fontAlgn="base" hangingPunct="0">
              <a:spcBef>
                <a:spcPct val="0"/>
              </a:spcBef>
              <a:spcAft>
                <a:spcPct val="0"/>
              </a:spcAft>
              <a:defRPr sz="2000">
                <a:solidFill>
                  <a:schemeClr val="tx1"/>
                </a:solidFill>
                <a:latin typeface="Arial" charset="0"/>
                <a:ea typeface="ＭＳ Ｐゴシック" charset="0"/>
              </a:defRPr>
            </a:lvl7pPr>
            <a:lvl8pPr marL="3429000" indent="-228600" algn="ctr" eaLnBrk="0" fontAlgn="base" hangingPunct="0">
              <a:spcBef>
                <a:spcPct val="0"/>
              </a:spcBef>
              <a:spcAft>
                <a:spcPct val="0"/>
              </a:spcAft>
              <a:defRPr sz="2000">
                <a:solidFill>
                  <a:schemeClr val="tx1"/>
                </a:solidFill>
                <a:latin typeface="Arial" charset="0"/>
                <a:ea typeface="ＭＳ Ｐゴシック" charset="0"/>
              </a:defRPr>
            </a:lvl8pPr>
            <a:lvl9pPr marL="3886200" indent="-228600" algn="ctr"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r>
              <a:rPr lang="en-US" sz="1200"/>
              <a:t>© Ericsson AB 2014 </a:t>
            </a:r>
          </a:p>
        </p:txBody>
      </p:sp>
    </p:spTree>
    <p:extLst>
      <p:ext uri="{BB962C8B-B14F-4D97-AF65-F5344CB8AC3E}">
        <p14:creationId xmlns:p14="http://schemas.microsoft.com/office/powerpoint/2010/main" val="9934725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See my  detailed history with Bank/publications</a:t>
            </a:r>
            <a:endParaRPr lang="en-US" dirty="0"/>
          </a:p>
        </p:txBody>
      </p:sp>
      <p:sp>
        <p:nvSpPr>
          <p:cNvPr id="4" name="Slide Number Placeholder 3"/>
          <p:cNvSpPr>
            <a:spLocks noGrp="1"/>
          </p:cNvSpPr>
          <p:nvPr>
            <p:ph type="sldNum" sz="quarter" idx="10"/>
          </p:nvPr>
        </p:nvSpPr>
        <p:spPr/>
        <p:txBody>
          <a:bodyPr/>
          <a:lstStyle/>
          <a:p>
            <a:fld id="{FB851DDB-5299-DA47-A9B7-B267D4BF1304}" type="slidenum">
              <a:rPr lang="en-US" smtClean="0"/>
              <a:t>6</a:t>
            </a:fld>
            <a:endParaRPr lang="en-US"/>
          </a:p>
        </p:txBody>
      </p:sp>
    </p:spTree>
    <p:extLst>
      <p:ext uri="{BB962C8B-B14F-4D97-AF65-F5344CB8AC3E}">
        <p14:creationId xmlns:p14="http://schemas.microsoft.com/office/powerpoint/2010/main" val="10865551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Lessons from 8 countries, two books</a:t>
            </a:r>
            <a:endParaRPr lang="en-US" dirty="0"/>
          </a:p>
        </p:txBody>
      </p:sp>
      <p:sp>
        <p:nvSpPr>
          <p:cNvPr id="4" name="Slide Number Placeholder 3"/>
          <p:cNvSpPr>
            <a:spLocks noGrp="1"/>
          </p:cNvSpPr>
          <p:nvPr>
            <p:ph type="sldNum" sz="quarter" idx="10"/>
          </p:nvPr>
        </p:nvSpPr>
        <p:spPr/>
        <p:txBody>
          <a:bodyPr/>
          <a:lstStyle/>
          <a:p>
            <a:fld id="{FB851DDB-5299-DA47-A9B7-B267D4BF1304}" type="slidenum">
              <a:rPr lang="en-US" smtClean="0"/>
              <a:t>7</a:t>
            </a:fld>
            <a:endParaRPr lang="en-US"/>
          </a:p>
        </p:txBody>
      </p:sp>
    </p:spTree>
    <p:extLst>
      <p:ext uri="{BB962C8B-B14F-4D97-AF65-F5344CB8AC3E}">
        <p14:creationId xmlns:p14="http://schemas.microsoft.com/office/powerpoint/2010/main" val="1707443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188259"/>
            <a:ext cx="8915400" cy="877824"/>
          </a:xfrm>
        </p:spPr>
        <p:txBody>
          <a:bodyPr/>
          <a:lstStyle/>
          <a:p>
            <a:r>
              <a:rPr lang="en-US" smtClean="0"/>
              <a:t>Click to edit Master title style</a:t>
            </a:r>
            <a:endParaRPr/>
          </a:p>
        </p:txBody>
      </p:sp>
      <p:sp>
        <p:nvSpPr>
          <p:cNvPr id="4" name="Date Placeholder 3"/>
          <p:cNvSpPr>
            <a:spLocks noGrp="1"/>
          </p:cNvSpPr>
          <p:nvPr>
            <p:ph type="dt" sz="half" idx="10"/>
          </p:nvPr>
        </p:nvSpPr>
        <p:spPr>
          <a:xfrm>
            <a:off x="0" y="6492875"/>
            <a:ext cx="914400" cy="365125"/>
          </a:xfrm>
          <a:prstGeom prst="rect">
            <a:avLst/>
          </a:prstGeom>
        </p:spPr>
        <p:txBody>
          <a:bodyPr/>
          <a:lstStyle>
            <a:lvl1pPr algn="ctr">
              <a:defRPr sz="1200"/>
            </a:lvl1pPr>
          </a:lstStyle>
          <a:p>
            <a:fld id="{1DDD56E5-6C79-7047-A9B0-5E8227721E1A}" type="datetimeFigureOut">
              <a:rPr lang="en-US" smtClean="0"/>
              <a:t>10/24/2015</a:t>
            </a:fld>
            <a:endParaRPr lang="en-US"/>
          </a:p>
        </p:txBody>
      </p:sp>
      <p:sp>
        <p:nvSpPr>
          <p:cNvPr id="5" name="Footer Placeholder 4"/>
          <p:cNvSpPr>
            <a:spLocks noGrp="1"/>
          </p:cNvSpPr>
          <p:nvPr>
            <p:ph type="ftr" sz="quarter" idx="11"/>
          </p:nvPr>
        </p:nvSpPr>
        <p:spPr>
          <a:xfrm>
            <a:off x="914400" y="6309995"/>
            <a:ext cx="80010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789894" y="6569075"/>
            <a:ext cx="457200" cy="365125"/>
          </a:xfrm>
          <a:prstGeom prst="rect">
            <a:avLst/>
          </a:prstGeom>
        </p:spPr>
        <p:txBody>
          <a:bodyPr/>
          <a:lstStyle>
            <a:lvl1pPr>
              <a:defRPr sz="1000"/>
            </a:lvl1pPr>
          </a:lstStyle>
          <a:p>
            <a:fld id="{699B78BA-3406-5D4C-973F-ED51863C9AC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5487987" y="2048256"/>
            <a:ext cx="3427413" cy="4206240"/>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914400" y="2039112"/>
            <a:ext cx="457200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Clr>
                <a:schemeClr val="accent1"/>
              </a:buClr>
              <a:buFont typeface="Wingdings 2" pitchFamily="18" charset="2"/>
              <a:buNone/>
            </a:pPr>
            <a:r>
              <a:rPr lang="en-US" smtClean="0"/>
              <a:t>Click to edit Master text styles</a:t>
            </a:r>
          </a:p>
        </p:txBody>
      </p:sp>
      <p:sp>
        <p:nvSpPr>
          <p:cNvPr id="5" name="Date Placeholder 4"/>
          <p:cNvSpPr>
            <a:spLocks noGrp="1"/>
          </p:cNvSpPr>
          <p:nvPr>
            <p:ph type="dt" sz="half" idx="10"/>
          </p:nvPr>
        </p:nvSpPr>
        <p:spPr>
          <a:xfrm>
            <a:off x="6580094" y="188259"/>
            <a:ext cx="2133600" cy="365125"/>
          </a:xfrm>
          <a:prstGeom prst="rect">
            <a:avLst/>
          </a:prstGeom>
        </p:spPr>
        <p:txBody>
          <a:bodyPr/>
          <a:lstStyle/>
          <a:p>
            <a:fld id="{1DDD56E5-6C79-7047-A9B0-5E8227721E1A}" type="datetimeFigureOut">
              <a:rPr lang="en-US" smtClean="0"/>
              <a:t>10/24/2015</a:t>
            </a:fld>
            <a:endParaRPr lang="en-US"/>
          </a:p>
        </p:txBody>
      </p:sp>
      <p:sp>
        <p:nvSpPr>
          <p:cNvPr id="6" name="Footer Placeholder 5"/>
          <p:cNvSpPr>
            <a:spLocks noGrp="1"/>
          </p:cNvSpPr>
          <p:nvPr>
            <p:ph type="ftr" sz="quarter" idx="11"/>
          </p:nvPr>
        </p:nvSpPr>
        <p:spPr>
          <a:xfrm>
            <a:off x="914400" y="6309995"/>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789894" y="6569075"/>
            <a:ext cx="457200" cy="365125"/>
          </a:xfrm>
          <a:prstGeom prst="rect">
            <a:avLst/>
          </a:prstGeom>
        </p:spPr>
        <p:txBody>
          <a:bodyPr/>
          <a:lstStyle/>
          <a:p>
            <a:fld id="{699B78BA-3406-5D4C-973F-ED51863C9AC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6780213" y="188259"/>
            <a:ext cx="2133600" cy="365125"/>
          </a:xfrm>
          <a:prstGeom prst="rect">
            <a:avLst/>
          </a:prstGeom>
        </p:spPr>
        <p:txBody>
          <a:bodyPr/>
          <a:lstStyle/>
          <a:p>
            <a:fld id="{1DDD56E5-6C79-7047-A9B0-5E8227721E1A}" type="datetimeFigureOut">
              <a:rPr lang="en-US" smtClean="0"/>
              <a:t>10/24/2015</a:t>
            </a:fld>
            <a:endParaRPr lang="en-US"/>
          </a:p>
        </p:txBody>
      </p:sp>
      <p:sp>
        <p:nvSpPr>
          <p:cNvPr id="5" name="Footer Placeholder 4"/>
          <p:cNvSpPr>
            <a:spLocks noGrp="1"/>
          </p:cNvSpPr>
          <p:nvPr>
            <p:ph type="ftr" sz="quarter" idx="11"/>
          </p:nvPr>
        </p:nvSpPr>
        <p:spPr>
          <a:xfrm>
            <a:off x="914400" y="6309995"/>
            <a:ext cx="2895600" cy="365125"/>
          </a:xfrm>
          <a:prstGeom prst="rect">
            <a:avLst/>
          </a:prstGeom>
        </p:spPr>
        <p:txBody>
          <a:bodyPr/>
          <a:lstStyle/>
          <a:p>
            <a:endParaRPr lang="en-US"/>
          </a:p>
        </p:txBody>
      </p:sp>
      <p:sp>
        <p:nvSpPr>
          <p:cNvPr id="9" name="Picture Placeholder 8"/>
          <p:cNvSpPr>
            <a:spLocks noGrp="1"/>
          </p:cNvSpPr>
          <p:nvPr>
            <p:ph type="pic" sz="quarter" idx="13"/>
          </p:nvPr>
        </p:nvSpPr>
        <p:spPr>
          <a:xfrm>
            <a:off x="927100" y="1129553"/>
            <a:ext cx="7988300" cy="2980944"/>
          </a:xfrm>
        </p:spPr>
        <p:txBody>
          <a:bodyPr>
            <a:normAutofit/>
          </a:bodyPr>
          <a:lstStyle>
            <a:lvl1pPr marL="0" indent="0">
              <a:buNone/>
              <a:defRPr sz="1800"/>
            </a:lvl1pPr>
          </a:lstStyle>
          <a:p>
            <a:r>
              <a:rPr lang="en-US" smtClean="0"/>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6580094" y="188259"/>
            <a:ext cx="2133600" cy="365125"/>
          </a:xfrm>
          <a:prstGeom prst="rect">
            <a:avLst/>
          </a:prstGeom>
        </p:spPr>
        <p:txBody>
          <a:bodyPr/>
          <a:lstStyle/>
          <a:p>
            <a:fld id="{1DDD56E5-6C79-7047-A9B0-5E8227721E1A}" type="datetimeFigureOut">
              <a:rPr lang="en-US" smtClean="0"/>
              <a:t>10/24/2015</a:t>
            </a:fld>
            <a:endParaRPr lang="en-US"/>
          </a:p>
        </p:txBody>
      </p:sp>
      <p:sp>
        <p:nvSpPr>
          <p:cNvPr id="5" name="Footer Placeholder 4"/>
          <p:cNvSpPr>
            <a:spLocks noGrp="1"/>
          </p:cNvSpPr>
          <p:nvPr>
            <p:ph type="ftr" sz="quarter" idx="11"/>
          </p:nvPr>
        </p:nvSpPr>
        <p:spPr>
          <a:xfrm>
            <a:off x="914400" y="6309995"/>
            <a:ext cx="2895600" cy="365125"/>
          </a:xfrm>
          <a:prstGeom prst="rect">
            <a:avLst/>
          </a:prstGeom>
        </p:spPr>
        <p:txBody>
          <a:bodyPr/>
          <a:lstStyle/>
          <a:p>
            <a:endParaRPr lang="en-US"/>
          </a:p>
        </p:txBody>
      </p:sp>
      <p:sp>
        <p:nvSpPr>
          <p:cNvPr id="9" name="Picture Placeholder 8"/>
          <p:cNvSpPr>
            <a:spLocks noGrp="1"/>
          </p:cNvSpPr>
          <p:nvPr>
            <p:ph type="pic" sz="quarter" idx="13"/>
          </p:nvPr>
        </p:nvSpPr>
        <p:spPr>
          <a:xfrm>
            <a:off x="927100" y="1129553"/>
            <a:ext cx="3986784" cy="2980944"/>
          </a:xfrm>
        </p:spPr>
        <p:txBody>
          <a:bodyPr>
            <a:normAutofit/>
          </a:bodyPr>
          <a:lstStyle>
            <a:lvl1pPr marL="0" indent="0">
              <a:buNone/>
              <a:defRPr sz="1800"/>
            </a:lvl1pPr>
          </a:lstStyle>
          <a:p>
            <a:r>
              <a:rPr lang="en-US" smtClean="0"/>
              <a:t>Drag picture to placeholder or click icon to add</a:t>
            </a:r>
            <a:endParaRPr/>
          </a:p>
        </p:txBody>
      </p:sp>
      <p:sp>
        <p:nvSpPr>
          <p:cNvPr id="7" name="Picture Placeholder 8"/>
          <p:cNvSpPr>
            <a:spLocks noGrp="1"/>
          </p:cNvSpPr>
          <p:nvPr>
            <p:ph type="pic" sz="quarter" idx="14"/>
          </p:nvPr>
        </p:nvSpPr>
        <p:spPr>
          <a:xfrm>
            <a:off x="4928616" y="1129553"/>
            <a:ext cx="3986784" cy="2980944"/>
          </a:xfrm>
        </p:spPr>
        <p:txBody>
          <a:bodyPr>
            <a:normAutofit/>
          </a:bodyPr>
          <a:lstStyle>
            <a:lvl1pPr marL="0" indent="0">
              <a:buNone/>
              <a:defRPr sz="1800"/>
            </a:lvl1pPr>
          </a:lstStyle>
          <a:p>
            <a:r>
              <a:rPr lang="en-US"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6580094" y="188259"/>
            <a:ext cx="2133600" cy="365125"/>
          </a:xfrm>
          <a:prstGeom prst="rect">
            <a:avLst/>
          </a:prstGeom>
        </p:spPr>
        <p:txBody>
          <a:bodyPr/>
          <a:lstStyle/>
          <a:p>
            <a:fld id="{1DDD56E5-6C79-7047-A9B0-5E8227721E1A}" type="datetimeFigureOut">
              <a:rPr lang="en-US" smtClean="0"/>
              <a:t>10/24/2015</a:t>
            </a:fld>
            <a:endParaRPr lang="en-US"/>
          </a:p>
        </p:txBody>
      </p:sp>
      <p:sp>
        <p:nvSpPr>
          <p:cNvPr id="5" name="Footer Placeholder 4"/>
          <p:cNvSpPr>
            <a:spLocks noGrp="1"/>
          </p:cNvSpPr>
          <p:nvPr>
            <p:ph type="ftr" sz="quarter" idx="11"/>
          </p:nvPr>
        </p:nvSpPr>
        <p:spPr>
          <a:xfrm>
            <a:off x="914400" y="6309995"/>
            <a:ext cx="2895600" cy="365125"/>
          </a:xfrm>
          <a:prstGeom prst="rect">
            <a:avLst/>
          </a:prstGeom>
        </p:spPr>
        <p:txBody>
          <a:bodyPr/>
          <a:lstStyle/>
          <a:p>
            <a:endParaRPr lang="en-US"/>
          </a:p>
        </p:txBody>
      </p:sp>
      <p:sp>
        <p:nvSpPr>
          <p:cNvPr id="9" name="Picture Placeholder 8"/>
          <p:cNvSpPr>
            <a:spLocks noGrp="1"/>
          </p:cNvSpPr>
          <p:nvPr>
            <p:ph type="pic" sz="quarter" idx="13"/>
          </p:nvPr>
        </p:nvSpPr>
        <p:spPr>
          <a:xfrm>
            <a:off x="927100" y="1129553"/>
            <a:ext cx="6601968" cy="2980944"/>
          </a:xfrm>
        </p:spPr>
        <p:txBody>
          <a:bodyPr>
            <a:normAutofit/>
          </a:bodyPr>
          <a:lstStyle>
            <a:lvl1pPr marL="0" indent="0">
              <a:buNone/>
              <a:defRPr sz="1800"/>
            </a:lvl1pPr>
          </a:lstStyle>
          <a:p>
            <a:r>
              <a:rPr lang="en-US" smtClean="0"/>
              <a:t>Drag picture to placeholder or click icon to add</a:t>
            </a:r>
            <a:endParaRPr/>
          </a:p>
        </p:txBody>
      </p:sp>
      <p:sp>
        <p:nvSpPr>
          <p:cNvPr id="7" name="Picture Placeholder 8"/>
          <p:cNvSpPr>
            <a:spLocks noGrp="1"/>
          </p:cNvSpPr>
          <p:nvPr>
            <p:ph type="pic" sz="quarter" idx="14"/>
          </p:nvPr>
        </p:nvSpPr>
        <p:spPr>
          <a:xfrm>
            <a:off x="7543800" y="1129553"/>
            <a:ext cx="1371600" cy="1481328"/>
          </a:xfrm>
        </p:spPr>
        <p:txBody>
          <a:bodyPr>
            <a:normAutofit/>
          </a:bodyPr>
          <a:lstStyle>
            <a:lvl1pPr marL="0" indent="0">
              <a:buNone/>
              <a:defRPr sz="1800"/>
            </a:lvl1pPr>
          </a:lstStyle>
          <a:p>
            <a:r>
              <a:rPr lang="en-US" smtClean="0"/>
              <a:t>Drag picture to placeholder or click icon to add</a:t>
            </a:r>
            <a:endParaRPr/>
          </a:p>
        </p:txBody>
      </p:sp>
      <p:sp>
        <p:nvSpPr>
          <p:cNvPr id="8" name="Picture Placeholder 8"/>
          <p:cNvSpPr>
            <a:spLocks noGrp="1"/>
          </p:cNvSpPr>
          <p:nvPr>
            <p:ph type="pic" sz="quarter" idx="15"/>
          </p:nvPr>
        </p:nvSpPr>
        <p:spPr>
          <a:xfrm>
            <a:off x="7543800" y="2629169"/>
            <a:ext cx="1371600" cy="1481328"/>
          </a:xfrm>
        </p:spPr>
        <p:txBody>
          <a:bodyPr>
            <a:normAutofit/>
          </a:bodyPr>
          <a:lstStyle>
            <a:lvl1pPr marL="0" indent="0">
              <a:buNone/>
              <a:defRPr sz="1800"/>
            </a:lvl1pPr>
          </a:lstStyle>
          <a:p>
            <a:r>
              <a:rPr lang="en-US" smtClean="0"/>
              <a:t>Drag picture to placeholder or click icon to add</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6780213" y="188259"/>
            <a:ext cx="2133600" cy="365125"/>
          </a:xfrm>
          <a:prstGeom prst="rect">
            <a:avLst/>
          </a:prstGeom>
        </p:spPr>
        <p:txBody>
          <a:bodyPr/>
          <a:lstStyle/>
          <a:p>
            <a:fld id="{1DDD56E5-6C79-7047-A9B0-5E8227721E1A}" type="datetimeFigureOut">
              <a:rPr lang="en-US" smtClean="0"/>
              <a:t>10/24/2015</a:t>
            </a:fld>
            <a:endParaRPr lang="en-US"/>
          </a:p>
        </p:txBody>
      </p:sp>
      <p:sp>
        <p:nvSpPr>
          <p:cNvPr id="5" name="Footer Placeholder 4"/>
          <p:cNvSpPr>
            <a:spLocks noGrp="1"/>
          </p:cNvSpPr>
          <p:nvPr>
            <p:ph type="ftr" sz="quarter" idx="11"/>
          </p:nvPr>
        </p:nvSpPr>
        <p:spPr>
          <a:xfrm>
            <a:off x="914400" y="6309995"/>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789894" y="6569075"/>
            <a:ext cx="457200" cy="365125"/>
          </a:xfrm>
          <a:prstGeom prst="rect">
            <a:avLst/>
          </a:prstGeom>
        </p:spPr>
        <p:txBody>
          <a:bodyPr/>
          <a:lstStyle/>
          <a:p>
            <a:fld id="{699B78BA-3406-5D4C-973F-ED51863C9AC0}"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87553" y="1129554"/>
            <a:ext cx="914400" cy="5533278"/>
          </a:xfrm>
        </p:spPr>
        <p:txBody>
          <a:bodyPr vert="eaVert" lIns="274320" tIns="685800" bIns="685800"/>
          <a:lstStyle/>
          <a:p>
            <a:r>
              <a:rPr lang="en-US" smtClean="0"/>
              <a:t>Click to edit Master title style</a:t>
            </a:r>
            <a:endParaRPr/>
          </a:p>
        </p:txBody>
      </p:sp>
      <p:sp>
        <p:nvSpPr>
          <p:cNvPr id="3" name="Vertical Text Placeholder 2"/>
          <p:cNvSpPr>
            <a:spLocks noGrp="1"/>
          </p:cNvSpPr>
          <p:nvPr>
            <p:ph type="body" orient="vert" idx="1"/>
          </p:nvPr>
        </p:nvSpPr>
        <p:spPr>
          <a:xfrm>
            <a:off x="1117600" y="1734671"/>
            <a:ext cx="6426200" cy="4542304"/>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6780213" y="188259"/>
            <a:ext cx="2133600" cy="365125"/>
          </a:xfrm>
          <a:prstGeom prst="rect">
            <a:avLst/>
          </a:prstGeom>
        </p:spPr>
        <p:txBody>
          <a:bodyPr/>
          <a:lstStyle/>
          <a:p>
            <a:fld id="{1DDD56E5-6C79-7047-A9B0-5E8227721E1A}" type="datetimeFigureOut">
              <a:rPr lang="en-US" smtClean="0"/>
              <a:t>10/24/2015</a:t>
            </a:fld>
            <a:endParaRPr lang="en-US"/>
          </a:p>
        </p:txBody>
      </p:sp>
      <p:sp>
        <p:nvSpPr>
          <p:cNvPr id="5" name="Footer Placeholder 4"/>
          <p:cNvSpPr>
            <a:spLocks noGrp="1"/>
          </p:cNvSpPr>
          <p:nvPr>
            <p:ph type="ftr" sz="quarter" idx="11"/>
          </p:nvPr>
        </p:nvSpPr>
        <p:spPr>
          <a:xfrm>
            <a:off x="914400" y="6309995"/>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789894" y="6569075"/>
            <a:ext cx="457200" cy="365125"/>
          </a:xfrm>
          <a:prstGeom prst="rect">
            <a:avLst/>
          </a:prstGeom>
        </p:spPr>
        <p:txBody>
          <a:bodyPr/>
          <a:lstStyle/>
          <a:p>
            <a:fld id="{699B78BA-3406-5D4C-973F-ED51863C9AC0}"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DD56E5-6C79-7047-A9B0-5E8227721E1A}" type="datetimeFigureOut">
              <a:rPr lang="en-US" smtClean="0"/>
              <a:t>10/24/2015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9B78BA-3406-5D4C-973F-ED51863C9AC0}"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Full title, left Image">
    <p:spTree>
      <p:nvGrpSpPr>
        <p:cNvPr id="1" name=""/>
        <p:cNvGrpSpPr/>
        <p:nvPr/>
      </p:nvGrpSpPr>
      <p:grpSpPr>
        <a:xfrm>
          <a:off x="0" y="0"/>
          <a:ext cx="0" cy="0"/>
          <a:chOff x="0" y="0"/>
          <a:chExt cx="0" cy="0"/>
        </a:xfrm>
      </p:grpSpPr>
      <p:sp>
        <p:nvSpPr>
          <p:cNvPr id="4" name="Content Placeholder 1"/>
          <p:cNvSpPr>
            <a:spLocks noGrp="1"/>
          </p:cNvSpPr>
          <p:nvPr>
            <p:ph sz="quarter" idx="10"/>
          </p:nvPr>
        </p:nvSpPr>
        <p:spPr>
          <a:xfrm>
            <a:off x="4643438" y="1800225"/>
            <a:ext cx="4105275" cy="4724400"/>
          </a:xfrm>
        </p:spPr>
        <p:txBody>
          <a:bodyPr/>
          <a:lstStyle/>
          <a:p>
            <a:pPr lvl="0"/>
            <a:r>
              <a:rPr lang="en-US" dirty="0" err="1" smtClean="0"/>
              <a:t>Click to edit Master text styles</a:t>
            </a:r>
          </a:p>
          <a:p>
            <a:pPr lvl="1"/>
            <a:r>
              <a:rPr lang="en-US" dirty="0" err="1" smtClean="0"/>
              <a:t>Second level</a:t>
            </a:r>
          </a:p>
          <a:p>
            <a:pPr lvl="2"/>
            <a:r>
              <a:rPr lang="en-US" dirty="0" err="1" smtClean="0"/>
              <a:t>Third level</a:t>
            </a:r>
          </a:p>
          <a:p>
            <a:pPr lvl="3"/>
            <a:r>
              <a:rPr lang="en-US" dirty="0" err="1" smtClean="0"/>
              <a:t>Fourth level</a:t>
            </a:r>
          </a:p>
          <a:p>
            <a:pPr lvl="4"/>
            <a:r>
              <a:rPr lang="en-US" dirty="0" err="1" smtClean="0"/>
              <a:t>Fifth level</a:t>
            </a:r>
            <a:endParaRPr lang="en-US" dirty="0" smtClean="0"/>
          </a:p>
        </p:txBody>
      </p:sp>
      <p:sp>
        <p:nvSpPr>
          <p:cNvPr id="3" name="Title 1"/>
          <p:cNvSpPr>
            <a:spLocks noGrp="1"/>
          </p:cNvSpPr>
          <p:nvPr>
            <p:ph type="title"/>
          </p:nvPr>
        </p:nvSpPr>
        <p:spPr>
          <a:xfrm>
            <a:off x="393701" y="239713"/>
            <a:ext cx="7494588" cy="1085371"/>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358691622"/>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6780213" y="188259"/>
            <a:ext cx="2133600" cy="365125"/>
          </a:xfrm>
          <a:prstGeom prst="rect">
            <a:avLst/>
          </a:prstGeom>
        </p:spPr>
        <p:txBody>
          <a:bodyPr/>
          <a:lstStyle/>
          <a:p>
            <a:fld id="{1DDD56E5-6C79-7047-A9B0-5E8227721E1A}" type="datetimeFigureOut">
              <a:rPr lang="en-US" smtClean="0"/>
              <a:t>10/24/2015</a:t>
            </a:fld>
            <a:endParaRPr lang="en-US"/>
          </a:p>
        </p:txBody>
      </p:sp>
      <p:sp>
        <p:nvSpPr>
          <p:cNvPr id="5" name="Footer Placeholder 4"/>
          <p:cNvSpPr>
            <a:spLocks noGrp="1"/>
          </p:cNvSpPr>
          <p:nvPr>
            <p:ph type="ftr" sz="quarter" idx="11"/>
          </p:nvPr>
        </p:nvSpPr>
        <p:spPr>
          <a:xfrm>
            <a:off x="914400" y="6309995"/>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789894" y="6569075"/>
            <a:ext cx="457200" cy="365125"/>
          </a:xfrm>
          <a:prstGeom prst="rect">
            <a:avLst/>
          </a:prstGeom>
        </p:spPr>
        <p:txBody>
          <a:bodyPr/>
          <a:lstStyle/>
          <a:p>
            <a:fld id="{699B78BA-3406-5D4C-973F-ED51863C9AC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0" y="5025435"/>
            <a:ext cx="8915400" cy="914400"/>
          </a:xfrm>
        </p:spPr>
        <p:txBody>
          <a:bodyPr/>
          <a:lstStyle/>
          <a:p>
            <a:r>
              <a:rPr lang="en-US" smtClean="0"/>
              <a:t>Click to edit Master title style</a:t>
            </a:r>
            <a:endParaRPr/>
          </a:p>
        </p:txBody>
      </p:sp>
      <p:sp>
        <p:nvSpPr>
          <p:cNvPr id="3" name="Subtitle 2"/>
          <p:cNvSpPr>
            <a:spLocks noGrp="1"/>
          </p:cNvSpPr>
          <p:nvPr>
            <p:ph type="subTitle" idx="1"/>
          </p:nvPr>
        </p:nvSpPr>
        <p:spPr>
          <a:xfrm>
            <a:off x="914400" y="5943600"/>
            <a:ext cx="8001000" cy="91440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91440" rIns="274320" bIns="91440" rtlCol="0" anchor="t" anchorCtr="0"/>
          <a:lstStyle>
            <a:lvl1pPr marL="0" indent="0" algn="l" defTabSz="914400" rtl="0" eaLnBrk="1" latinLnBrk="0" hangingPunct="1">
              <a:spcBef>
                <a:spcPts val="300"/>
              </a:spcBef>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6780213" y="188259"/>
            <a:ext cx="2133600" cy="365125"/>
          </a:xfrm>
          <a:prstGeom prst="rect">
            <a:avLst/>
          </a:prstGeom>
        </p:spPr>
        <p:txBody>
          <a:bodyPr/>
          <a:lstStyle/>
          <a:p>
            <a:fld id="{1DDD56E5-6C79-7047-A9B0-5E8227721E1A}" type="datetimeFigureOut">
              <a:rPr lang="en-US" smtClean="0"/>
              <a:t>10/24/2015</a:t>
            </a:fld>
            <a:endParaRPr lang="en-US"/>
          </a:p>
        </p:txBody>
      </p:sp>
      <p:sp>
        <p:nvSpPr>
          <p:cNvPr id="5" name="Footer Placeholder 4"/>
          <p:cNvSpPr>
            <a:spLocks noGrp="1"/>
          </p:cNvSpPr>
          <p:nvPr>
            <p:ph type="ftr" sz="quarter" idx="11"/>
          </p:nvPr>
        </p:nvSpPr>
        <p:spPr>
          <a:xfrm>
            <a:off x="914400" y="6309995"/>
            <a:ext cx="2895600" cy="365125"/>
          </a:xfrm>
          <a:prstGeom prst="rect">
            <a:avLst/>
          </a:prstGeom>
        </p:spPr>
        <p:txBody>
          <a:bodyPr/>
          <a:lstStyle/>
          <a:p>
            <a:endParaRPr lang="en-US"/>
          </a:p>
        </p:txBody>
      </p:sp>
      <p:sp>
        <p:nvSpPr>
          <p:cNvPr id="9" name="Picture Placeholder 8"/>
          <p:cNvSpPr>
            <a:spLocks noGrp="1"/>
          </p:cNvSpPr>
          <p:nvPr>
            <p:ph type="pic" sz="quarter" idx="13"/>
          </p:nvPr>
        </p:nvSpPr>
        <p:spPr>
          <a:xfrm>
            <a:off x="927100" y="1129553"/>
            <a:ext cx="7988300" cy="3886200"/>
          </a:xfrm>
        </p:spPr>
        <p:txBody>
          <a:bodyPr>
            <a:normAutofit/>
          </a:bodyPr>
          <a:lstStyle>
            <a:lvl1pPr marL="0" indent="0">
              <a:buNone/>
              <a:defRPr sz="1800"/>
            </a:lvl1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0" y="3200399"/>
            <a:ext cx="8915400" cy="2286000"/>
          </a:xfrm>
          <a:solidFill>
            <a:schemeClr val="tx2"/>
          </a:solidFill>
        </p:spPr>
        <p:txBody>
          <a:bodyPr vert="horz" lIns="1188720" tIns="45720" rIns="274320" bIns="45720" rtlCol="0" anchor="b" anchorCtr="0">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914400" y="5484607"/>
            <a:ext cx="8001000" cy="77724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ctr" anchorCtr="0">
            <a:normAutofit/>
          </a:bodyPr>
          <a:lstStyle>
            <a:lvl1pPr marL="0" indent="0" algn="l" defTabSz="914400" rtl="0" eaLnBrk="1" latinLnBrk="0" hangingPunct="1">
              <a:spcBef>
                <a:spcPts val="3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780213" y="188259"/>
            <a:ext cx="2133600" cy="365125"/>
          </a:xfrm>
          <a:prstGeom prst="rect">
            <a:avLst/>
          </a:prstGeom>
        </p:spPr>
        <p:txBody>
          <a:bodyPr/>
          <a:lstStyle/>
          <a:p>
            <a:fld id="{1DDD56E5-6C79-7047-A9B0-5E8227721E1A}" type="datetimeFigureOut">
              <a:rPr lang="en-US" smtClean="0"/>
              <a:t>10/24/2015</a:t>
            </a:fld>
            <a:endParaRPr lang="en-US"/>
          </a:p>
        </p:txBody>
      </p:sp>
      <p:sp>
        <p:nvSpPr>
          <p:cNvPr id="5" name="Footer Placeholder 4"/>
          <p:cNvSpPr>
            <a:spLocks noGrp="1"/>
          </p:cNvSpPr>
          <p:nvPr>
            <p:ph type="ftr" sz="quarter" idx="11"/>
          </p:nvPr>
        </p:nvSpPr>
        <p:spPr>
          <a:xfrm>
            <a:off x="914400" y="6309995"/>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789894" y="6569075"/>
            <a:ext cx="457200" cy="365125"/>
          </a:xfrm>
          <a:prstGeom prst="rect">
            <a:avLst/>
          </a:prstGeom>
        </p:spPr>
        <p:txBody>
          <a:bodyPr/>
          <a:lstStyle/>
          <a:p>
            <a:fld id="{699B78BA-3406-5D4C-973F-ED51863C9AC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1117600"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5147534"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a:xfrm>
            <a:off x="6580094" y="188259"/>
            <a:ext cx="2133600" cy="365125"/>
          </a:xfrm>
          <a:prstGeom prst="rect">
            <a:avLst/>
          </a:prstGeom>
        </p:spPr>
        <p:txBody>
          <a:bodyPr/>
          <a:lstStyle/>
          <a:p>
            <a:fld id="{1DDD56E5-6C79-7047-A9B0-5E8227721E1A}" type="datetimeFigureOut">
              <a:rPr lang="en-US" smtClean="0"/>
              <a:t>10/24/2015</a:t>
            </a:fld>
            <a:endParaRPr lang="en-US"/>
          </a:p>
        </p:txBody>
      </p:sp>
      <p:sp>
        <p:nvSpPr>
          <p:cNvPr id="6" name="Footer Placeholder 5"/>
          <p:cNvSpPr>
            <a:spLocks noGrp="1"/>
          </p:cNvSpPr>
          <p:nvPr>
            <p:ph type="ftr" sz="quarter" idx="11"/>
          </p:nvPr>
        </p:nvSpPr>
        <p:spPr>
          <a:xfrm>
            <a:off x="914400" y="6309995"/>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789894" y="6569075"/>
            <a:ext cx="457200" cy="365125"/>
          </a:xfrm>
          <a:prstGeom prst="rect">
            <a:avLst/>
          </a:prstGeom>
        </p:spPr>
        <p:txBody>
          <a:bodyPr/>
          <a:lstStyle/>
          <a:p>
            <a:fld id="{699B78BA-3406-5D4C-973F-ED51863C9AC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1120588"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20588"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5147534"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47534"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a:xfrm>
            <a:off x="6580094" y="188259"/>
            <a:ext cx="2133600" cy="365125"/>
          </a:xfrm>
          <a:prstGeom prst="rect">
            <a:avLst/>
          </a:prstGeom>
        </p:spPr>
        <p:txBody>
          <a:bodyPr/>
          <a:lstStyle/>
          <a:p>
            <a:fld id="{1DDD56E5-6C79-7047-A9B0-5E8227721E1A}" type="datetimeFigureOut">
              <a:rPr lang="en-US" smtClean="0"/>
              <a:t>10/24/2015</a:t>
            </a:fld>
            <a:endParaRPr lang="en-US"/>
          </a:p>
        </p:txBody>
      </p:sp>
      <p:sp>
        <p:nvSpPr>
          <p:cNvPr id="8" name="Footer Placeholder 7"/>
          <p:cNvSpPr>
            <a:spLocks noGrp="1"/>
          </p:cNvSpPr>
          <p:nvPr>
            <p:ph type="ftr" sz="quarter" idx="11"/>
          </p:nvPr>
        </p:nvSpPr>
        <p:spPr>
          <a:xfrm>
            <a:off x="1120588" y="188259"/>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8789894" y="6569075"/>
            <a:ext cx="457200" cy="365125"/>
          </a:xfrm>
          <a:prstGeom prst="rect">
            <a:avLst/>
          </a:prstGeom>
        </p:spPr>
        <p:txBody>
          <a:bodyPr/>
          <a:lstStyle/>
          <a:p>
            <a:fld id="{699B78BA-3406-5D4C-973F-ED51863C9AC0}" type="slidenum">
              <a:rPr lang="en-US" smtClean="0"/>
              <a:t>‹#›</a:t>
            </a:fld>
            <a:endParaRPr lang="en-US"/>
          </a:p>
        </p:txBody>
      </p:sp>
      <p:cxnSp>
        <p:nvCxnSpPr>
          <p:cNvPr id="11" name="Straight Connector 10"/>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a:xfrm>
            <a:off x="6780213" y="188259"/>
            <a:ext cx="2133600" cy="365125"/>
          </a:xfrm>
          <a:prstGeom prst="rect">
            <a:avLst/>
          </a:prstGeom>
        </p:spPr>
        <p:txBody>
          <a:bodyPr/>
          <a:lstStyle/>
          <a:p>
            <a:fld id="{1DDD56E5-6C79-7047-A9B0-5E8227721E1A}" type="datetimeFigureOut">
              <a:rPr lang="en-US" smtClean="0"/>
              <a:t>10/24/2015</a:t>
            </a:fld>
            <a:endParaRPr lang="en-US"/>
          </a:p>
        </p:txBody>
      </p:sp>
      <p:sp>
        <p:nvSpPr>
          <p:cNvPr id="4" name="Footer Placeholder 3"/>
          <p:cNvSpPr>
            <a:spLocks noGrp="1"/>
          </p:cNvSpPr>
          <p:nvPr>
            <p:ph type="ftr" sz="quarter" idx="11"/>
          </p:nvPr>
        </p:nvSpPr>
        <p:spPr>
          <a:xfrm>
            <a:off x="914400" y="6309995"/>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8789894" y="6569075"/>
            <a:ext cx="457200" cy="365125"/>
          </a:xfrm>
          <a:prstGeom prst="rect">
            <a:avLst/>
          </a:prstGeom>
        </p:spPr>
        <p:txBody>
          <a:bodyPr/>
          <a:lstStyle/>
          <a:p>
            <a:fld id="{699B78BA-3406-5D4C-973F-ED51863C9AC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780213" y="188259"/>
            <a:ext cx="2133600" cy="365125"/>
          </a:xfrm>
          <a:prstGeom prst="rect">
            <a:avLst/>
          </a:prstGeom>
        </p:spPr>
        <p:txBody>
          <a:bodyPr/>
          <a:lstStyle/>
          <a:p>
            <a:fld id="{1DDD56E5-6C79-7047-A9B0-5E8227721E1A}" type="datetimeFigureOut">
              <a:rPr lang="en-US" smtClean="0"/>
              <a:t>10/24/2015</a:t>
            </a:fld>
            <a:endParaRPr lang="en-US"/>
          </a:p>
        </p:txBody>
      </p:sp>
      <p:sp>
        <p:nvSpPr>
          <p:cNvPr id="3" name="Footer Placeholder 2"/>
          <p:cNvSpPr>
            <a:spLocks noGrp="1"/>
          </p:cNvSpPr>
          <p:nvPr>
            <p:ph type="ftr" sz="quarter" idx="11"/>
          </p:nvPr>
        </p:nvSpPr>
        <p:spPr>
          <a:xfrm>
            <a:off x="914400" y="6309995"/>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8789894" y="6569075"/>
            <a:ext cx="457200" cy="365125"/>
          </a:xfrm>
          <a:prstGeom prst="rect">
            <a:avLst/>
          </a:prstGeom>
        </p:spPr>
        <p:txBody>
          <a:bodyPr/>
          <a:lstStyle/>
          <a:p>
            <a:fld id="{699B78BA-3406-5D4C-973F-ED51863C9AC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Content Placeholder 2"/>
          <p:cNvSpPr>
            <a:spLocks noGrp="1"/>
          </p:cNvSpPr>
          <p:nvPr>
            <p:ph idx="1"/>
          </p:nvPr>
        </p:nvSpPr>
        <p:spPr>
          <a:xfrm>
            <a:off x="5147534" y="2590800"/>
            <a:ext cx="3566160" cy="3686175"/>
          </a:xfrm>
        </p:spPr>
        <p:txBody>
          <a:bodyPr/>
          <a:lstStyle>
            <a:lvl1pPr>
              <a:defRPr sz="1800"/>
            </a:lvl1pPr>
            <a:lvl2pPr>
              <a:defRPr sz="1800"/>
            </a:lvl2pPr>
            <a:lvl3pPr>
              <a:defRPr sz="1800"/>
            </a:lvl3pPr>
            <a:lvl4pPr>
              <a:defRPr sz="1800"/>
            </a:lvl4pPr>
            <a:lvl5pPr>
              <a:defRPr sz="1800"/>
            </a:lvl5pPr>
            <a:lvl6pPr marL="2055813" indent="-344488">
              <a:defRPr sz="2000"/>
            </a:lvl6pPr>
            <a:lvl7pPr marL="2055813" indent="-344488">
              <a:defRPr sz="2000"/>
            </a:lvl7pPr>
            <a:lvl8pPr marL="2055813" indent="-344488">
              <a:defRPr sz="2000"/>
            </a:lvl8pPr>
            <a:lvl9pPr marL="2055813" indent="-344488">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900952" y="2039111"/>
            <a:ext cx="356616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580094" y="188259"/>
            <a:ext cx="2133600" cy="365125"/>
          </a:xfrm>
          <a:prstGeom prst="rect">
            <a:avLst/>
          </a:prstGeom>
        </p:spPr>
        <p:txBody>
          <a:bodyPr/>
          <a:lstStyle/>
          <a:p>
            <a:fld id="{1DDD56E5-6C79-7047-A9B0-5E8227721E1A}" type="datetimeFigureOut">
              <a:rPr lang="en-US" smtClean="0"/>
              <a:t>10/24/2015</a:t>
            </a:fld>
            <a:endParaRPr lang="en-US"/>
          </a:p>
        </p:txBody>
      </p:sp>
      <p:sp>
        <p:nvSpPr>
          <p:cNvPr id="6" name="Footer Placeholder 5"/>
          <p:cNvSpPr>
            <a:spLocks noGrp="1"/>
          </p:cNvSpPr>
          <p:nvPr>
            <p:ph type="ftr" sz="quarter" idx="11"/>
          </p:nvPr>
        </p:nvSpPr>
        <p:spPr>
          <a:xfrm>
            <a:off x="914400" y="6309995"/>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789894" y="6569075"/>
            <a:ext cx="457200" cy="365125"/>
          </a:xfrm>
          <a:prstGeom prst="rect">
            <a:avLst/>
          </a:prstGeom>
        </p:spPr>
        <p:txBody>
          <a:bodyPr/>
          <a:lstStyle/>
          <a:p>
            <a:fld id="{699B78BA-3406-5D4C-973F-ED51863C9AC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66182"/>
            <a:ext cx="8913813" cy="914400"/>
          </a:xfrm>
          <a:prstGeom prst="rect">
            <a:avLst/>
          </a:prstGeom>
          <a:solidFill>
            <a:schemeClr val="tx2"/>
          </a:solidFill>
        </p:spPr>
        <p:txBody>
          <a:bodyPr vert="horz" lIns="1188720" tIns="45720" rIns="274320" bIns="45720" rtlCol="0" anchor="ctr">
            <a:normAutofit/>
          </a:bodyPr>
          <a:lstStyle/>
          <a:p>
            <a:r>
              <a:rPr lang="en-US" smtClean="0"/>
              <a:t>Click to edit Master title style</a:t>
            </a:r>
            <a:endParaRPr/>
          </a:p>
        </p:txBody>
      </p:sp>
      <p:sp>
        <p:nvSpPr>
          <p:cNvPr id="3" name="Text Placeholder 2"/>
          <p:cNvSpPr>
            <a:spLocks noGrp="1"/>
          </p:cNvSpPr>
          <p:nvPr>
            <p:ph type="body" idx="1"/>
          </p:nvPr>
        </p:nvSpPr>
        <p:spPr>
          <a:xfrm>
            <a:off x="423202" y="1269185"/>
            <a:ext cx="8297596" cy="503183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8" name="Rectangle 7"/>
          <p:cNvSpPr/>
          <p:nvPr/>
        </p:nvSpPr>
        <p:spPr>
          <a:xfrm>
            <a:off x="914400" y="6675120"/>
            <a:ext cx="7999413" cy="18288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Date Placeholder 3"/>
          <p:cNvSpPr>
            <a:spLocks noGrp="1"/>
          </p:cNvSpPr>
          <p:nvPr>
            <p:ph type="dt" sz="half" idx="2"/>
          </p:nvPr>
        </p:nvSpPr>
        <p:spPr>
          <a:xfrm>
            <a:off x="0" y="6492875"/>
            <a:ext cx="914400" cy="365125"/>
          </a:xfrm>
          <a:prstGeom prst="rect">
            <a:avLst/>
          </a:prstGeom>
        </p:spPr>
        <p:txBody>
          <a:bodyPr/>
          <a:lstStyle>
            <a:lvl1pPr algn="ctr">
              <a:defRPr sz="1200"/>
            </a:lvl1pPr>
          </a:lstStyle>
          <a:p>
            <a:fld id="{1DDD56E5-6C79-7047-A9B0-5E8227721E1A}" type="datetimeFigureOut">
              <a:rPr lang="en-US" smtClean="0"/>
              <a:t>10/24/2015</a:t>
            </a:fld>
            <a:endParaRPr lang="en-US"/>
          </a:p>
        </p:txBody>
      </p:sp>
      <p:sp>
        <p:nvSpPr>
          <p:cNvPr id="10" name="Footer Placeholder 4"/>
          <p:cNvSpPr>
            <a:spLocks noGrp="1"/>
          </p:cNvSpPr>
          <p:nvPr>
            <p:ph type="ftr" sz="quarter" idx="3"/>
          </p:nvPr>
        </p:nvSpPr>
        <p:spPr>
          <a:xfrm>
            <a:off x="914400" y="6309995"/>
            <a:ext cx="8001000" cy="365125"/>
          </a:xfrm>
          <a:prstGeom prst="rect">
            <a:avLst/>
          </a:prstGeom>
        </p:spPr>
        <p:txBody>
          <a:bodyPr/>
          <a:lstStyle>
            <a:lvl1pPr>
              <a:defRPr sz="1200"/>
            </a:lvl1pPr>
          </a:lstStyle>
          <a:p>
            <a:endParaRPr lang="en-US"/>
          </a:p>
        </p:txBody>
      </p:sp>
      <p:sp>
        <p:nvSpPr>
          <p:cNvPr id="11" name="Slide Number Placeholder 5"/>
          <p:cNvSpPr>
            <a:spLocks noGrp="1"/>
          </p:cNvSpPr>
          <p:nvPr>
            <p:ph type="sldNum" sz="quarter" idx="4"/>
          </p:nvPr>
        </p:nvSpPr>
        <p:spPr>
          <a:xfrm>
            <a:off x="8837374" y="6592815"/>
            <a:ext cx="457200" cy="365125"/>
          </a:xfrm>
          <a:prstGeom prst="rect">
            <a:avLst/>
          </a:prstGeom>
        </p:spPr>
        <p:txBody>
          <a:bodyPr/>
          <a:lstStyle>
            <a:lvl1pPr>
              <a:defRPr sz="1200"/>
            </a:lvl1pPr>
          </a:lstStyle>
          <a:p>
            <a:fld id="{699B78BA-3406-5D4C-973F-ED51863C9AC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 id="2147483690" r:id="rId15"/>
    <p:sldLayoutId id="2147483691" r:id="rId16"/>
    <p:sldLayoutId id="2147483692" r:id="rId17"/>
  </p:sldLayoutIdLst>
  <p:txStyles>
    <p:titleStyle>
      <a:lvl1pPr marL="0" indent="0" algn="l"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ts val="20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7.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BRIDGING DIVIDES: </a:t>
            </a:r>
            <a:br>
              <a:rPr lang="en-US" dirty="0" smtClean="0"/>
            </a:br>
            <a:r>
              <a:rPr lang="en-US" dirty="0" smtClean="0"/>
              <a:t>towards digital dividends for all</a:t>
            </a:r>
            <a:endParaRPr lang="en-US" dirty="0"/>
          </a:p>
        </p:txBody>
      </p:sp>
      <p:sp>
        <p:nvSpPr>
          <p:cNvPr id="3" name="Subtitle 2"/>
          <p:cNvSpPr>
            <a:spLocks noGrp="1"/>
          </p:cNvSpPr>
          <p:nvPr>
            <p:ph type="subTitle" idx="1"/>
          </p:nvPr>
        </p:nvSpPr>
        <p:spPr>
          <a:xfrm>
            <a:off x="1853098" y="3886200"/>
            <a:ext cx="5919302" cy="1752600"/>
          </a:xfrm>
        </p:spPr>
        <p:txBody>
          <a:bodyPr/>
          <a:lstStyle/>
          <a:p>
            <a:pPr algn="l"/>
            <a:r>
              <a:rPr lang="en-US" dirty="0" smtClean="0"/>
              <a:t>Stanford Roundtable</a:t>
            </a:r>
          </a:p>
          <a:p>
            <a:pPr algn="l"/>
            <a:r>
              <a:rPr lang="en-US" i="1" dirty="0" smtClean="0"/>
              <a:t>Nagy Hanna</a:t>
            </a:r>
          </a:p>
          <a:p>
            <a:pPr algn="l"/>
            <a:r>
              <a:rPr lang="en-US" i="1" dirty="0" err="1" smtClean="0"/>
              <a:t>nagyhanna@comcast.net</a:t>
            </a:r>
            <a:endParaRPr lang="en-US" i="1" dirty="0"/>
          </a:p>
        </p:txBody>
      </p:sp>
    </p:spTree>
    <p:extLst>
      <p:ext uri="{BB962C8B-B14F-4D97-AF65-F5344CB8AC3E}">
        <p14:creationId xmlns:p14="http://schemas.microsoft.com/office/powerpoint/2010/main" val="36967810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Untitle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0121" y="77748"/>
            <a:ext cx="7680229" cy="6521093"/>
          </a:xfrm>
          <a:prstGeom prst="rect">
            <a:avLst/>
          </a:prstGeom>
        </p:spPr>
      </p:pic>
    </p:spTree>
    <p:extLst>
      <p:ext uri="{BB962C8B-B14F-4D97-AF65-F5344CB8AC3E}">
        <p14:creationId xmlns:p14="http://schemas.microsoft.com/office/powerpoint/2010/main" val="10015779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TWO GAPS, DIVIDES, MISALIGNMENTS </a:t>
            </a:r>
            <a:endParaRPr lang="en-US" sz="2800" dirty="0"/>
          </a:p>
        </p:txBody>
      </p:sp>
      <p:sp>
        <p:nvSpPr>
          <p:cNvPr id="3" name="Content Placeholder 2"/>
          <p:cNvSpPr>
            <a:spLocks noGrp="1"/>
          </p:cNvSpPr>
          <p:nvPr>
            <p:ph idx="1"/>
          </p:nvPr>
        </p:nvSpPr>
        <p:spPr/>
        <p:txBody>
          <a:bodyPr/>
          <a:lstStyle/>
          <a:p>
            <a:pPr>
              <a:spcBef>
                <a:spcPts val="1200"/>
              </a:spcBef>
              <a:spcAft>
                <a:spcPts val="1200"/>
              </a:spcAft>
            </a:pPr>
            <a:r>
              <a:rPr lang="en-US" dirty="0" smtClean="0"/>
              <a:t>Gap 1: between ICT and socio-econ-political context/complementary factors. Recognized by WDR &amp; researchers</a:t>
            </a:r>
            <a:r>
              <a:rPr lang="en-US" dirty="0"/>
              <a:t> </a:t>
            </a:r>
            <a:r>
              <a:rPr lang="en-US" dirty="0" smtClean="0"/>
              <a:t>but ignored in practice.</a:t>
            </a:r>
          </a:p>
          <a:p>
            <a:pPr>
              <a:spcBef>
                <a:spcPts val="1200"/>
              </a:spcBef>
              <a:spcAft>
                <a:spcPts val="1200"/>
              </a:spcAft>
            </a:pPr>
            <a:r>
              <a:rPr lang="en-US" dirty="0" smtClean="0"/>
              <a:t>Gap 2: between telecom/Internet and other components of digital transformation ecosystem. Interdependencies ignored.</a:t>
            </a:r>
          </a:p>
          <a:p>
            <a:pPr>
              <a:spcBef>
                <a:spcPts val="1200"/>
              </a:spcBef>
              <a:spcAft>
                <a:spcPts val="1200"/>
              </a:spcAft>
            </a:pPr>
            <a:r>
              <a:rPr lang="en-US" dirty="0"/>
              <a:t>F</a:t>
            </a:r>
            <a:r>
              <a:rPr lang="en-US" dirty="0" smtClean="0"/>
              <a:t>actors behind the persistence of these gaps in countries and development agencies. </a:t>
            </a:r>
            <a:endParaRPr lang="en-US" dirty="0"/>
          </a:p>
        </p:txBody>
      </p:sp>
    </p:spTree>
    <p:extLst>
      <p:ext uri="{BB962C8B-B14F-4D97-AF65-F5344CB8AC3E}">
        <p14:creationId xmlns:p14="http://schemas.microsoft.com/office/powerpoint/2010/main" val="28515932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PIC2.png"/>
          <p:cNvPicPr>
            <a:picLocks noChangeAspect="1"/>
          </p:cNvPicPr>
          <p:nvPr/>
        </p:nvPicPr>
        <p:blipFill>
          <a:blip r:embed="rId3">
            <a:extLst>
              <a:ext uri="{BEBA8EAE-BF5A-486C-A8C5-ECC9F3942E4B}">
                <a14:imgProps xmlns:a14="http://schemas.microsoft.com/office/drawing/2010/main">
                  <a14:imgLayer r:embed="rId4">
                    <a14:imgEffect>
                      <a14:sharpenSoften amount="50000"/>
                    </a14:imgEffect>
                    <a14:imgEffect>
                      <a14:saturation sat="0"/>
                    </a14:imgEffect>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574974" y="1432563"/>
            <a:ext cx="8090274" cy="5030783"/>
          </a:xfrm>
          <a:prstGeom prst="rect">
            <a:avLst/>
          </a:prstGeom>
          <a:noFill/>
          <a:ln>
            <a:noFill/>
          </a:ln>
        </p:spPr>
      </p:pic>
      <p:sp>
        <p:nvSpPr>
          <p:cNvPr id="7" name="Title 1"/>
          <p:cNvSpPr>
            <a:spLocks noGrp="1"/>
          </p:cNvSpPr>
          <p:nvPr>
            <p:ph type="title"/>
          </p:nvPr>
        </p:nvSpPr>
        <p:spPr>
          <a:xfrm>
            <a:off x="0" y="166182"/>
            <a:ext cx="8913813" cy="914400"/>
          </a:xfrm>
        </p:spPr>
        <p:txBody>
          <a:bodyPr>
            <a:normAutofit/>
          </a:bodyPr>
          <a:lstStyle/>
          <a:p>
            <a:r>
              <a:rPr lang="en-US" sz="2800" dirty="0" smtClean="0"/>
              <a:t>TRANSFORMATION AS ECOSYSTEM</a:t>
            </a:r>
            <a:endParaRPr lang="en-US" sz="2800" dirty="0"/>
          </a:p>
        </p:txBody>
      </p:sp>
    </p:spTree>
    <p:extLst>
      <p:ext uri="{BB962C8B-B14F-4D97-AF65-F5344CB8AC3E}">
        <p14:creationId xmlns:p14="http://schemas.microsoft.com/office/powerpoint/2010/main" val="2401161852"/>
      </p:ext>
    </p:ext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423202" y="1567913"/>
            <a:ext cx="8297596" cy="4733102"/>
          </a:xfrm>
          <a:prstGeom prst="rect">
            <a:avLst/>
          </a:prstGeom>
        </p:spPr>
        <p:txBody>
          <a:bodyPr/>
          <a:lstStyle>
            <a:lvl1pPr marL="342900" indent="-342900" algn="l" defTabSz="914400" rtl="0" eaLnBrk="1" latinLnBrk="0" hangingPunct="1">
              <a:spcBef>
                <a:spcPts val="20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Font typeface="Wingdings 2" pitchFamily="18" charset="2"/>
              <a:buChar char=""/>
              <a:defRPr lang="en-US" sz="1800" kern="1200" dirty="0">
                <a:solidFill>
                  <a:schemeClr val="tx1">
                    <a:lumMod val="65000"/>
                    <a:lumOff val="35000"/>
                  </a:schemeClr>
                </a:solidFill>
                <a:latin typeface="+mn-lt"/>
                <a:ea typeface="+mn-ea"/>
                <a:cs typeface="+mn-cs"/>
              </a:defRPr>
            </a:lvl9pPr>
          </a:lstStyle>
          <a:p>
            <a:pPr marL="0" lvl="0" indent="0">
              <a:spcBef>
                <a:spcPts val="1200"/>
              </a:spcBef>
              <a:spcAft>
                <a:spcPts val="1200"/>
              </a:spcAft>
              <a:buClr>
                <a:srgbClr val="A2C816"/>
              </a:buClr>
              <a:buNone/>
            </a:pPr>
            <a:r>
              <a:rPr lang="en-US" dirty="0" smtClean="0"/>
              <a:t>EDUCATION, HEALTH, etc.</a:t>
            </a:r>
          </a:p>
          <a:p>
            <a:pPr lvl="0">
              <a:spcBef>
                <a:spcPts val="1200"/>
              </a:spcBef>
              <a:spcAft>
                <a:spcPts val="1200"/>
              </a:spcAft>
              <a:buClr>
                <a:srgbClr val="A2C816"/>
              </a:buClr>
            </a:pPr>
            <a:r>
              <a:rPr lang="en-US" dirty="0" smtClean="0"/>
              <a:t>Vision</a:t>
            </a:r>
            <a:r>
              <a:rPr lang="en-US" dirty="0"/>
              <a:t>: customer-centered, on demand, info-driven, integrated, learning systems.</a:t>
            </a:r>
          </a:p>
          <a:p>
            <a:pPr lvl="0">
              <a:spcBef>
                <a:spcPts val="1200"/>
              </a:spcBef>
              <a:spcAft>
                <a:spcPts val="1200"/>
              </a:spcAft>
              <a:buClr>
                <a:srgbClr val="A2C816"/>
              </a:buClr>
            </a:pPr>
            <a:r>
              <a:rPr lang="en-US" dirty="0"/>
              <a:t>Align sector governance, strategy, policies, incentives, skills, culture &amp; investments to transform. Address contextual factors</a:t>
            </a:r>
          </a:p>
          <a:p>
            <a:pPr lvl="0">
              <a:spcBef>
                <a:spcPts val="1200"/>
              </a:spcBef>
              <a:spcAft>
                <a:spcPts val="1200"/>
              </a:spcAft>
              <a:buClr>
                <a:srgbClr val="A2C816"/>
              </a:buClr>
            </a:pPr>
            <a:r>
              <a:rPr lang="en-US" dirty="0"/>
              <a:t>Take whole of sector view: shared </a:t>
            </a:r>
            <a:r>
              <a:rPr lang="en-US" dirty="0" err="1"/>
              <a:t>infrasturcture</a:t>
            </a:r>
            <a:r>
              <a:rPr lang="en-US" dirty="0"/>
              <a:t>, open data, open standards, portal. Partner to scale.</a:t>
            </a:r>
          </a:p>
          <a:p>
            <a:pPr lvl="0">
              <a:spcBef>
                <a:spcPts val="1200"/>
              </a:spcBef>
              <a:spcAft>
                <a:spcPts val="1200"/>
              </a:spcAft>
              <a:buClr>
                <a:srgbClr val="A2C816"/>
              </a:buClr>
            </a:pPr>
            <a:r>
              <a:rPr lang="en-US" dirty="0"/>
              <a:t>Empowering stakeholders to </a:t>
            </a:r>
            <a:r>
              <a:rPr lang="en-US" dirty="0" err="1"/>
              <a:t>particiapte</a:t>
            </a:r>
            <a:r>
              <a:rPr lang="en-US" dirty="0"/>
              <a:t>, innovate, transform. </a:t>
            </a:r>
            <a:endParaRPr lang="en-US" i="1" dirty="0"/>
          </a:p>
          <a:p>
            <a:pPr lvl="0">
              <a:spcBef>
                <a:spcPts val="1200"/>
              </a:spcBef>
              <a:spcAft>
                <a:spcPts val="1200"/>
              </a:spcAft>
              <a:buClr>
                <a:srgbClr val="A2C816"/>
              </a:buClr>
            </a:pPr>
            <a:endParaRPr lang="en-US" dirty="0"/>
          </a:p>
          <a:p>
            <a:pPr lvl="0">
              <a:spcBef>
                <a:spcPts val="1200"/>
              </a:spcBef>
              <a:spcAft>
                <a:spcPts val="1200"/>
              </a:spcAft>
              <a:buClr>
                <a:srgbClr val="A2C816"/>
              </a:buClr>
            </a:pPr>
            <a:endParaRPr lang="en-US" dirty="0"/>
          </a:p>
        </p:txBody>
      </p:sp>
      <p:sp>
        <p:nvSpPr>
          <p:cNvPr id="6" name="Title 1"/>
          <p:cNvSpPr txBox="1">
            <a:spLocks/>
          </p:cNvSpPr>
          <p:nvPr/>
        </p:nvSpPr>
        <p:spPr>
          <a:xfrm>
            <a:off x="0" y="166182"/>
            <a:ext cx="8913813" cy="914400"/>
          </a:xfrm>
          <a:prstGeom prst="rect">
            <a:avLst/>
          </a:prstGeo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z="2800" dirty="0" smtClean="0"/>
              <a:t>TRANSFORMING SECTORS</a:t>
            </a:r>
            <a:endParaRPr lang="en-US" sz="2800" dirty="0"/>
          </a:p>
        </p:txBody>
      </p:sp>
    </p:spTree>
    <p:extLst>
      <p:ext uri="{BB962C8B-B14F-4D97-AF65-F5344CB8AC3E}">
        <p14:creationId xmlns:p14="http://schemas.microsoft.com/office/powerpoint/2010/main" val="1412577565"/>
      </p:ext>
    </p:extLst>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Ignore</a:t>
            </a:r>
          </a:p>
          <a:p>
            <a:r>
              <a:rPr lang="en-US" dirty="0" smtClean="0"/>
              <a:t>Isolate</a:t>
            </a:r>
          </a:p>
          <a:p>
            <a:r>
              <a:rPr lang="en-US" dirty="0" smtClean="0"/>
              <a:t>Idolize</a:t>
            </a:r>
          </a:p>
          <a:p>
            <a:r>
              <a:rPr lang="en-US" dirty="0" smtClean="0"/>
              <a:t>Integrate</a:t>
            </a:r>
            <a:endParaRPr lang="en-US" dirty="0"/>
          </a:p>
        </p:txBody>
      </p:sp>
      <p:sp>
        <p:nvSpPr>
          <p:cNvPr id="4" name="Title 1"/>
          <p:cNvSpPr txBox="1">
            <a:spLocks/>
          </p:cNvSpPr>
          <p:nvPr/>
        </p:nvSpPr>
        <p:spPr>
          <a:xfrm>
            <a:off x="0" y="166182"/>
            <a:ext cx="8913813" cy="914400"/>
          </a:xfrm>
          <a:prstGeom prst="rect">
            <a:avLst/>
          </a:prstGeom>
          <a:solidFill>
            <a:schemeClr val="tx2"/>
          </a:solidFill>
        </p:spPr>
        <p:txBody>
          <a:bodyPr vert="horz" lIns="1188720" tIns="45720" rIns="274320" bIns="45720" rtlCol="0" anchor="ctr">
            <a:normAutofit lnSpcReduction="10000"/>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z="2800" dirty="0" smtClean="0">
                <a:solidFill>
                  <a:prstClr val="white"/>
                </a:solidFill>
              </a:rPr>
              <a:t>POSTURES &amp; PRACTICES: 4 I’S </a:t>
            </a:r>
            <a:r>
              <a:rPr lang="en-US" sz="2800" dirty="0">
                <a:solidFill>
                  <a:prstClr val="white"/>
                </a:solidFill>
              </a:rPr>
              <a:t/>
            </a:r>
            <a:br>
              <a:rPr lang="en-US" sz="2800" dirty="0">
                <a:solidFill>
                  <a:prstClr val="white"/>
                </a:solidFill>
              </a:rPr>
            </a:br>
            <a:r>
              <a:rPr lang="en-US" sz="2800" i="1" dirty="0">
                <a:solidFill>
                  <a:prstClr val="white"/>
                </a:solidFill>
              </a:rPr>
              <a:t>a retrospective </a:t>
            </a:r>
            <a:endParaRPr lang="en-US" sz="2800" dirty="0"/>
          </a:p>
        </p:txBody>
      </p:sp>
      <p:sp>
        <p:nvSpPr>
          <p:cNvPr id="9" name="Title 8"/>
          <p:cNvSpPr>
            <a:spLocks noGrp="1"/>
          </p:cNvSpPr>
          <p:nvPr>
            <p:ph type="title"/>
          </p:nvPr>
        </p:nvSpPr>
        <p:spPr/>
        <p:txBody>
          <a:bodyPr>
            <a:noAutofit/>
          </a:bodyPr>
          <a:lstStyle/>
          <a:p>
            <a:r>
              <a:rPr lang="en-US" sz="2800" dirty="0"/>
              <a:t>Postures &amp; Practices: 4 i’s </a:t>
            </a:r>
            <a:br>
              <a:rPr lang="en-US" sz="2800" dirty="0"/>
            </a:br>
            <a:r>
              <a:rPr lang="en-US" sz="2800" i="1" dirty="0"/>
              <a:t>a retrospective </a:t>
            </a:r>
            <a:endParaRPr lang="en-US" sz="2800" dirty="0"/>
          </a:p>
        </p:txBody>
      </p:sp>
    </p:spTree>
    <p:extLst>
      <p:ext uri="{BB962C8B-B14F-4D97-AF65-F5344CB8AC3E}">
        <p14:creationId xmlns:p14="http://schemas.microsoft.com/office/powerpoint/2010/main" val="7530994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166182"/>
            <a:ext cx="8913813" cy="914400"/>
          </a:xfrm>
          <a:prstGeom prst="rect">
            <a:avLst/>
          </a:prstGeom>
          <a:solidFill>
            <a:schemeClr val="tx2"/>
          </a:solidFill>
        </p:spPr>
        <p:txBody>
          <a:bodyPr vert="horz" lIns="1188720" tIns="45720" rIns="274320" bIns="45720" rtlCol="0" anchor="ctr">
            <a:normAutofit lnSpcReduction="10000"/>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z="2800" dirty="0" smtClean="0"/>
              <a:t>BRIDGING THE TWO GAPS: </a:t>
            </a:r>
            <a:br>
              <a:rPr lang="en-US" sz="2800" dirty="0" smtClean="0"/>
            </a:br>
            <a:r>
              <a:rPr lang="en-US" sz="2800" dirty="0" smtClean="0"/>
              <a:t>Country </a:t>
            </a:r>
            <a:r>
              <a:rPr lang="en-US" sz="2800" dirty="0"/>
              <a:t>experience &amp; learning agenda</a:t>
            </a:r>
          </a:p>
        </p:txBody>
      </p:sp>
      <p:sp>
        <p:nvSpPr>
          <p:cNvPr id="6" name="Content Placeholder 2"/>
          <p:cNvSpPr txBox="1">
            <a:spLocks/>
          </p:cNvSpPr>
          <p:nvPr/>
        </p:nvSpPr>
        <p:spPr>
          <a:xfrm>
            <a:off x="616217" y="1477207"/>
            <a:ext cx="8297596" cy="4733102"/>
          </a:xfrm>
          <a:prstGeom prst="rect">
            <a:avLst/>
          </a:prstGeom>
        </p:spPr>
        <p:txBody>
          <a:bodyPr/>
          <a:lstStyle>
            <a:lvl1pPr marL="342900" indent="-342900" algn="l" defTabSz="914400" rtl="0" eaLnBrk="1" latinLnBrk="0" hangingPunct="1">
              <a:spcBef>
                <a:spcPts val="20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Font typeface="Wingdings 2" pitchFamily="18" charset="2"/>
              <a:buChar char=""/>
              <a:defRPr lang="en-US" sz="1800" kern="1200" dirty="0">
                <a:solidFill>
                  <a:schemeClr val="tx1">
                    <a:lumMod val="65000"/>
                    <a:lumOff val="35000"/>
                  </a:schemeClr>
                </a:solidFill>
                <a:latin typeface="+mn-lt"/>
                <a:ea typeface="+mn-ea"/>
                <a:cs typeface="+mn-cs"/>
              </a:defRPr>
            </a:lvl9pPr>
          </a:lstStyle>
          <a:p>
            <a:pPr>
              <a:lnSpc>
                <a:spcPct val="130000"/>
              </a:lnSpc>
              <a:buClr>
                <a:srgbClr val="A2C816"/>
              </a:buClr>
            </a:pPr>
            <a:r>
              <a:rPr lang="en-US" dirty="0">
                <a:solidFill>
                  <a:srgbClr val="000215"/>
                </a:solidFill>
              </a:rPr>
              <a:t>Commit to holistic, long term  strategy</a:t>
            </a:r>
          </a:p>
          <a:p>
            <a:pPr>
              <a:lnSpc>
                <a:spcPct val="130000"/>
              </a:lnSpc>
              <a:buClr>
                <a:srgbClr val="A2C816"/>
              </a:buClr>
            </a:pPr>
            <a:r>
              <a:rPr lang="en-US" dirty="0" smtClean="0">
                <a:solidFill>
                  <a:srgbClr val="000215"/>
                </a:solidFill>
              </a:rPr>
              <a:t>Integrate </a:t>
            </a:r>
            <a:r>
              <a:rPr lang="en-US" dirty="0">
                <a:solidFill>
                  <a:srgbClr val="000215"/>
                </a:solidFill>
              </a:rPr>
              <a:t>ICT into development</a:t>
            </a:r>
          </a:p>
          <a:p>
            <a:pPr>
              <a:lnSpc>
                <a:spcPct val="130000"/>
              </a:lnSpc>
              <a:buClr>
                <a:srgbClr val="A2C816"/>
              </a:buClr>
            </a:pPr>
            <a:r>
              <a:rPr lang="en-US" dirty="0" smtClean="0">
                <a:solidFill>
                  <a:srgbClr val="000215"/>
                </a:solidFill>
              </a:rPr>
              <a:t>Attend </a:t>
            </a:r>
            <a:r>
              <a:rPr lang="en-US" dirty="0">
                <a:solidFill>
                  <a:srgbClr val="000215"/>
                </a:solidFill>
              </a:rPr>
              <a:t>to soft &amp; complementary factors</a:t>
            </a:r>
          </a:p>
          <a:p>
            <a:pPr>
              <a:lnSpc>
                <a:spcPct val="130000"/>
              </a:lnSpc>
              <a:buClr>
                <a:srgbClr val="A2C816"/>
              </a:buClr>
            </a:pPr>
            <a:r>
              <a:rPr lang="en-US" dirty="0" smtClean="0">
                <a:solidFill>
                  <a:srgbClr val="000215"/>
                </a:solidFill>
              </a:rPr>
              <a:t>Engage </a:t>
            </a:r>
            <a:r>
              <a:rPr lang="en-US" dirty="0">
                <a:solidFill>
                  <a:srgbClr val="000215"/>
                </a:solidFill>
              </a:rPr>
              <a:t>stakeholders, pursue partnerships</a:t>
            </a:r>
          </a:p>
          <a:p>
            <a:pPr>
              <a:lnSpc>
                <a:spcPct val="130000"/>
              </a:lnSpc>
              <a:buClr>
                <a:srgbClr val="A2C816"/>
              </a:buClr>
            </a:pPr>
            <a:r>
              <a:rPr lang="en-US" dirty="0" smtClean="0">
                <a:solidFill>
                  <a:srgbClr val="000215"/>
                </a:solidFill>
              </a:rPr>
              <a:t>Emphasize </a:t>
            </a:r>
            <a:r>
              <a:rPr lang="en-US" dirty="0">
                <a:solidFill>
                  <a:srgbClr val="000215"/>
                </a:solidFill>
              </a:rPr>
              <a:t>diffusion &amp; inclusion</a:t>
            </a:r>
          </a:p>
          <a:p>
            <a:pPr>
              <a:lnSpc>
                <a:spcPct val="130000"/>
              </a:lnSpc>
              <a:buClr>
                <a:srgbClr val="A2C816"/>
              </a:buClr>
            </a:pPr>
            <a:r>
              <a:rPr lang="en-US" dirty="0" smtClean="0">
                <a:solidFill>
                  <a:srgbClr val="000215"/>
                </a:solidFill>
              </a:rPr>
              <a:t>Balance </a:t>
            </a:r>
            <a:r>
              <a:rPr lang="en-US" dirty="0">
                <a:solidFill>
                  <a:srgbClr val="000215"/>
                </a:solidFill>
              </a:rPr>
              <a:t>strategic direction with local initiative</a:t>
            </a:r>
          </a:p>
          <a:p>
            <a:pPr>
              <a:lnSpc>
                <a:spcPct val="130000"/>
              </a:lnSpc>
              <a:buClr>
                <a:srgbClr val="A2C816"/>
              </a:buClr>
            </a:pPr>
            <a:r>
              <a:rPr lang="en-US" dirty="0" smtClean="0">
                <a:solidFill>
                  <a:srgbClr val="000215"/>
                </a:solidFill>
              </a:rPr>
              <a:t>Enable </a:t>
            </a:r>
            <a:r>
              <a:rPr lang="en-US" dirty="0">
                <a:solidFill>
                  <a:srgbClr val="000215"/>
                </a:solidFill>
              </a:rPr>
              <a:t>innovation &amp; learning</a:t>
            </a:r>
          </a:p>
          <a:p>
            <a:pPr>
              <a:buClr>
                <a:srgbClr val="A2C816"/>
              </a:buClr>
            </a:pPr>
            <a:endParaRPr lang="en-US" dirty="0">
              <a:solidFill>
                <a:prstClr val="black">
                  <a:lumMod val="65000"/>
                  <a:lumOff val="35000"/>
                </a:prstClr>
              </a:solidFill>
            </a:endParaRPr>
          </a:p>
        </p:txBody>
      </p:sp>
    </p:spTree>
    <p:extLst>
      <p:ext uri="{BB962C8B-B14F-4D97-AF65-F5344CB8AC3E}">
        <p14:creationId xmlns:p14="http://schemas.microsoft.com/office/powerpoint/2010/main" val="3354549159"/>
      </p:ext>
    </p:extLst>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777589" y="1337111"/>
            <a:ext cx="7451202" cy="4724400"/>
          </a:xfrm>
        </p:spPr>
        <p:txBody>
          <a:bodyPr/>
          <a:lstStyle/>
          <a:p>
            <a:pPr marL="0" indent="0">
              <a:spcBef>
                <a:spcPts val="1200"/>
              </a:spcBef>
              <a:spcAft>
                <a:spcPts val="1200"/>
              </a:spcAft>
              <a:buNone/>
            </a:pPr>
            <a:endParaRPr lang="en-US" dirty="0" smtClean="0"/>
          </a:p>
          <a:p>
            <a:pPr>
              <a:spcBef>
                <a:spcPts val="1200"/>
              </a:spcBef>
              <a:spcAft>
                <a:spcPts val="1200"/>
              </a:spcAft>
            </a:pPr>
            <a:r>
              <a:rPr lang="en-US" dirty="0" smtClean="0"/>
              <a:t>Common challenges, diverse solutions: Singapore, Finland, Philippines, S. Africa, Sri Lanka.  Sample books.</a:t>
            </a:r>
          </a:p>
          <a:p>
            <a:pPr>
              <a:spcBef>
                <a:spcPts val="1200"/>
              </a:spcBef>
              <a:spcAft>
                <a:spcPts val="1200"/>
              </a:spcAft>
            </a:pPr>
            <a:r>
              <a:rPr lang="en-US" dirty="0" smtClean="0"/>
              <a:t>Country panel: celebrate success, acknowledge challenges &amp; learning ahead.</a:t>
            </a:r>
          </a:p>
          <a:p>
            <a:pPr>
              <a:spcBef>
                <a:spcPts val="1200"/>
              </a:spcBef>
              <a:spcAft>
                <a:spcPts val="1200"/>
              </a:spcAft>
            </a:pPr>
            <a:r>
              <a:rPr lang="en-US" dirty="0" smtClean="0"/>
              <a:t>Center to research, share, advise.</a:t>
            </a:r>
          </a:p>
          <a:p>
            <a:pPr>
              <a:spcBef>
                <a:spcPts val="1200"/>
              </a:spcBef>
              <a:spcAft>
                <a:spcPts val="1200"/>
              </a:spcAft>
            </a:pPr>
            <a:endParaRPr lang="en-US" dirty="0"/>
          </a:p>
        </p:txBody>
      </p:sp>
      <p:sp>
        <p:nvSpPr>
          <p:cNvPr id="5" name="Title 1"/>
          <p:cNvSpPr txBox="1">
            <a:spLocks/>
          </p:cNvSpPr>
          <p:nvPr/>
        </p:nvSpPr>
        <p:spPr>
          <a:xfrm>
            <a:off x="0" y="166182"/>
            <a:ext cx="8913813" cy="914400"/>
          </a:xfrm>
          <a:prstGeom prst="rect">
            <a:avLst/>
          </a:prstGeo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z="2800" dirty="0" smtClean="0"/>
              <a:t>CONCLUSION</a:t>
            </a:r>
            <a:endParaRPr lang="en-US" sz="2800" dirty="0"/>
          </a:p>
        </p:txBody>
      </p:sp>
    </p:spTree>
    <p:extLst>
      <p:ext uri="{BB962C8B-B14F-4D97-AF65-F5344CB8AC3E}">
        <p14:creationId xmlns:p14="http://schemas.microsoft.com/office/powerpoint/2010/main" val="817081868"/>
      </p:ext>
    </p:extLst>
  </p:cSld>
  <p:clrMapOvr>
    <a:masterClrMapping/>
  </p:clrMapOvr>
  <p:transition spd="med">
    <p:fade/>
  </p:transition>
</p:sld>
</file>

<file path=ppt/theme/theme1.xml><?xml version="1.0" encoding="utf-8"?>
<a:theme xmlns:a="http://schemas.openxmlformats.org/drawingml/2006/main" name="OHSLSlidesTheme">
  <a:themeElements>
    <a:clrScheme name="Perception">
      <a:dk1>
        <a:sysClr val="windowText" lastClr="000000"/>
      </a:dk1>
      <a:lt1>
        <a:sysClr val="window" lastClr="FFFFFF"/>
      </a:lt1>
      <a:dk2>
        <a:srgbClr val="333333"/>
      </a:dk2>
      <a:lt2>
        <a:srgbClr val="BBC0AC"/>
      </a:lt2>
      <a:accent1>
        <a:srgbClr val="A2C816"/>
      </a:accent1>
      <a:accent2>
        <a:srgbClr val="E07602"/>
      </a:accent2>
      <a:accent3>
        <a:srgbClr val="E4C402"/>
      </a:accent3>
      <a:accent4>
        <a:srgbClr val="7DC1EF"/>
      </a:accent4>
      <a:accent5>
        <a:srgbClr val="21449B"/>
      </a:accent5>
      <a:accent6>
        <a:srgbClr val="A2B170"/>
      </a:accent6>
      <a:hlink>
        <a:srgbClr val="8DA440"/>
      </a:hlink>
      <a:folHlink>
        <a:srgbClr val="4C4F3F"/>
      </a:folHlink>
    </a:clrScheme>
    <a:fontScheme name="Perception">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erception">
      <a:fillStyleLst>
        <a:solidFill>
          <a:schemeClr val="phClr"/>
        </a:solidFill>
        <a:solidFill>
          <a:schemeClr val="phClr">
            <a:shade val="90000"/>
          </a:schemeClr>
        </a:solidFill>
        <a:solidFill>
          <a:schemeClr val="phClr">
            <a:shade val="80000"/>
          </a:schemeClr>
        </a:solidFill>
      </a:fillStyleLst>
      <a:lnStyleLst>
        <a:ln w="12700" cap="flat" cmpd="sng" algn="ctr">
          <a:solidFill>
            <a:schemeClr val="phClr">
              <a:satMod val="105000"/>
            </a:schemeClr>
          </a:solidFill>
          <a:prstDash val="solid"/>
        </a:ln>
        <a:ln w="25400" cap="flat" cmpd="sng" algn="ctr">
          <a:solidFill>
            <a:schemeClr val="phClr"/>
          </a:solidFill>
          <a:prstDash val="solid"/>
        </a:ln>
        <a:ln w="25400" cap="flat" cmpd="sng" algn="ctr">
          <a:solidFill>
            <a:schemeClr val="phClr">
              <a:alpha val="80000"/>
            </a:schemeClr>
          </a:solidFill>
          <a:prstDash val="solid"/>
        </a:ln>
      </a:lnStyleLst>
      <a:effectStyleLst>
        <a:effectStyle>
          <a:effectLst/>
        </a:effectStyle>
        <a:effectStyle>
          <a:effectLst/>
          <a:scene3d>
            <a:camera prst="obliqueTopRight"/>
            <a:lightRig rig="threePt" dir="tl"/>
          </a:scene3d>
          <a:sp3d>
            <a:bevelT w="25400" h="25400"/>
          </a:sp3d>
        </a:effectStyle>
        <a:effectStyle>
          <a:effectLst/>
          <a:scene3d>
            <a:camera prst="perspectiveFront" fov="4200000"/>
            <a:lightRig rig="balanced" dir="tl">
              <a:rot lat="0" lon="0" rev="18600000"/>
            </a:lightRig>
          </a:scene3d>
          <a:sp3d prstMaterial="metal">
            <a:bevelT w="63500" h="50800" prst="angle"/>
          </a:sp3d>
        </a:effectStyle>
      </a:effectStyleLst>
      <a:bgFillStyleLst>
        <a:solidFill>
          <a:schemeClr val="phClr">
            <a:tint val="90000"/>
          </a:schemeClr>
        </a:solidFill>
        <a:solidFill>
          <a:schemeClr val="phClr">
            <a:tint val="50000"/>
          </a:schemeClr>
        </a:solidFill>
        <a:solidFill>
          <a:schemeClr val="phClr">
            <a:shade val="60000"/>
          </a:schemeClr>
        </a:soli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OHSLSlidesTheme.thmx</Template>
  <TotalTime>276</TotalTime>
  <Words>321</Words>
  <Application>Microsoft Office PowerPoint</Application>
  <PresentationFormat>On-screen Show (4:3)</PresentationFormat>
  <Paragraphs>61</Paragraphs>
  <Slides>8</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MS PGothic</vt:lpstr>
      <vt:lpstr>Arial</vt:lpstr>
      <vt:lpstr>Calibri</vt:lpstr>
      <vt:lpstr>Century Gothic</vt:lpstr>
      <vt:lpstr>Wingdings 2</vt:lpstr>
      <vt:lpstr>OHSLSlidesTheme</vt:lpstr>
      <vt:lpstr>BRIDGING DIVIDES:  towards digital dividends for all</vt:lpstr>
      <vt:lpstr>PowerPoint Presentation</vt:lpstr>
      <vt:lpstr>TWO GAPS, DIVIDES, MISALIGNMENTS </vt:lpstr>
      <vt:lpstr>TRANSFORMATION AS ECOSYSTEM</vt:lpstr>
      <vt:lpstr>PowerPoint Presentation</vt:lpstr>
      <vt:lpstr>Postures &amp; Practices: 4 i’s  a retrospective </vt:lpstr>
      <vt:lpstr>PowerPoint Presentation</vt:lpstr>
      <vt:lpstr>PowerPoint Presentation</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Nagy Hanna</dc:creator>
  <cp:keywords/>
  <dc:description/>
  <cp:lastModifiedBy>Chris Bui</cp:lastModifiedBy>
  <cp:revision>32</cp:revision>
  <dcterms:created xsi:type="dcterms:W3CDTF">2015-10-18T14:09:28Z</dcterms:created>
  <dcterms:modified xsi:type="dcterms:W3CDTF">2015-10-24T15:27:17Z</dcterms:modified>
  <cp:category/>
</cp:coreProperties>
</file>